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5" r:id="rId2"/>
  </p:sldMasterIdLst>
  <p:notesMasterIdLst>
    <p:notesMasterId r:id="rId32"/>
  </p:notesMasterIdLst>
  <p:sldIdLst>
    <p:sldId id="346" r:id="rId3"/>
    <p:sldId id="281" r:id="rId4"/>
    <p:sldId id="282" r:id="rId5"/>
    <p:sldId id="287" r:id="rId6"/>
    <p:sldId id="335" r:id="rId7"/>
    <p:sldId id="318" r:id="rId8"/>
    <p:sldId id="319" r:id="rId9"/>
    <p:sldId id="347" r:id="rId10"/>
    <p:sldId id="336" r:id="rId11"/>
    <p:sldId id="349" r:id="rId12"/>
    <p:sldId id="337" r:id="rId13"/>
    <p:sldId id="323" r:id="rId14"/>
    <p:sldId id="324" r:id="rId15"/>
    <p:sldId id="350" r:id="rId16"/>
    <p:sldId id="325" r:id="rId17"/>
    <p:sldId id="343" r:id="rId18"/>
    <p:sldId id="328" r:id="rId19"/>
    <p:sldId id="351" r:id="rId20"/>
    <p:sldId id="352" r:id="rId21"/>
    <p:sldId id="353" r:id="rId22"/>
    <p:sldId id="354" r:id="rId23"/>
    <p:sldId id="338" r:id="rId24"/>
    <p:sldId id="339" r:id="rId25"/>
    <p:sldId id="355" r:id="rId26"/>
    <p:sldId id="295" r:id="rId27"/>
    <p:sldId id="298" r:id="rId28"/>
    <p:sldId id="300" r:id="rId29"/>
    <p:sldId id="303" r:id="rId30"/>
    <p:sldId id="306" r:id="rId31"/>
  </p:sldIdLst>
  <p:sldSz cx="18288000" cy="10287000"/>
  <p:notesSz cx="6858000" cy="9144000"/>
  <p:embeddedFontLst>
    <p:embeddedFont>
      <p:font typeface="BBC Reith Sans" panose="020B0604020202020204" charset="0"/>
      <p:regular r:id="rId33"/>
      <p:bold r:id="rId34"/>
      <p:italic r:id="rId35"/>
      <p:boldItalic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Poppins" panose="00000500000000000000" pitchFamily="2" charset="0"/>
      <p:regular r:id="rId43"/>
      <p:bold r:id="rId44"/>
      <p:italic r:id="rId45"/>
      <p:boldItalic r:id="rId46"/>
    </p:embeddedFont>
    <p:embeddedFont>
      <p:font typeface="Poppins ExtraBold" panose="00000900000000000000" pitchFamily="2" charset="0"/>
      <p:regular r:id="rId47"/>
      <p:bold r:id="rId48"/>
      <p:italic r:id="rId49"/>
      <p:boldItalic r:id="rId50"/>
    </p:embeddedFont>
    <p:embeddedFont>
      <p:font typeface="Poppins Light" panose="00000400000000000000" pitchFamily="2" charset="0"/>
      <p:regular r:id="rId51"/>
      <p:bold r:id="rId52"/>
      <p:italic r:id="rId53"/>
      <p:boldItalic r:id="rId54"/>
    </p:embeddedFont>
    <p:embeddedFont>
      <p:font typeface="Roboto" panose="02000000000000000000" pitchFamily="2" charset="0"/>
      <p:regular r:id="rId55"/>
      <p:bold r:id="rId56"/>
      <p:italic r:id="rId57"/>
      <p:boldItalic r:id="rId58"/>
    </p:embeddedFont>
    <p:embeddedFont>
      <p:font typeface="Roboto Slab" panose="020B0604020202020204" charset="0"/>
      <p:regular r:id="rId59"/>
      <p:bold r:id="rId60"/>
    </p:embeddedFont>
    <p:embeddedFont>
      <p:font typeface="Roboto Slab Regular" panose="020B0604020202020204" charset="0"/>
      <p:regular r:id="rId61"/>
      <p:bold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A8B2EE-95DC-4B86-8157-B4B137F2488D}" name="Elisabeth Wilhelm" initials="EW" userId="2c19259ef0e83927" providerId="Windows Live"/>
  <p188:author id="{8609DCF7-6AEC-CEC9-19B0-5CF6B880B795}" name="Crystal Bruce" initials="CB" userId="14427a4ffe69d2b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999B"/>
    <a:srgbClr val="0B81D5"/>
    <a:srgbClr val="FC7A1D"/>
    <a:srgbClr val="032B43"/>
    <a:srgbClr val="FDD92D"/>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3C717C-97E2-4B03-BEAE-992C22AFF118}" v="18" dt="2022-07-21T15:37:20.182"/>
    <p1510:client id="{1B8C1067-968E-4867-8B5B-B4361D4E1890}" v="5" dt="2022-07-14T23:51:35.152"/>
    <p1510:client id="{2201BFE6-C4C9-4DE3-8732-E97478F280F7}" v="1" dt="2022-07-21T16:06:46.402"/>
    <p1510:client id="{40B15752-7F7F-438D-9EE1-EB22BFF0E34E}" v="6" dt="2022-07-14T00:24:47.083"/>
    <p1510:client id="{78837CF0-53A2-4A8A-AC66-EA55BF10D7A6}" v="6" dt="2022-07-22T15:55:20.1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50" autoAdjust="0"/>
    <p:restoredTop sz="94558" autoAdjust="0"/>
  </p:normalViewPr>
  <p:slideViewPr>
    <p:cSldViewPr>
      <p:cViewPr varScale="1">
        <p:scale>
          <a:sx n="65" d="100"/>
          <a:sy n="65" d="100"/>
        </p:scale>
        <p:origin x="67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10.fntdata"/><Relationship Id="rId47" Type="http://schemas.openxmlformats.org/officeDocument/2006/relationships/font" Target="fonts/font15.fntdata"/><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29.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viewProps" Target="viewProps.xml"/><Relationship Id="rId69" Type="http://schemas.microsoft.com/office/2018/10/relationships/authors" Target="authors.xml"/><Relationship Id="rId8" Type="http://schemas.openxmlformats.org/officeDocument/2006/relationships/slide" Target="slides/slide6.xml"/><Relationship Id="rId51" Type="http://schemas.openxmlformats.org/officeDocument/2006/relationships/font" Target="fonts/font1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67"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7.fntdata"/><Relationship Id="rId34" Type="http://schemas.openxmlformats.org/officeDocument/2006/relationships/font" Target="fonts/font2.fntdata"/><Relationship Id="rId50" Type="http://schemas.openxmlformats.org/officeDocument/2006/relationships/font" Target="fonts/font18.fntdata"/><Relationship Id="rId55" Type="http://schemas.openxmlformats.org/officeDocument/2006/relationships/font" Target="fonts/font2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e2fbebf8aab59d5d" providerId="Windows Live" clId="Web-{1B8C1067-968E-4867-8B5B-B4361D4E1890}"/>
    <pc:docChg chg="modSld">
      <pc:chgData name="Guest User" userId="e2fbebf8aab59d5d" providerId="Windows Live" clId="Web-{1B8C1067-968E-4867-8B5B-B4361D4E1890}" dt="2022-07-14T23:51:35.152" v="4" actId="1076"/>
      <pc:docMkLst>
        <pc:docMk/>
      </pc:docMkLst>
      <pc:sldChg chg="modSp">
        <pc:chgData name="Guest User" userId="e2fbebf8aab59d5d" providerId="Windows Live" clId="Web-{1B8C1067-968E-4867-8B5B-B4361D4E1890}" dt="2022-07-14T23:51:35.152" v="4" actId="1076"/>
        <pc:sldMkLst>
          <pc:docMk/>
          <pc:sldMk cId="2703737329" sldId="281"/>
        </pc:sldMkLst>
        <pc:spChg chg="mod">
          <ac:chgData name="Guest User" userId="e2fbebf8aab59d5d" providerId="Windows Live" clId="Web-{1B8C1067-968E-4867-8B5B-B4361D4E1890}" dt="2022-07-14T23:51:35.152" v="4" actId="1076"/>
          <ac:spMkLst>
            <pc:docMk/>
            <pc:sldMk cId="2703737329" sldId="281"/>
            <ac:spMk id="2" creationId="{7E4163C3-3D49-14F0-103B-C4A6893E031E}"/>
          </ac:spMkLst>
        </pc:spChg>
      </pc:sldChg>
    </pc:docChg>
  </pc:docChgLst>
  <pc:docChgLst>
    <pc:chgData name="Roshni Devchand" userId="391f66c60875c68d" providerId="Windows Live" clId="Web-{40B15752-7F7F-438D-9EE1-EB22BFF0E34E}"/>
    <pc:docChg chg="modSld">
      <pc:chgData name="Roshni Devchand" userId="391f66c60875c68d" providerId="Windows Live" clId="Web-{40B15752-7F7F-438D-9EE1-EB22BFF0E34E}" dt="2022-07-14T00:24:47.083" v="5" actId="1076"/>
      <pc:docMkLst>
        <pc:docMk/>
      </pc:docMkLst>
      <pc:sldChg chg="delCm">
        <pc:chgData name="Roshni Devchand" userId="391f66c60875c68d" providerId="Windows Live" clId="Web-{40B15752-7F7F-438D-9EE1-EB22BFF0E34E}" dt="2022-07-14T00:19:57.696" v="0"/>
        <pc:sldMkLst>
          <pc:docMk/>
          <pc:sldMk cId="3519753198" sldId="352"/>
        </pc:sldMkLst>
      </pc:sldChg>
      <pc:sldChg chg="addSp modSp">
        <pc:chgData name="Roshni Devchand" userId="391f66c60875c68d" providerId="Windows Live" clId="Web-{40B15752-7F7F-438D-9EE1-EB22BFF0E34E}" dt="2022-07-14T00:24:36.223" v="3" actId="1076"/>
        <pc:sldMkLst>
          <pc:docMk/>
          <pc:sldMk cId="2037151622" sldId="353"/>
        </pc:sldMkLst>
        <pc:spChg chg="add mod">
          <ac:chgData name="Roshni Devchand" userId="391f66c60875c68d" providerId="Windows Live" clId="Web-{40B15752-7F7F-438D-9EE1-EB22BFF0E34E}" dt="2022-07-14T00:24:36.223" v="3" actId="1076"/>
          <ac:spMkLst>
            <pc:docMk/>
            <pc:sldMk cId="2037151622" sldId="353"/>
            <ac:spMk id="22" creationId="{0F79E3E2-B13C-D61C-B0FA-33E562AD0944}"/>
          </ac:spMkLst>
        </pc:spChg>
      </pc:sldChg>
      <pc:sldChg chg="addSp modSp">
        <pc:chgData name="Roshni Devchand" userId="391f66c60875c68d" providerId="Windows Live" clId="Web-{40B15752-7F7F-438D-9EE1-EB22BFF0E34E}" dt="2022-07-14T00:24:47.083" v="5" actId="1076"/>
        <pc:sldMkLst>
          <pc:docMk/>
          <pc:sldMk cId="2430451723" sldId="354"/>
        </pc:sldMkLst>
        <pc:spChg chg="add mod">
          <ac:chgData name="Roshni Devchand" userId="391f66c60875c68d" providerId="Windows Live" clId="Web-{40B15752-7F7F-438D-9EE1-EB22BFF0E34E}" dt="2022-07-14T00:24:47.083" v="5" actId="1076"/>
          <ac:spMkLst>
            <pc:docMk/>
            <pc:sldMk cId="2430451723" sldId="354"/>
            <ac:spMk id="5" creationId="{45E9206D-C30E-4031-3113-117104795581}"/>
          </ac:spMkLst>
        </pc:spChg>
      </pc:sldChg>
    </pc:docChg>
  </pc:docChgLst>
  <pc:docChgLst>
    <pc:chgData name="Roshni Devchand" userId="391f66c60875c68d" providerId="Windows Live" clId="Web-{D4E31F6C-5863-416C-A526-9F068DE422A3}"/>
    <pc:docChg chg="delSld modSld">
      <pc:chgData name="Roshni Devchand" userId="391f66c60875c68d" providerId="Windows Live" clId="Web-{D4E31F6C-5863-416C-A526-9F068DE422A3}" dt="2022-07-13T12:29:44.195" v="9" actId="1076"/>
      <pc:docMkLst>
        <pc:docMk/>
      </pc:docMkLst>
      <pc:sldChg chg="delCm">
        <pc:chgData name="Roshni Devchand" userId="391f66c60875c68d" providerId="Windows Live" clId="Web-{D4E31F6C-5863-416C-A526-9F068DE422A3}" dt="2022-07-13T12:27:43.910" v="0"/>
        <pc:sldMkLst>
          <pc:docMk/>
          <pc:sldMk cId="152777133" sldId="319"/>
        </pc:sldMkLst>
      </pc:sldChg>
      <pc:sldChg chg="delCm">
        <pc:chgData name="Roshni Devchand" userId="391f66c60875c68d" providerId="Windows Live" clId="Web-{D4E31F6C-5863-416C-A526-9F068DE422A3}" dt="2022-07-13T12:27:58.317" v="2"/>
        <pc:sldMkLst>
          <pc:docMk/>
          <pc:sldMk cId="3671212434" sldId="323"/>
        </pc:sldMkLst>
      </pc:sldChg>
      <pc:sldChg chg="del">
        <pc:chgData name="Roshni Devchand" userId="391f66c60875c68d" providerId="Windows Live" clId="Web-{D4E31F6C-5863-416C-A526-9F068DE422A3}" dt="2022-07-13T12:29:19.491" v="4"/>
        <pc:sldMkLst>
          <pc:docMk/>
          <pc:sldMk cId="1557740786" sldId="327"/>
        </pc:sldMkLst>
      </pc:sldChg>
      <pc:sldChg chg="delCm">
        <pc:chgData name="Roshni Devchand" userId="391f66c60875c68d" providerId="Windows Live" clId="Web-{D4E31F6C-5863-416C-A526-9F068DE422A3}" dt="2022-07-13T12:27:53.864" v="1"/>
        <pc:sldMkLst>
          <pc:docMk/>
          <pc:sldMk cId="1732743178" sldId="337"/>
        </pc:sldMkLst>
      </pc:sldChg>
      <pc:sldChg chg="addSp modSp">
        <pc:chgData name="Roshni Devchand" userId="391f66c60875c68d" providerId="Windows Live" clId="Web-{D4E31F6C-5863-416C-A526-9F068DE422A3}" dt="2022-07-13T12:29:44.195" v="9" actId="1076"/>
        <pc:sldMkLst>
          <pc:docMk/>
          <pc:sldMk cId="207377160" sldId="343"/>
        </pc:sldMkLst>
        <pc:spChg chg="mod">
          <ac:chgData name="Roshni Devchand" userId="391f66c60875c68d" providerId="Windows Live" clId="Web-{D4E31F6C-5863-416C-A526-9F068DE422A3}" dt="2022-07-13T12:29:33.851" v="5" actId="14100"/>
          <ac:spMkLst>
            <pc:docMk/>
            <pc:sldMk cId="207377160" sldId="343"/>
            <ac:spMk id="3" creationId="{BDE72987-D671-4C3A-BA3F-62D71A84B4CE}"/>
          </ac:spMkLst>
        </pc:spChg>
        <pc:picChg chg="add mod">
          <ac:chgData name="Roshni Devchand" userId="391f66c60875c68d" providerId="Windows Live" clId="Web-{D4E31F6C-5863-416C-A526-9F068DE422A3}" dt="2022-07-13T12:29:44.195" v="9" actId="1076"/>
          <ac:picMkLst>
            <pc:docMk/>
            <pc:sldMk cId="207377160" sldId="343"/>
            <ac:picMk id="6" creationId="{ACECE43D-4492-81B2-3A00-2A4E2A8087C9}"/>
          </ac:picMkLst>
        </pc:picChg>
      </pc:sldChg>
      <pc:sldChg chg="del">
        <pc:chgData name="Roshni Devchand" userId="391f66c60875c68d" providerId="Windows Live" clId="Web-{D4E31F6C-5863-416C-A526-9F068DE422A3}" dt="2022-07-13T12:29:19.491" v="3"/>
        <pc:sldMkLst>
          <pc:docMk/>
          <pc:sldMk cId="1077136284" sldId="344"/>
        </pc:sldMkLst>
      </pc:sldChg>
    </pc:docChg>
  </pc:docChgLst>
  <pc:docChgLst>
    <pc:chgData name="Sarah Boim" userId="6d86ea8e5704f9b3" providerId="LiveId" clId="{32FDA5AA-8D95-4468-B32B-661D06609465}"/>
    <pc:docChg chg="modSld">
      <pc:chgData name="Sarah Boim" userId="6d86ea8e5704f9b3" providerId="LiveId" clId="{32FDA5AA-8D95-4468-B32B-661D06609465}" dt="2022-07-14T15:18:47.009" v="3" actId="1076"/>
      <pc:docMkLst>
        <pc:docMk/>
      </pc:docMkLst>
      <pc:sldChg chg="modSp mod">
        <pc:chgData name="Sarah Boim" userId="6d86ea8e5704f9b3" providerId="LiveId" clId="{32FDA5AA-8D95-4468-B32B-661D06609465}" dt="2022-07-14T15:18:47.009" v="3" actId="1076"/>
        <pc:sldMkLst>
          <pc:docMk/>
          <pc:sldMk cId="2037151622" sldId="353"/>
        </pc:sldMkLst>
        <pc:spChg chg="mod">
          <ac:chgData name="Sarah Boim" userId="6d86ea8e5704f9b3" providerId="LiveId" clId="{32FDA5AA-8D95-4468-B32B-661D06609465}" dt="2022-07-14T15:18:47.009" v="3" actId="1076"/>
          <ac:spMkLst>
            <pc:docMk/>
            <pc:sldMk cId="2037151622" sldId="353"/>
            <ac:spMk id="10" creationId="{F91BFF2D-A783-3F60-B3FA-002E9335B9CF}"/>
          </ac:spMkLst>
        </pc:spChg>
      </pc:sldChg>
    </pc:docChg>
  </pc:docChgLst>
  <pc:docChgLst>
    <pc:chgData name="Catherine BERTRAND-FERRANDIS" userId="35f10b5a1ac5f9e6" providerId="Windows Live" clId="Web-{FA0972B8-DC8F-4F4E-8BB6-5A8A90B27A05}"/>
    <pc:docChg chg="modSld">
      <pc:chgData name="Catherine BERTRAND-FERRANDIS" userId="35f10b5a1ac5f9e6" providerId="Windows Live" clId="Web-{FA0972B8-DC8F-4F4E-8BB6-5A8A90B27A05}" dt="2022-07-13T13:33:46.879" v="173" actId="20577"/>
      <pc:docMkLst>
        <pc:docMk/>
      </pc:docMkLst>
      <pc:sldChg chg="modSp">
        <pc:chgData name="Catherine BERTRAND-FERRANDIS" userId="35f10b5a1ac5f9e6" providerId="Windows Live" clId="Web-{FA0972B8-DC8F-4F4E-8BB6-5A8A90B27A05}" dt="2022-07-13T12:50:15.512" v="1" actId="20577"/>
        <pc:sldMkLst>
          <pc:docMk/>
          <pc:sldMk cId="2498420528" sldId="287"/>
        </pc:sldMkLst>
        <pc:spChg chg="mod">
          <ac:chgData name="Catherine BERTRAND-FERRANDIS" userId="35f10b5a1ac5f9e6" providerId="Windows Live" clId="Web-{FA0972B8-DC8F-4F4E-8BB6-5A8A90B27A05}" dt="2022-07-13T12:50:15.512" v="1" actId="20577"/>
          <ac:spMkLst>
            <pc:docMk/>
            <pc:sldMk cId="2498420528" sldId="287"/>
            <ac:spMk id="3" creationId="{26378129-94CA-2F96-A1FE-52359FF42BFD}"/>
          </ac:spMkLst>
        </pc:spChg>
      </pc:sldChg>
      <pc:sldChg chg="modSp">
        <pc:chgData name="Catherine BERTRAND-FERRANDIS" userId="35f10b5a1ac5f9e6" providerId="Windows Live" clId="Web-{FA0972B8-DC8F-4F4E-8BB6-5A8A90B27A05}" dt="2022-07-13T13:29:17.104" v="150" actId="20577"/>
        <pc:sldMkLst>
          <pc:docMk/>
          <pc:sldMk cId="3751499621" sldId="295"/>
        </pc:sldMkLst>
        <pc:spChg chg="mod">
          <ac:chgData name="Catherine BERTRAND-FERRANDIS" userId="35f10b5a1ac5f9e6" providerId="Windows Live" clId="Web-{FA0972B8-DC8F-4F4E-8BB6-5A8A90B27A05}" dt="2022-07-13T13:29:17.104" v="150" actId="20577"/>
          <ac:spMkLst>
            <pc:docMk/>
            <pc:sldMk cId="3751499621" sldId="295"/>
            <ac:spMk id="11" creationId="{BEAE4946-3A31-43BD-91F8-068A46C38DDA}"/>
          </ac:spMkLst>
        </pc:spChg>
      </pc:sldChg>
      <pc:sldChg chg="modSp">
        <pc:chgData name="Catherine BERTRAND-FERRANDIS" userId="35f10b5a1ac5f9e6" providerId="Windows Live" clId="Web-{FA0972B8-DC8F-4F4E-8BB6-5A8A90B27A05}" dt="2022-07-13T13:31:03.576" v="157"/>
        <pc:sldMkLst>
          <pc:docMk/>
          <pc:sldMk cId="2015233553" sldId="298"/>
        </pc:sldMkLst>
        <pc:spChg chg="mod">
          <ac:chgData name="Catherine BERTRAND-FERRANDIS" userId="35f10b5a1ac5f9e6" providerId="Windows Live" clId="Web-{FA0972B8-DC8F-4F4E-8BB6-5A8A90B27A05}" dt="2022-07-13T13:31:03.576" v="157"/>
          <ac:spMkLst>
            <pc:docMk/>
            <pc:sldMk cId="2015233553" sldId="298"/>
            <ac:spMk id="4" creationId="{43E36F9F-E97D-46FC-B4A2-582322894A73}"/>
          </ac:spMkLst>
        </pc:spChg>
      </pc:sldChg>
      <pc:sldChg chg="modSp">
        <pc:chgData name="Catherine BERTRAND-FERRANDIS" userId="35f10b5a1ac5f9e6" providerId="Windows Live" clId="Web-{FA0972B8-DC8F-4F4E-8BB6-5A8A90B27A05}" dt="2022-07-13T13:33:30.316" v="164" actId="20577"/>
        <pc:sldMkLst>
          <pc:docMk/>
          <pc:sldMk cId="3080229265" sldId="300"/>
        </pc:sldMkLst>
        <pc:spChg chg="mod">
          <ac:chgData name="Catherine BERTRAND-FERRANDIS" userId="35f10b5a1ac5f9e6" providerId="Windows Live" clId="Web-{FA0972B8-DC8F-4F4E-8BB6-5A8A90B27A05}" dt="2022-07-13T13:33:30.316" v="164" actId="20577"/>
          <ac:spMkLst>
            <pc:docMk/>
            <pc:sldMk cId="3080229265" sldId="300"/>
            <ac:spMk id="4" creationId="{43E36F9F-E97D-46FC-B4A2-582322894A73}"/>
          </ac:spMkLst>
        </pc:spChg>
      </pc:sldChg>
      <pc:sldChg chg="modSp">
        <pc:chgData name="Catherine BERTRAND-FERRANDIS" userId="35f10b5a1ac5f9e6" providerId="Windows Live" clId="Web-{FA0972B8-DC8F-4F4E-8BB6-5A8A90B27A05}" dt="2022-07-13T13:33:46.879" v="173" actId="20577"/>
        <pc:sldMkLst>
          <pc:docMk/>
          <pc:sldMk cId="501075528" sldId="303"/>
        </pc:sldMkLst>
        <pc:spChg chg="mod">
          <ac:chgData name="Catherine BERTRAND-FERRANDIS" userId="35f10b5a1ac5f9e6" providerId="Windows Live" clId="Web-{FA0972B8-DC8F-4F4E-8BB6-5A8A90B27A05}" dt="2022-07-13T13:33:46.879" v="173" actId="20577"/>
          <ac:spMkLst>
            <pc:docMk/>
            <pc:sldMk cId="501075528" sldId="303"/>
            <ac:spMk id="3" creationId="{26378129-94CA-2F96-A1FE-52359FF42BFD}"/>
          </ac:spMkLst>
        </pc:spChg>
      </pc:sldChg>
      <pc:sldChg chg="modSp">
        <pc:chgData name="Catherine BERTRAND-FERRANDIS" userId="35f10b5a1ac5f9e6" providerId="Windows Live" clId="Web-{FA0972B8-DC8F-4F4E-8BB6-5A8A90B27A05}" dt="2022-07-13T13:01:34.501" v="24" actId="20577"/>
        <pc:sldMkLst>
          <pc:docMk/>
          <pc:sldMk cId="3671212434" sldId="323"/>
        </pc:sldMkLst>
        <pc:spChg chg="mod">
          <ac:chgData name="Catherine BERTRAND-FERRANDIS" userId="35f10b5a1ac5f9e6" providerId="Windows Live" clId="Web-{FA0972B8-DC8F-4F4E-8BB6-5A8A90B27A05}" dt="2022-07-13T13:01:34.501" v="24" actId="20577"/>
          <ac:spMkLst>
            <pc:docMk/>
            <pc:sldMk cId="3671212434" sldId="323"/>
            <ac:spMk id="15" creationId="{9242FD54-ADEF-3F89-0139-BFC295AE28E2}"/>
          </ac:spMkLst>
        </pc:spChg>
      </pc:sldChg>
      <pc:sldChg chg="modSp">
        <pc:chgData name="Catherine BERTRAND-FERRANDIS" userId="35f10b5a1ac5f9e6" providerId="Windows Live" clId="Web-{FA0972B8-DC8F-4F4E-8BB6-5A8A90B27A05}" dt="2022-07-13T13:05:28.285" v="35" actId="14100"/>
        <pc:sldMkLst>
          <pc:docMk/>
          <pc:sldMk cId="928344082" sldId="325"/>
        </pc:sldMkLst>
        <pc:spChg chg="mod">
          <ac:chgData name="Catherine BERTRAND-FERRANDIS" userId="35f10b5a1ac5f9e6" providerId="Windows Live" clId="Web-{FA0972B8-DC8F-4F4E-8BB6-5A8A90B27A05}" dt="2022-07-13T13:05:22.112" v="33" actId="20577"/>
          <ac:spMkLst>
            <pc:docMk/>
            <pc:sldMk cId="928344082" sldId="325"/>
            <ac:spMk id="3" creationId="{BDE72987-D671-4C3A-BA3F-62D71A84B4CE}"/>
          </ac:spMkLst>
        </pc:spChg>
        <pc:spChg chg="mod">
          <ac:chgData name="Catherine BERTRAND-FERRANDIS" userId="35f10b5a1ac5f9e6" providerId="Windows Live" clId="Web-{FA0972B8-DC8F-4F4E-8BB6-5A8A90B27A05}" dt="2022-07-13T13:05:28.285" v="35" actId="14100"/>
          <ac:spMkLst>
            <pc:docMk/>
            <pc:sldMk cId="928344082" sldId="325"/>
            <ac:spMk id="4" creationId="{50E4AFC7-03F2-C990-E21B-33F13E4AC7BA}"/>
          </ac:spMkLst>
        </pc:spChg>
      </pc:sldChg>
      <pc:sldChg chg="modSp">
        <pc:chgData name="Catherine BERTRAND-FERRANDIS" userId="35f10b5a1ac5f9e6" providerId="Windows Live" clId="Web-{FA0972B8-DC8F-4F4E-8BB6-5A8A90B27A05}" dt="2022-07-13T13:07:42.951" v="57" actId="20577"/>
        <pc:sldMkLst>
          <pc:docMk/>
          <pc:sldMk cId="3678273697" sldId="328"/>
        </pc:sldMkLst>
        <pc:spChg chg="mod">
          <ac:chgData name="Catherine BERTRAND-FERRANDIS" userId="35f10b5a1ac5f9e6" providerId="Windows Live" clId="Web-{FA0972B8-DC8F-4F4E-8BB6-5A8A90B27A05}" dt="2022-07-13T13:07:10.824" v="44" actId="20577"/>
          <ac:spMkLst>
            <pc:docMk/>
            <pc:sldMk cId="3678273697" sldId="328"/>
            <ac:spMk id="3" creationId="{00000000-0000-0000-0000-000000000000}"/>
          </ac:spMkLst>
        </pc:spChg>
        <pc:spChg chg="mod">
          <ac:chgData name="Catherine BERTRAND-FERRANDIS" userId="35f10b5a1ac5f9e6" providerId="Windows Live" clId="Web-{FA0972B8-DC8F-4F4E-8BB6-5A8A90B27A05}" dt="2022-07-13T13:07:13.043" v="45" actId="20577"/>
          <ac:spMkLst>
            <pc:docMk/>
            <pc:sldMk cId="3678273697" sldId="328"/>
            <ac:spMk id="14" creationId="{A675110C-2CB1-4C4A-9AD8-56CEBCD3AAD2}"/>
          </ac:spMkLst>
        </pc:spChg>
        <pc:spChg chg="mod">
          <ac:chgData name="Catherine BERTRAND-FERRANDIS" userId="35f10b5a1ac5f9e6" providerId="Windows Live" clId="Web-{FA0972B8-DC8F-4F4E-8BB6-5A8A90B27A05}" dt="2022-07-13T13:07:17.668" v="47" actId="20577"/>
          <ac:spMkLst>
            <pc:docMk/>
            <pc:sldMk cId="3678273697" sldId="328"/>
            <ac:spMk id="15" creationId="{1B8294D1-F7D9-8646-9DD5-77788158E7C2}"/>
          </ac:spMkLst>
        </pc:spChg>
        <pc:spChg chg="mod">
          <ac:chgData name="Catherine BERTRAND-FERRANDIS" userId="35f10b5a1ac5f9e6" providerId="Windows Live" clId="Web-{FA0972B8-DC8F-4F4E-8BB6-5A8A90B27A05}" dt="2022-07-13T13:07:18.027" v="51" actId="20577"/>
          <ac:spMkLst>
            <pc:docMk/>
            <pc:sldMk cId="3678273697" sldId="328"/>
            <ac:spMk id="16" creationId="{CED0C293-1A64-4D28-9A01-ACC7C95D5B2F}"/>
          </ac:spMkLst>
        </pc:spChg>
        <pc:spChg chg="mod">
          <ac:chgData name="Catherine BERTRAND-FERRANDIS" userId="35f10b5a1ac5f9e6" providerId="Windows Live" clId="Web-{FA0972B8-DC8F-4F4E-8BB6-5A8A90B27A05}" dt="2022-07-13T13:07:23.340" v="54" actId="20577"/>
          <ac:spMkLst>
            <pc:docMk/>
            <pc:sldMk cId="3678273697" sldId="328"/>
            <ac:spMk id="23" creationId="{C646309D-43DB-45D7-86C9-00419D2B05C3}"/>
          </ac:spMkLst>
        </pc:spChg>
        <pc:spChg chg="mod">
          <ac:chgData name="Catherine BERTRAND-FERRANDIS" userId="35f10b5a1ac5f9e6" providerId="Windows Live" clId="Web-{FA0972B8-DC8F-4F4E-8BB6-5A8A90B27A05}" dt="2022-07-13T13:07:42.951" v="57" actId="20577"/>
          <ac:spMkLst>
            <pc:docMk/>
            <pc:sldMk cId="3678273697" sldId="328"/>
            <ac:spMk id="25" creationId="{4196EBB8-3104-4B63-99CF-0D279B0B20ED}"/>
          </ac:spMkLst>
        </pc:spChg>
        <pc:spChg chg="mod">
          <ac:chgData name="Catherine BERTRAND-FERRANDIS" userId="35f10b5a1ac5f9e6" providerId="Windows Live" clId="Web-{FA0972B8-DC8F-4F4E-8BB6-5A8A90B27A05}" dt="2022-07-13T13:07:17.887" v="49" actId="20577"/>
          <ac:spMkLst>
            <pc:docMk/>
            <pc:sldMk cId="3678273697" sldId="328"/>
            <ac:spMk id="29" creationId="{4E4BB61D-C5AB-4968-B052-76FE7566A39D}"/>
          </ac:spMkLst>
        </pc:spChg>
      </pc:sldChg>
      <pc:sldChg chg="modSp">
        <pc:chgData name="Catherine BERTRAND-FERRANDIS" userId="35f10b5a1ac5f9e6" providerId="Windows Live" clId="Web-{FA0972B8-DC8F-4F4E-8BB6-5A8A90B27A05}" dt="2022-07-13T12:58:14.455" v="4" actId="20577"/>
        <pc:sldMkLst>
          <pc:docMk/>
          <pc:sldMk cId="4284139417" sldId="335"/>
        </pc:sldMkLst>
        <pc:spChg chg="mod">
          <ac:chgData name="Catherine BERTRAND-FERRANDIS" userId="35f10b5a1ac5f9e6" providerId="Windows Live" clId="Web-{FA0972B8-DC8F-4F4E-8BB6-5A8A90B27A05}" dt="2022-07-13T12:58:14.455" v="4" actId="20577"/>
          <ac:spMkLst>
            <pc:docMk/>
            <pc:sldMk cId="4284139417" sldId="335"/>
            <ac:spMk id="3" creationId="{26378129-94CA-2F96-A1FE-52359FF42BFD}"/>
          </ac:spMkLst>
        </pc:spChg>
      </pc:sldChg>
      <pc:sldChg chg="modSp">
        <pc:chgData name="Catherine BERTRAND-FERRANDIS" userId="35f10b5a1ac5f9e6" providerId="Windows Live" clId="Web-{FA0972B8-DC8F-4F4E-8BB6-5A8A90B27A05}" dt="2022-07-13T12:59:48.775" v="10" actId="20577"/>
        <pc:sldMkLst>
          <pc:docMk/>
          <pc:sldMk cId="4215322542" sldId="336"/>
        </pc:sldMkLst>
        <pc:spChg chg="mod">
          <ac:chgData name="Catherine BERTRAND-FERRANDIS" userId="35f10b5a1ac5f9e6" providerId="Windows Live" clId="Web-{FA0972B8-DC8F-4F4E-8BB6-5A8A90B27A05}" dt="2022-07-13T12:59:48.775" v="10" actId="20577"/>
          <ac:spMkLst>
            <pc:docMk/>
            <pc:sldMk cId="4215322542" sldId="336"/>
            <ac:spMk id="3" creationId="{26378129-94CA-2F96-A1FE-52359FF42BFD}"/>
          </ac:spMkLst>
        </pc:spChg>
      </pc:sldChg>
      <pc:sldChg chg="modSp">
        <pc:chgData name="Catherine BERTRAND-FERRANDIS" userId="35f10b5a1ac5f9e6" providerId="Windows Live" clId="Web-{FA0972B8-DC8F-4F4E-8BB6-5A8A90B27A05}" dt="2022-07-13T13:00:59.124" v="19" actId="14100"/>
        <pc:sldMkLst>
          <pc:docMk/>
          <pc:sldMk cId="1732743178" sldId="337"/>
        </pc:sldMkLst>
        <pc:spChg chg="mod">
          <ac:chgData name="Catherine BERTRAND-FERRANDIS" userId="35f10b5a1ac5f9e6" providerId="Windows Live" clId="Web-{FA0972B8-DC8F-4F4E-8BB6-5A8A90B27A05}" dt="2022-07-13T13:00:13.495" v="11" actId="1076"/>
          <ac:spMkLst>
            <pc:docMk/>
            <pc:sldMk cId="1732743178" sldId="337"/>
            <ac:spMk id="2" creationId="{00000000-0000-0000-0000-000000000000}"/>
          </ac:spMkLst>
        </pc:spChg>
        <pc:spChg chg="mod">
          <ac:chgData name="Catherine BERTRAND-FERRANDIS" userId="35f10b5a1ac5f9e6" providerId="Windows Live" clId="Web-{FA0972B8-DC8F-4F4E-8BB6-5A8A90B27A05}" dt="2022-07-13T13:00:25.777" v="12" actId="1076"/>
          <ac:spMkLst>
            <pc:docMk/>
            <pc:sldMk cId="1732743178" sldId="337"/>
            <ac:spMk id="13" creationId="{B33D5D41-6694-8885-F2B7-37CD402B212B}"/>
          </ac:spMkLst>
        </pc:spChg>
        <pc:spChg chg="mod">
          <ac:chgData name="Catherine BERTRAND-FERRANDIS" userId="35f10b5a1ac5f9e6" providerId="Windows Live" clId="Web-{FA0972B8-DC8F-4F4E-8BB6-5A8A90B27A05}" dt="2022-07-13T13:00:25.809" v="13" actId="1076"/>
          <ac:spMkLst>
            <pc:docMk/>
            <pc:sldMk cId="1732743178" sldId="337"/>
            <ac:spMk id="14" creationId="{7E1C59C9-B7DE-B465-033A-36308A3AD80E}"/>
          </ac:spMkLst>
        </pc:spChg>
        <pc:spChg chg="mod">
          <ac:chgData name="Catherine BERTRAND-FERRANDIS" userId="35f10b5a1ac5f9e6" providerId="Windows Live" clId="Web-{FA0972B8-DC8F-4F4E-8BB6-5A8A90B27A05}" dt="2022-07-13T13:00:25.840" v="14" actId="1076"/>
          <ac:spMkLst>
            <pc:docMk/>
            <pc:sldMk cId="1732743178" sldId="337"/>
            <ac:spMk id="15" creationId="{D25F0E99-CE2B-A1B6-E001-9C9674A4EDED}"/>
          </ac:spMkLst>
        </pc:spChg>
        <pc:graphicFrameChg chg="mod">
          <ac:chgData name="Catherine BERTRAND-FERRANDIS" userId="35f10b5a1ac5f9e6" providerId="Windows Live" clId="Web-{FA0972B8-DC8F-4F4E-8BB6-5A8A90B27A05}" dt="2022-07-13T13:00:59.124" v="19" actId="14100"/>
          <ac:graphicFrameMkLst>
            <pc:docMk/>
            <pc:sldMk cId="1732743178" sldId="337"/>
            <ac:graphicFrameMk id="16" creationId="{0FD2AC50-F9F2-0A28-628B-6CC1BEDA9C51}"/>
          </ac:graphicFrameMkLst>
        </pc:graphicFrameChg>
      </pc:sldChg>
      <pc:sldChg chg="modSp">
        <pc:chgData name="Catherine BERTRAND-FERRANDIS" userId="35f10b5a1ac5f9e6" providerId="Windows Live" clId="Web-{FA0972B8-DC8F-4F4E-8BB6-5A8A90B27A05}" dt="2022-07-13T13:13:25.211" v="120" actId="1076"/>
        <pc:sldMkLst>
          <pc:docMk/>
          <pc:sldMk cId="604529273" sldId="338"/>
        </pc:sldMkLst>
        <pc:spChg chg="mod">
          <ac:chgData name="Catherine BERTRAND-FERRANDIS" userId="35f10b5a1ac5f9e6" providerId="Windows Live" clId="Web-{FA0972B8-DC8F-4F4E-8BB6-5A8A90B27A05}" dt="2022-07-13T13:13:25.211" v="120" actId="1076"/>
          <ac:spMkLst>
            <pc:docMk/>
            <pc:sldMk cId="604529273" sldId="338"/>
            <ac:spMk id="5" creationId="{C35DD11A-111C-488F-A3B4-B40DCCCA0AFE}"/>
          </ac:spMkLst>
        </pc:spChg>
      </pc:sldChg>
      <pc:sldChg chg="modSp">
        <pc:chgData name="Catherine BERTRAND-FERRANDIS" userId="35f10b5a1ac5f9e6" providerId="Windows Live" clId="Web-{FA0972B8-DC8F-4F4E-8BB6-5A8A90B27A05}" dt="2022-07-13T13:26:51.911" v="135" actId="20577"/>
        <pc:sldMkLst>
          <pc:docMk/>
          <pc:sldMk cId="4252622139" sldId="339"/>
        </pc:sldMkLst>
        <pc:spChg chg="mod">
          <ac:chgData name="Catherine BERTRAND-FERRANDIS" userId="35f10b5a1ac5f9e6" providerId="Windows Live" clId="Web-{FA0972B8-DC8F-4F4E-8BB6-5A8A90B27A05}" dt="2022-07-13T13:26:51.911" v="135" actId="20577"/>
          <ac:spMkLst>
            <pc:docMk/>
            <pc:sldMk cId="4252622139" sldId="339"/>
            <ac:spMk id="5" creationId="{C35DD11A-111C-488F-A3B4-B40DCCCA0AFE}"/>
          </ac:spMkLst>
        </pc:spChg>
      </pc:sldChg>
      <pc:sldChg chg="modSp">
        <pc:chgData name="Catherine BERTRAND-FERRANDIS" userId="35f10b5a1ac5f9e6" providerId="Windows Live" clId="Web-{FA0972B8-DC8F-4F4E-8BB6-5A8A90B27A05}" dt="2022-07-13T13:06:54.526" v="42" actId="20577"/>
        <pc:sldMkLst>
          <pc:docMk/>
          <pc:sldMk cId="207377160" sldId="343"/>
        </pc:sldMkLst>
        <pc:spChg chg="mod">
          <ac:chgData name="Catherine BERTRAND-FERRANDIS" userId="35f10b5a1ac5f9e6" providerId="Windows Live" clId="Web-{FA0972B8-DC8F-4F4E-8BB6-5A8A90B27A05}" dt="2022-07-13T13:06:54.526" v="42" actId="20577"/>
          <ac:spMkLst>
            <pc:docMk/>
            <pc:sldMk cId="207377160" sldId="343"/>
            <ac:spMk id="3" creationId="{BDE72987-D671-4C3A-BA3F-62D71A84B4CE}"/>
          </ac:spMkLst>
        </pc:spChg>
      </pc:sldChg>
      <pc:sldChg chg="modSp">
        <pc:chgData name="Catherine BERTRAND-FERRANDIS" userId="35f10b5a1ac5f9e6" providerId="Windows Live" clId="Web-{FA0972B8-DC8F-4F4E-8BB6-5A8A90B27A05}" dt="2022-07-13T13:10:22.651" v="103"/>
        <pc:sldMkLst>
          <pc:docMk/>
          <pc:sldMk cId="3519753198" sldId="352"/>
        </pc:sldMkLst>
        <pc:graphicFrameChg chg="modGraphic">
          <ac:chgData name="Catherine BERTRAND-FERRANDIS" userId="35f10b5a1ac5f9e6" providerId="Windows Live" clId="Web-{FA0972B8-DC8F-4F4E-8BB6-5A8A90B27A05}" dt="2022-07-13T13:10:22.651" v="103"/>
          <ac:graphicFrameMkLst>
            <pc:docMk/>
            <pc:sldMk cId="3519753198" sldId="352"/>
            <ac:graphicFrameMk id="11" creationId="{C8BD9A30-923A-81FE-4BF5-0816037974D1}"/>
          </ac:graphicFrameMkLst>
        </pc:graphicFrameChg>
      </pc:sldChg>
      <pc:sldChg chg="modSp">
        <pc:chgData name="Catherine BERTRAND-FERRANDIS" userId="35f10b5a1ac5f9e6" providerId="Windows Live" clId="Web-{FA0972B8-DC8F-4F4E-8BB6-5A8A90B27A05}" dt="2022-07-13T13:12:54.428" v="119" actId="20577"/>
        <pc:sldMkLst>
          <pc:docMk/>
          <pc:sldMk cId="2037151622" sldId="353"/>
        </pc:sldMkLst>
        <pc:spChg chg="mod">
          <ac:chgData name="Catherine BERTRAND-FERRANDIS" userId="35f10b5a1ac5f9e6" providerId="Windows Live" clId="Web-{FA0972B8-DC8F-4F4E-8BB6-5A8A90B27A05}" dt="2022-07-13T13:10:59.466" v="105"/>
          <ac:spMkLst>
            <pc:docMk/>
            <pc:sldMk cId="2037151622" sldId="353"/>
            <ac:spMk id="12" creationId="{9B8ACF05-4D82-68D0-98DD-BAA6785E1FC8}"/>
          </ac:spMkLst>
        </pc:spChg>
        <pc:spChg chg="mod">
          <ac:chgData name="Catherine BERTRAND-FERRANDIS" userId="35f10b5a1ac5f9e6" providerId="Windows Live" clId="Web-{FA0972B8-DC8F-4F4E-8BB6-5A8A90B27A05}" dt="2022-07-13T13:12:33.036" v="115"/>
          <ac:spMkLst>
            <pc:docMk/>
            <pc:sldMk cId="2037151622" sldId="353"/>
            <ac:spMk id="13" creationId="{C704DE22-FD8F-5375-E73D-1E9F29F2FC6A}"/>
          </ac:spMkLst>
        </pc:spChg>
        <pc:spChg chg="mod">
          <ac:chgData name="Catherine BERTRAND-FERRANDIS" userId="35f10b5a1ac5f9e6" providerId="Windows Live" clId="Web-{FA0972B8-DC8F-4F4E-8BB6-5A8A90B27A05}" dt="2022-07-13T13:12:08.362" v="110"/>
          <ac:spMkLst>
            <pc:docMk/>
            <pc:sldMk cId="2037151622" sldId="353"/>
            <ac:spMk id="14" creationId="{E3FFFA5A-4939-43C1-394C-4CFE8B3845CF}"/>
          </ac:spMkLst>
        </pc:spChg>
        <pc:spChg chg="mod">
          <ac:chgData name="Catherine BERTRAND-FERRANDIS" userId="35f10b5a1ac5f9e6" providerId="Windows Live" clId="Web-{FA0972B8-DC8F-4F4E-8BB6-5A8A90B27A05}" dt="2022-07-13T13:12:40.286" v="117" actId="1076"/>
          <ac:spMkLst>
            <pc:docMk/>
            <pc:sldMk cId="2037151622" sldId="353"/>
            <ac:spMk id="16" creationId="{755EE8B4-516C-2386-9C51-0D05B26932E3}"/>
          </ac:spMkLst>
        </pc:spChg>
        <pc:spChg chg="mod">
          <ac:chgData name="Catherine BERTRAND-FERRANDIS" userId="35f10b5a1ac5f9e6" providerId="Windows Live" clId="Web-{FA0972B8-DC8F-4F4E-8BB6-5A8A90B27A05}" dt="2022-07-13T13:11:03.669" v="106"/>
          <ac:spMkLst>
            <pc:docMk/>
            <pc:sldMk cId="2037151622" sldId="353"/>
            <ac:spMk id="17" creationId="{0087512B-0235-9408-2672-B0CA3F26F0C1}"/>
          </ac:spMkLst>
        </pc:spChg>
        <pc:spChg chg="mod">
          <ac:chgData name="Catherine BERTRAND-FERRANDIS" userId="35f10b5a1ac5f9e6" providerId="Windows Live" clId="Web-{FA0972B8-DC8F-4F4E-8BB6-5A8A90B27A05}" dt="2022-07-13T13:12:36.505" v="116" actId="1076"/>
          <ac:spMkLst>
            <pc:docMk/>
            <pc:sldMk cId="2037151622" sldId="353"/>
            <ac:spMk id="19" creationId="{47D263A8-CE36-B093-905C-4B4FDE633ED8}"/>
          </ac:spMkLst>
        </pc:spChg>
        <pc:spChg chg="mod">
          <ac:chgData name="Catherine BERTRAND-FERRANDIS" userId="35f10b5a1ac5f9e6" providerId="Windows Live" clId="Web-{FA0972B8-DC8F-4F4E-8BB6-5A8A90B27A05}" dt="2022-07-13T13:12:54.428" v="119" actId="20577"/>
          <ac:spMkLst>
            <pc:docMk/>
            <pc:sldMk cId="2037151622" sldId="353"/>
            <ac:spMk id="20" creationId="{5DD4A079-7B94-7F1A-300F-D4AEFC3A7987}"/>
          </ac:spMkLst>
        </pc:spChg>
        <pc:graphicFrameChg chg="modGraphic">
          <ac:chgData name="Catherine BERTRAND-FERRANDIS" userId="35f10b5a1ac5f9e6" providerId="Windows Live" clId="Web-{FA0972B8-DC8F-4F4E-8BB6-5A8A90B27A05}" dt="2022-07-13T13:10:35.652" v="104"/>
          <ac:graphicFrameMkLst>
            <pc:docMk/>
            <pc:sldMk cId="2037151622" sldId="353"/>
            <ac:graphicFrameMk id="15" creationId="{2F8319D7-DA29-5397-CB97-18EFB61F6F9A}"/>
          </ac:graphicFrameMkLst>
        </pc:graphicFrameChg>
      </pc:sldChg>
    </pc:docChg>
  </pc:docChgLst>
  <pc:docChgLst>
    <pc:chgData name="Crystal Bruce" userId="14427a4ffe69d2bf" providerId="Windows Live" clId="Web-{073C717C-97E2-4B03-BEAE-992C22AFF118}"/>
    <pc:docChg chg="mod modSld">
      <pc:chgData name="Crystal Bruce" userId="14427a4ffe69d2bf" providerId="Windows Live" clId="Web-{073C717C-97E2-4B03-BEAE-992C22AFF118}" dt="2022-07-21T15:37:20.182" v="14" actId="14100"/>
      <pc:docMkLst>
        <pc:docMk/>
      </pc:docMkLst>
      <pc:sldChg chg="delSp modSp">
        <pc:chgData name="Crystal Bruce" userId="14427a4ffe69d2bf" providerId="Windows Live" clId="Web-{073C717C-97E2-4B03-BEAE-992C22AFF118}" dt="2022-07-21T15:35:31.694" v="3"/>
        <pc:sldMkLst>
          <pc:docMk/>
          <pc:sldMk cId="3671212434" sldId="323"/>
        </pc:sldMkLst>
        <pc:spChg chg="del mod">
          <ac:chgData name="Crystal Bruce" userId="14427a4ffe69d2bf" providerId="Windows Live" clId="Web-{073C717C-97E2-4B03-BEAE-992C22AFF118}" dt="2022-07-21T15:35:31.694" v="3"/>
          <ac:spMkLst>
            <pc:docMk/>
            <pc:sldMk cId="3671212434" sldId="323"/>
            <ac:spMk id="10" creationId="{BE434B82-FC88-7C4A-9F8E-CF38A0787F34}"/>
          </ac:spMkLst>
        </pc:spChg>
      </pc:sldChg>
      <pc:sldChg chg="addCm modCm">
        <pc:chgData name="Crystal Bruce" userId="14427a4ffe69d2bf" providerId="Windows Live" clId="Web-{073C717C-97E2-4B03-BEAE-992C22AFF118}" dt="2022-07-21T15:36:20.914" v="6"/>
        <pc:sldMkLst>
          <pc:docMk/>
          <pc:sldMk cId="608212533" sldId="324"/>
        </pc:sldMkLst>
      </pc:sldChg>
      <pc:sldChg chg="modSp">
        <pc:chgData name="Crystal Bruce" userId="14427a4ffe69d2bf" providerId="Windows Live" clId="Web-{073C717C-97E2-4B03-BEAE-992C22AFF118}" dt="2022-07-21T15:37:20.182" v="14" actId="14100"/>
        <pc:sldMkLst>
          <pc:docMk/>
          <pc:sldMk cId="3678273697" sldId="328"/>
        </pc:sldMkLst>
        <pc:spChg chg="mod">
          <ac:chgData name="Crystal Bruce" userId="14427a4ffe69d2bf" providerId="Windows Live" clId="Web-{073C717C-97E2-4B03-BEAE-992C22AFF118}" dt="2022-07-21T15:37:20.182" v="14" actId="14100"/>
          <ac:spMkLst>
            <pc:docMk/>
            <pc:sldMk cId="3678273697" sldId="328"/>
            <ac:spMk id="4" creationId="{F65412A2-3E9F-694B-BD3D-15CB443F8CC7}"/>
          </ac:spMkLst>
        </pc:spChg>
      </pc:sldChg>
      <pc:sldChg chg="modSp">
        <pc:chgData name="Crystal Bruce" userId="14427a4ffe69d2bf" providerId="Windows Live" clId="Web-{073C717C-97E2-4B03-BEAE-992C22AFF118}" dt="2022-07-21T15:34:43.302" v="0" actId="20577"/>
        <pc:sldMkLst>
          <pc:docMk/>
          <pc:sldMk cId="4215322542" sldId="336"/>
        </pc:sldMkLst>
        <pc:spChg chg="mod">
          <ac:chgData name="Crystal Bruce" userId="14427a4ffe69d2bf" providerId="Windows Live" clId="Web-{073C717C-97E2-4B03-BEAE-992C22AFF118}" dt="2022-07-21T15:34:43.302" v="0" actId="20577"/>
          <ac:spMkLst>
            <pc:docMk/>
            <pc:sldMk cId="4215322542" sldId="336"/>
            <ac:spMk id="3" creationId="{26378129-94CA-2F96-A1FE-52359FF42BFD}"/>
          </ac:spMkLst>
        </pc:spChg>
      </pc:sldChg>
      <pc:sldChg chg="modSp">
        <pc:chgData name="Crystal Bruce" userId="14427a4ffe69d2bf" providerId="Windows Live" clId="Web-{073C717C-97E2-4B03-BEAE-992C22AFF118}" dt="2022-07-21T15:36:53.744" v="11" actId="20577"/>
        <pc:sldMkLst>
          <pc:docMk/>
          <pc:sldMk cId="207377160" sldId="343"/>
        </pc:sldMkLst>
        <pc:spChg chg="mod">
          <ac:chgData name="Crystal Bruce" userId="14427a4ffe69d2bf" providerId="Windows Live" clId="Web-{073C717C-97E2-4B03-BEAE-992C22AFF118}" dt="2022-07-21T15:36:53.744" v="11" actId="20577"/>
          <ac:spMkLst>
            <pc:docMk/>
            <pc:sldMk cId="207377160" sldId="343"/>
            <ac:spMk id="4" creationId="{50E4AFC7-03F2-C990-E21B-33F13E4AC7BA}"/>
          </ac:spMkLst>
        </pc:spChg>
      </pc:sldChg>
    </pc:docChg>
  </pc:docChgLst>
  <pc:docChgLst>
    <pc:chgData name="Crystal Bruce" userId="14427a4ffe69d2bf" providerId="Windows Live" clId="Web-{78837CF0-53A2-4A8A-AC66-EA55BF10D7A6}"/>
    <pc:docChg chg="delSld modSld">
      <pc:chgData name="Crystal Bruce" userId="14427a4ffe69d2bf" providerId="Windows Live" clId="Web-{78837CF0-53A2-4A8A-AC66-EA55BF10D7A6}" dt="2022-07-22T15:55:20.145" v="5"/>
      <pc:docMkLst>
        <pc:docMk/>
      </pc:docMkLst>
      <pc:sldChg chg="modSp">
        <pc:chgData name="Crystal Bruce" userId="14427a4ffe69d2bf" providerId="Windows Live" clId="Web-{78837CF0-53A2-4A8A-AC66-EA55BF10D7A6}" dt="2022-07-22T15:54:43.472" v="1" actId="1076"/>
        <pc:sldMkLst>
          <pc:docMk/>
          <pc:sldMk cId="3080229265" sldId="300"/>
        </pc:sldMkLst>
        <pc:picChg chg="mod">
          <ac:chgData name="Crystal Bruce" userId="14427a4ffe69d2bf" providerId="Windows Live" clId="Web-{78837CF0-53A2-4A8A-AC66-EA55BF10D7A6}" dt="2022-07-22T15:54:43.472" v="1" actId="1076"/>
          <ac:picMkLst>
            <pc:docMk/>
            <pc:sldMk cId="3080229265" sldId="300"/>
            <ac:picMk id="5" creationId="{93DBD95C-409B-4695-BC27-34B9B76955A1}"/>
          </ac:picMkLst>
        </pc:picChg>
      </pc:sldChg>
      <pc:sldChg chg="modSp">
        <pc:chgData name="Crystal Bruce" userId="14427a4ffe69d2bf" providerId="Windows Live" clId="Web-{78837CF0-53A2-4A8A-AC66-EA55BF10D7A6}" dt="2022-07-22T15:55:14.911" v="4" actId="1076"/>
        <pc:sldMkLst>
          <pc:docMk/>
          <pc:sldMk cId="501075528" sldId="303"/>
        </pc:sldMkLst>
        <pc:spChg chg="mod">
          <ac:chgData name="Crystal Bruce" userId="14427a4ffe69d2bf" providerId="Windows Live" clId="Web-{78837CF0-53A2-4A8A-AC66-EA55BF10D7A6}" dt="2022-07-22T15:55:14.911" v="4" actId="1076"/>
          <ac:spMkLst>
            <pc:docMk/>
            <pc:sldMk cId="501075528" sldId="303"/>
            <ac:spMk id="3" creationId="{26378129-94CA-2F96-A1FE-52359FF42BFD}"/>
          </ac:spMkLst>
        </pc:spChg>
      </pc:sldChg>
      <pc:sldChg chg="del">
        <pc:chgData name="Crystal Bruce" userId="14427a4ffe69d2bf" providerId="Windows Live" clId="Web-{78837CF0-53A2-4A8A-AC66-EA55BF10D7A6}" dt="2022-07-22T15:55:20.145" v="5"/>
        <pc:sldMkLst>
          <pc:docMk/>
          <pc:sldMk cId="1554804229" sldId="304"/>
        </pc:sldMkLst>
      </pc:sldChg>
      <pc:sldChg chg="modSp">
        <pc:chgData name="Crystal Bruce" userId="14427a4ffe69d2bf" providerId="Windows Live" clId="Web-{78837CF0-53A2-4A8A-AC66-EA55BF10D7A6}" dt="2022-07-22T15:54:18.690" v="0"/>
        <pc:sldMkLst>
          <pc:docMk/>
          <pc:sldMk cId="2037151622" sldId="353"/>
        </pc:sldMkLst>
        <pc:spChg chg="mod">
          <ac:chgData name="Crystal Bruce" userId="14427a4ffe69d2bf" providerId="Windows Live" clId="Web-{78837CF0-53A2-4A8A-AC66-EA55BF10D7A6}" dt="2022-07-22T15:54:18.690" v="0"/>
          <ac:spMkLst>
            <pc:docMk/>
            <pc:sldMk cId="2037151622" sldId="353"/>
            <ac:spMk id="2" creationId="{00000000-0000-0000-0000-000000000000}"/>
          </ac:spMkLst>
        </pc:spChg>
      </pc:sldChg>
    </pc:docChg>
  </pc:docChgLst>
  <pc:docChgLst>
    <pc:chgData name="Roshni Devchand" userId="391f66c60875c68d" providerId="Windows Live" clId="Web-{2201BFE6-C4C9-4DE3-8732-E97478F280F7}"/>
    <pc:docChg chg="">
      <pc:chgData name="Roshni Devchand" userId="391f66c60875c68d" providerId="Windows Live" clId="Web-{2201BFE6-C4C9-4DE3-8732-E97478F280F7}" dt="2022-07-21T16:06:46.402" v="0"/>
      <pc:docMkLst>
        <pc:docMk/>
      </pc:docMkLst>
      <pc:sldChg chg="delCm">
        <pc:chgData name="Roshni Devchand" userId="391f66c60875c68d" providerId="Windows Live" clId="Web-{2201BFE6-C4C9-4DE3-8732-E97478F280F7}" dt="2022-07-21T16:06:46.402" v="0"/>
        <pc:sldMkLst>
          <pc:docMk/>
          <pc:sldMk cId="608212533" sldId="32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Poppins" pitchFamily="2" charset="77"/>
                <a:ea typeface="+mn-ea"/>
                <a:cs typeface="Poppins" pitchFamily="2" charset="77"/>
              </a:defRPr>
            </a:pPr>
            <a:r>
              <a:rPr lang="en-US" sz="2800" b="1" i="0" u="none" strike="noStrike" kern="1200" spc="0" baseline="0" dirty="0" err="1">
                <a:solidFill>
                  <a:srgbClr val="0C6580"/>
                </a:solidFill>
                <a:latin typeface="Poppins" pitchFamily="2" charset="77"/>
                <a:ea typeface="+mn-ea"/>
                <a:cs typeface="Poppins" pitchFamily="2" charset="77"/>
              </a:rPr>
              <a:t>Profil</a:t>
            </a:r>
            <a:r>
              <a:rPr lang="en-US" sz="2800" b="1" i="0" u="none" strike="noStrike" kern="1200" spc="0" baseline="0" dirty="0">
                <a:solidFill>
                  <a:srgbClr val="0C6580"/>
                </a:solidFill>
                <a:latin typeface="Poppins" pitchFamily="2" charset="77"/>
                <a:ea typeface="+mn-ea"/>
                <a:cs typeface="Poppins" pitchFamily="2" charset="77"/>
              </a:rPr>
              <a:t> </a:t>
            </a:r>
            <a:r>
              <a:rPr lang="en-US" sz="2800" b="1" i="0" u="none" strike="noStrike" kern="1200" spc="0" baseline="0" dirty="0" err="1">
                <a:solidFill>
                  <a:srgbClr val="0C6580"/>
                </a:solidFill>
                <a:latin typeface="Poppins" pitchFamily="2" charset="77"/>
                <a:ea typeface="+mn-ea"/>
                <a:cs typeface="Poppins" pitchFamily="2" charset="77"/>
              </a:rPr>
              <a:t>démographique</a:t>
            </a:r>
            <a:r>
              <a:rPr lang="en-US" sz="2800" b="1" i="0" u="none" strike="noStrike" kern="1200" spc="0" baseline="0" dirty="0">
                <a:solidFill>
                  <a:srgbClr val="0C6580"/>
                </a:solidFill>
                <a:latin typeface="Poppins" pitchFamily="2" charset="77"/>
                <a:ea typeface="+mn-ea"/>
                <a:cs typeface="Poppins" pitchFamily="2" charset="77"/>
              </a:rPr>
              <a:t> de </a:t>
            </a:r>
            <a:r>
              <a:rPr lang="en-US" sz="2800" b="1" i="0" u="none" strike="noStrike" kern="1200" spc="0" baseline="0" dirty="0" err="1">
                <a:solidFill>
                  <a:srgbClr val="0C6580"/>
                </a:solidFill>
                <a:latin typeface="Poppins" pitchFamily="2" charset="77"/>
                <a:ea typeface="+mn-ea"/>
                <a:cs typeface="Poppins" pitchFamily="2" charset="77"/>
              </a:rPr>
              <a:t>l'audience</a:t>
            </a:r>
            <a:r>
              <a:rPr lang="en-US" sz="2800" b="1" i="0" u="none" strike="noStrike" kern="1200" spc="0" baseline="0" dirty="0">
                <a:solidFill>
                  <a:srgbClr val="0C6580"/>
                </a:solidFill>
                <a:latin typeface="Poppins" pitchFamily="2" charset="77"/>
                <a:ea typeface="+mn-ea"/>
                <a:cs typeface="Poppins" pitchFamily="2" charset="77"/>
              </a:rPr>
              <a:t> </a:t>
            </a:r>
            <a:r>
              <a:rPr lang="en-US" sz="2800" b="1" i="0" u="none" strike="noStrike" kern="1200" spc="0" baseline="0" dirty="0" err="1">
                <a:solidFill>
                  <a:srgbClr val="0C6580"/>
                </a:solidFill>
                <a:latin typeface="Poppins" pitchFamily="2" charset="77"/>
                <a:ea typeface="+mn-ea"/>
                <a:cs typeface="Poppins" pitchFamily="2" charset="77"/>
              </a:rPr>
              <a:t>publicitaire</a:t>
            </a:r>
            <a:r>
              <a:rPr lang="en-US" sz="2800" b="1" i="0" u="none" strike="noStrike" kern="1200" spc="0" baseline="0" dirty="0">
                <a:solidFill>
                  <a:srgbClr val="0C6580"/>
                </a:solidFill>
                <a:latin typeface="Poppins" pitchFamily="2" charset="77"/>
                <a:ea typeface="+mn-ea"/>
                <a:cs typeface="Poppins" pitchFamily="2" charset="77"/>
              </a:rPr>
              <a:t> de META </a:t>
            </a:r>
          </a:p>
          <a:p>
            <a:pPr>
              <a:defRPr sz="2800"/>
            </a:pPr>
            <a:r>
              <a:rPr lang="en-US" sz="1800" b="0" i="0" u="none" strike="noStrike" kern="1200" spc="0" baseline="0" dirty="0">
                <a:solidFill>
                  <a:srgbClr val="0C6580"/>
                </a:solidFill>
                <a:latin typeface="Poppins" pitchFamily="2" charset="77"/>
                <a:ea typeface="+mn-ea"/>
                <a:cs typeface="Poppins" pitchFamily="2" charset="77"/>
              </a:rPr>
              <a:t>Part de la </a:t>
            </a:r>
            <a:r>
              <a:rPr lang="en-US" sz="1800" b="0" i="0" u="none" strike="noStrike" kern="1200" spc="0" baseline="0" dirty="0" err="1">
                <a:solidFill>
                  <a:srgbClr val="0C6580"/>
                </a:solidFill>
                <a:latin typeface="Poppins" pitchFamily="2" charset="77"/>
                <a:ea typeface="+mn-ea"/>
                <a:cs typeface="Poppins" pitchFamily="2" charset="77"/>
              </a:rPr>
              <a:t>portée</a:t>
            </a:r>
            <a:r>
              <a:rPr lang="en-US" sz="1800" b="0" i="0" u="none" strike="noStrike" kern="1200" spc="0" baseline="0" dirty="0">
                <a:solidFill>
                  <a:srgbClr val="0C6580"/>
                </a:solidFill>
                <a:latin typeface="Poppins" pitchFamily="2" charset="77"/>
                <a:ea typeface="+mn-ea"/>
                <a:cs typeface="Poppins" pitchFamily="2" charset="77"/>
              </a:rPr>
              <a:t> </a:t>
            </a:r>
            <a:r>
              <a:rPr lang="en-US" sz="1800" b="0" i="0" u="none" strike="noStrike" kern="1200" spc="0" baseline="0" dirty="0" err="1">
                <a:solidFill>
                  <a:srgbClr val="0C6580"/>
                </a:solidFill>
                <a:latin typeface="Poppins" pitchFamily="2" charset="77"/>
                <a:ea typeface="+mn-ea"/>
                <a:cs typeface="Poppins" pitchFamily="2" charset="77"/>
              </a:rPr>
              <a:t>publicitaire</a:t>
            </a:r>
            <a:r>
              <a:rPr lang="en-US" sz="1800" b="0" i="0" u="none" strike="noStrike" kern="1200" spc="0" baseline="0" dirty="0">
                <a:solidFill>
                  <a:srgbClr val="0C6580"/>
                </a:solidFill>
                <a:latin typeface="Poppins" pitchFamily="2" charset="77"/>
                <a:ea typeface="+mn-ea"/>
                <a:cs typeface="Poppins" pitchFamily="2" charset="77"/>
              </a:rPr>
              <a:t> </a:t>
            </a:r>
            <a:r>
              <a:rPr lang="en-US" sz="1800" b="0" i="0" u="none" strike="noStrike" kern="1200" spc="0" baseline="0" dirty="0" err="1">
                <a:solidFill>
                  <a:srgbClr val="0C6580"/>
                </a:solidFill>
                <a:latin typeface="Poppins" pitchFamily="2" charset="77"/>
                <a:ea typeface="+mn-ea"/>
                <a:cs typeface="Poppins" pitchFamily="2" charset="77"/>
              </a:rPr>
              <a:t>potentielle</a:t>
            </a:r>
            <a:r>
              <a:rPr lang="en-US" sz="1800" b="0" i="0" u="none" strike="noStrike" kern="1200" spc="0" baseline="0" dirty="0">
                <a:solidFill>
                  <a:srgbClr val="0C6580"/>
                </a:solidFill>
                <a:latin typeface="Poppins" pitchFamily="2" charset="77"/>
                <a:ea typeface="+mn-ea"/>
                <a:cs typeface="Poppins" pitchFamily="2" charset="77"/>
              </a:rPr>
              <a:t> </a:t>
            </a:r>
            <a:r>
              <a:rPr lang="en-US" sz="1800" b="0" i="0" u="none" strike="noStrike" kern="1200" spc="0" baseline="0" dirty="0" err="1">
                <a:solidFill>
                  <a:srgbClr val="0C6580"/>
                </a:solidFill>
                <a:latin typeface="Poppins" pitchFamily="2" charset="77"/>
                <a:ea typeface="+mn-ea"/>
                <a:cs typeface="Poppins" pitchFamily="2" charset="77"/>
              </a:rPr>
              <a:t>combinée</a:t>
            </a:r>
            <a:r>
              <a:rPr lang="en-US" sz="1800" b="0" i="0" u="none" strike="noStrike" kern="1200" spc="0" baseline="0" dirty="0">
                <a:solidFill>
                  <a:srgbClr val="0C6580"/>
                </a:solidFill>
                <a:latin typeface="Poppins" pitchFamily="2" charset="77"/>
                <a:ea typeface="+mn-ea"/>
                <a:cs typeface="Poppins" pitchFamily="2" charset="77"/>
              </a:rPr>
              <a:t> et </a:t>
            </a:r>
            <a:r>
              <a:rPr lang="en-US" sz="1800" b="0" i="0" u="none" strike="noStrike" kern="1200" spc="0" baseline="0" dirty="0" err="1">
                <a:solidFill>
                  <a:srgbClr val="0C6580"/>
                </a:solidFill>
                <a:latin typeface="Poppins" pitchFamily="2" charset="77"/>
                <a:ea typeface="+mn-ea"/>
                <a:cs typeface="Poppins" pitchFamily="2" charset="77"/>
              </a:rPr>
              <a:t>dédupliquée</a:t>
            </a:r>
            <a:r>
              <a:rPr lang="en-US" sz="1800" b="0" i="0" u="none" strike="noStrike" kern="1200" spc="0" baseline="0" dirty="0">
                <a:solidFill>
                  <a:srgbClr val="0C6580"/>
                </a:solidFill>
                <a:latin typeface="Poppins" pitchFamily="2" charset="77"/>
                <a:ea typeface="+mn-ea"/>
                <a:cs typeface="Poppins" pitchFamily="2" charset="77"/>
              </a:rPr>
              <a:t> sur Facebook, Instagram et Messenger, par </a:t>
            </a:r>
            <a:r>
              <a:rPr lang="en-US" sz="1800" b="0" i="0" u="none" strike="noStrike" kern="1200" spc="0" baseline="0" dirty="0" err="1">
                <a:solidFill>
                  <a:srgbClr val="0C6580"/>
                </a:solidFill>
                <a:latin typeface="Poppins" pitchFamily="2" charset="77"/>
                <a:ea typeface="+mn-ea"/>
                <a:cs typeface="Poppins" pitchFamily="2" charset="77"/>
              </a:rPr>
              <a:t>âge</a:t>
            </a:r>
            <a:r>
              <a:rPr lang="en-US" sz="1800" b="0" i="0" u="none" strike="noStrike" kern="1200" spc="0" baseline="0" dirty="0">
                <a:solidFill>
                  <a:srgbClr val="0C6580"/>
                </a:solidFill>
                <a:latin typeface="Poppins" pitchFamily="2" charset="77"/>
                <a:ea typeface="+mn-ea"/>
                <a:cs typeface="Poppins" pitchFamily="2" charset="77"/>
              </a:rPr>
              <a:t> et par </a:t>
            </a:r>
            <a:r>
              <a:rPr lang="en-US" sz="1800" b="0" i="0" u="none" strike="noStrike" kern="1200" spc="0" baseline="0" dirty="0" err="1">
                <a:solidFill>
                  <a:srgbClr val="0C6580"/>
                </a:solidFill>
                <a:latin typeface="Poppins" pitchFamily="2" charset="77"/>
                <a:ea typeface="+mn-ea"/>
                <a:cs typeface="Poppins" pitchFamily="2" charset="77"/>
              </a:rPr>
              <a:t>sexe</a:t>
            </a:r>
            <a:endParaRPr lang="en-US" sz="1800" b="0" i="0" u="none" strike="noStrike" kern="1200" spc="0" baseline="0" dirty="0">
              <a:solidFill>
                <a:srgbClr val="0C6580"/>
              </a:solidFill>
              <a:latin typeface="Poppins" pitchFamily="2" charset="77"/>
              <a:ea typeface="+mn-ea"/>
              <a:cs typeface="Poppins" pitchFamily="2" charset="77"/>
            </a:endParaRP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Poppins" pitchFamily="2" charset="77"/>
              <a:ea typeface="+mn-ea"/>
              <a:cs typeface="Poppins" pitchFamily="2" charset="77"/>
            </a:defRPr>
          </a:pPr>
          <a:endParaRPr lang="en-US"/>
        </a:p>
      </c:txPr>
    </c:title>
    <c:autoTitleDeleted val="0"/>
    <c:plotArea>
      <c:layout>
        <c:manualLayout>
          <c:layoutTarget val="inner"/>
          <c:xMode val="edge"/>
          <c:yMode val="edge"/>
          <c:x val="3.9588344367401836E-2"/>
          <c:y val="0.18157001185997629"/>
          <c:w val="0.94714465729097297"/>
          <c:h val="0.68309913380173237"/>
        </c:manualLayout>
      </c:layout>
      <c:barChart>
        <c:barDir val="col"/>
        <c:grouping val="clustered"/>
        <c:varyColors val="0"/>
        <c:ser>
          <c:idx val="0"/>
          <c:order val="0"/>
          <c:tx>
            <c:strRef>
              <c:f>Sheet1!$B$1</c:f>
              <c:strCache>
                <c:ptCount val="1"/>
                <c:pt idx="0">
                  <c:v>Female</c:v>
                </c:pt>
              </c:strCache>
            </c:strRef>
          </c:tx>
          <c:spPr>
            <a:solidFill>
              <a:srgbClr val="80C3D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Poppins" pitchFamily="2" charset="77"/>
                    <a:ea typeface="+mn-ea"/>
                    <a:cs typeface="Poppins"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13-17 years old</c:v>
                </c:pt>
                <c:pt idx="1">
                  <c:v>18-24 years old</c:v>
                </c:pt>
                <c:pt idx="2">
                  <c:v>25-34 years old</c:v>
                </c:pt>
                <c:pt idx="3">
                  <c:v>35-44 years old</c:v>
                </c:pt>
                <c:pt idx="4">
                  <c:v>45-54 years old</c:v>
                </c:pt>
                <c:pt idx="5">
                  <c:v>55-64 years old</c:v>
                </c:pt>
                <c:pt idx="6">
                  <c:v>65+ years old</c:v>
                </c:pt>
              </c:strCache>
            </c:strRef>
          </c:cat>
          <c:val>
            <c:numRef>
              <c:f>Sheet1!$B$2:$B$8</c:f>
              <c:numCache>
                <c:formatCode>0.0%</c:formatCode>
                <c:ptCount val="7"/>
                <c:pt idx="0">
                  <c:v>2.5000000000000001E-2</c:v>
                </c:pt>
                <c:pt idx="1">
                  <c:v>0.09</c:v>
                </c:pt>
                <c:pt idx="2">
                  <c:v>0.09</c:v>
                </c:pt>
                <c:pt idx="3">
                  <c:v>3.3000000000000002E-2</c:v>
                </c:pt>
                <c:pt idx="4">
                  <c:v>1.4E-2</c:v>
                </c:pt>
                <c:pt idx="5">
                  <c:v>7.0000000000000001E-3</c:v>
                </c:pt>
                <c:pt idx="6">
                  <c:v>5.0000000000000001E-3</c:v>
                </c:pt>
              </c:numCache>
            </c:numRef>
          </c:val>
          <c:extLst>
            <c:ext xmlns:c16="http://schemas.microsoft.com/office/drawing/2014/chart" uri="{C3380CC4-5D6E-409C-BE32-E72D297353CC}">
              <c16:uniqueId val="{00000000-9B75-4DB1-8C54-AD89AC196212}"/>
            </c:ext>
          </c:extLst>
        </c:ser>
        <c:ser>
          <c:idx val="1"/>
          <c:order val="1"/>
          <c:tx>
            <c:strRef>
              <c:f>Sheet1!$C$1</c:f>
              <c:strCache>
                <c:ptCount val="1"/>
                <c:pt idx="0">
                  <c:v>Male</c:v>
                </c:pt>
              </c:strCache>
            </c:strRef>
          </c:tx>
          <c:spPr>
            <a:solidFill>
              <a:srgbClr val="0C658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Poppins" pitchFamily="2" charset="77"/>
                    <a:ea typeface="+mn-ea"/>
                    <a:cs typeface="Poppins"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13-17 years old</c:v>
                </c:pt>
                <c:pt idx="1">
                  <c:v>18-24 years old</c:v>
                </c:pt>
                <c:pt idx="2">
                  <c:v>25-34 years old</c:v>
                </c:pt>
                <c:pt idx="3">
                  <c:v>35-44 years old</c:v>
                </c:pt>
                <c:pt idx="4">
                  <c:v>45-54 years old</c:v>
                </c:pt>
                <c:pt idx="5">
                  <c:v>55-64 years old</c:v>
                </c:pt>
                <c:pt idx="6">
                  <c:v>65+ years old</c:v>
                </c:pt>
              </c:strCache>
            </c:strRef>
          </c:cat>
          <c:val>
            <c:numRef>
              <c:f>Sheet1!$C$2:$C$8</c:f>
              <c:numCache>
                <c:formatCode>0.0%</c:formatCode>
                <c:ptCount val="7"/>
                <c:pt idx="0">
                  <c:v>7.3999999999999996E-2</c:v>
                </c:pt>
                <c:pt idx="1">
                  <c:v>0.246</c:v>
                </c:pt>
                <c:pt idx="2">
                  <c:v>0.253</c:v>
                </c:pt>
                <c:pt idx="3">
                  <c:v>9.6000000000000002E-2</c:v>
                </c:pt>
                <c:pt idx="4">
                  <c:v>3.9E-2</c:v>
                </c:pt>
                <c:pt idx="5">
                  <c:v>1.6E-2</c:v>
                </c:pt>
                <c:pt idx="6">
                  <c:v>1.0999999999999999E-2</c:v>
                </c:pt>
              </c:numCache>
            </c:numRef>
          </c:val>
          <c:extLst>
            <c:ext xmlns:c16="http://schemas.microsoft.com/office/drawing/2014/chart" uri="{C3380CC4-5D6E-409C-BE32-E72D297353CC}">
              <c16:uniqueId val="{00000001-9B75-4DB1-8C54-AD89AC196212}"/>
            </c:ext>
          </c:extLst>
        </c:ser>
        <c:dLbls>
          <c:dLblPos val="outEnd"/>
          <c:showLegendKey val="0"/>
          <c:showVal val="1"/>
          <c:showCatName val="0"/>
          <c:showSerName val="0"/>
          <c:showPercent val="0"/>
          <c:showBubbleSize val="0"/>
        </c:dLbls>
        <c:gapWidth val="219"/>
        <c:overlap val="-27"/>
        <c:axId val="189046015"/>
        <c:axId val="115779024"/>
      </c:barChart>
      <c:catAx>
        <c:axId val="189046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Poppins" pitchFamily="2" charset="77"/>
                <a:ea typeface="+mn-ea"/>
                <a:cs typeface="Poppins" pitchFamily="2" charset="77"/>
              </a:defRPr>
            </a:pPr>
            <a:endParaRPr lang="en-US"/>
          </a:p>
        </c:txPr>
        <c:crossAx val="115779024"/>
        <c:crosses val="autoZero"/>
        <c:auto val="1"/>
        <c:lblAlgn val="ctr"/>
        <c:lblOffset val="100"/>
        <c:noMultiLvlLbl val="0"/>
      </c:catAx>
      <c:valAx>
        <c:axId val="11577902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Poppins" pitchFamily="2" charset="77"/>
                <a:ea typeface="+mn-ea"/>
                <a:cs typeface="Poppins" pitchFamily="2" charset="77"/>
              </a:defRPr>
            </a:pPr>
            <a:endParaRPr lang="en-US"/>
          </a:p>
        </c:txPr>
        <c:crossAx val="189046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Poppins" pitchFamily="2" charset="77"/>
              <a:ea typeface="+mn-ea"/>
              <a:cs typeface="Poppins" pitchFamily="2" charset="77"/>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Poppins" pitchFamily="2" charset="77"/>
          <a:cs typeface="Poppins" pitchFamily="2" charset="77"/>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AC9854-366E-2E4D-8A30-DAC854C7BA14}"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GB"/>
        </a:p>
      </dgm:t>
    </dgm:pt>
    <dgm:pt modelId="{99CB7D87-AAAC-FD46-AAEB-139C5649C80E}">
      <dgm:prSet phldrT="[Text]"/>
      <dgm:spPr>
        <a:solidFill>
          <a:srgbClr val="0C6580"/>
        </a:solidFill>
      </dgm:spPr>
      <dgm:t>
        <a:bodyPr/>
        <a:lstStyle/>
        <a:p>
          <a:r>
            <a:rPr lang="en-US" dirty="0" err="1">
              <a:latin typeface="Poppins" pitchFamily="2" charset="77"/>
              <a:cs typeface="Poppins" pitchFamily="2" charset="77"/>
            </a:rPr>
            <a:t>Inégalité</a:t>
          </a:r>
          <a:r>
            <a:rPr lang="en-US" dirty="0">
              <a:latin typeface="Poppins" pitchFamily="2" charset="77"/>
              <a:cs typeface="Poppins" pitchFamily="2" charset="77"/>
            </a:rPr>
            <a:t> des sexes</a:t>
          </a:r>
          <a:endParaRPr lang="en-GB" dirty="0">
            <a:latin typeface="Poppins" pitchFamily="2" charset="77"/>
            <a:cs typeface="Poppins" pitchFamily="2" charset="77"/>
          </a:endParaRPr>
        </a:p>
      </dgm:t>
    </dgm:pt>
    <dgm:pt modelId="{6787A328-34A2-BA43-9FF4-E4C75599B379}" type="parTrans" cxnId="{41E61A8A-5817-B14E-8232-A38085711B0B}">
      <dgm:prSet/>
      <dgm:spPr/>
      <dgm:t>
        <a:bodyPr/>
        <a:lstStyle/>
        <a:p>
          <a:endParaRPr lang="en-GB">
            <a:latin typeface="Poppins" pitchFamily="2" charset="77"/>
            <a:cs typeface="Poppins" pitchFamily="2" charset="77"/>
          </a:endParaRPr>
        </a:p>
      </dgm:t>
    </dgm:pt>
    <dgm:pt modelId="{0F1E5850-F027-2846-8D1F-250AFB426C36}" type="sibTrans" cxnId="{41E61A8A-5817-B14E-8232-A38085711B0B}">
      <dgm:prSet/>
      <dgm:spPr/>
      <dgm:t>
        <a:bodyPr/>
        <a:lstStyle/>
        <a:p>
          <a:endParaRPr lang="en-GB">
            <a:latin typeface="Poppins" pitchFamily="2" charset="77"/>
            <a:cs typeface="Poppins" pitchFamily="2" charset="77"/>
          </a:endParaRPr>
        </a:p>
      </dgm:t>
    </dgm:pt>
    <dgm:pt modelId="{68629884-1E17-9C4C-B724-C944A9A651FC}">
      <dgm:prSet phldrT="[Text]"/>
      <dgm:spPr>
        <a:noFill/>
        <a:ln>
          <a:solidFill>
            <a:srgbClr val="0C6580">
              <a:alpha val="90000"/>
            </a:srgbClr>
          </a:solidFill>
        </a:ln>
      </dgm:spPr>
      <dgm:t>
        <a:bodyPr/>
        <a:lstStyle/>
        <a:p>
          <a:r>
            <a:rPr lang="fr-FR" dirty="0">
              <a:latin typeface="Poppins" pitchFamily="2" charset="77"/>
              <a:cs typeface="Poppins" pitchFamily="2" charset="77"/>
            </a:rPr>
            <a:t>Perpétue les inégalités entre les sexes</a:t>
          </a:r>
          <a:endParaRPr lang="en-GB" dirty="0">
            <a:latin typeface="Poppins" pitchFamily="2" charset="77"/>
            <a:cs typeface="Poppins" pitchFamily="2" charset="77"/>
          </a:endParaRPr>
        </a:p>
      </dgm:t>
    </dgm:pt>
    <dgm:pt modelId="{13D6896F-BEEB-C043-80A3-B99B4085CAC9}" type="parTrans" cxnId="{92CEEA98-24C0-7448-A914-D6D9F4D3E363}">
      <dgm:prSet/>
      <dgm:spPr/>
      <dgm:t>
        <a:bodyPr/>
        <a:lstStyle/>
        <a:p>
          <a:endParaRPr lang="en-GB">
            <a:latin typeface="Poppins" pitchFamily="2" charset="77"/>
            <a:cs typeface="Poppins" pitchFamily="2" charset="77"/>
          </a:endParaRPr>
        </a:p>
      </dgm:t>
    </dgm:pt>
    <dgm:pt modelId="{4E49A929-18EA-C648-8345-FEABBD22B8CE}" type="sibTrans" cxnId="{92CEEA98-24C0-7448-A914-D6D9F4D3E363}">
      <dgm:prSet/>
      <dgm:spPr/>
      <dgm:t>
        <a:bodyPr/>
        <a:lstStyle/>
        <a:p>
          <a:endParaRPr lang="en-GB">
            <a:latin typeface="Poppins" pitchFamily="2" charset="77"/>
            <a:cs typeface="Poppins" pitchFamily="2" charset="77"/>
          </a:endParaRPr>
        </a:p>
      </dgm:t>
    </dgm:pt>
    <dgm:pt modelId="{2E11217A-31C1-F244-B447-CDF121AD7279}">
      <dgm:prSet phldrT="[Text]"/>
      <dgm:spPr>
        <a:solidFill>
          <a:srgbClr val="0C6580"/>
        </a:solidFill>
      </dgm:spPr>
      <dgm:t>
        <a:bodyPr/>
        <a:lstStyle/>
        <a:p>
          <a:r>
            <a:rPr lang="fr-FR" dirty="0">
              <a:latin typeface="Poppins" pitchFamily="2" charset="77"/>
              <a:cs typeface="Poppins" pitchFamily="2" charset="77"/>
            </a:rPr>
            <a:t>Ne tient pas compte du genre</a:t>
          </a:r>
          <a:endParaRPr lang="en-GB" dirty="0">
            <a:latin typeface="Poppins" pitchFamily="2" charset="77"/>
            <a:cs typeface="Poppins" pitchFamily="2" charset="77"/>
          </a:endParaRPr>
        </a:p>
      </dgm:t>
    </dgm:pt>
    <dgm:pt modelId="{9DA14EBC-AB3B-DF47-8062-111114215659}" type="parTrans" cxnId="{417A6E19-3653-D547-8734-8F3FE814A814}">
      <dgm:prSet/>
      <dgm:spPr/>
      <dgm:t>
        <a:bodyPr/>
        <a:lstStyle/>
        <a:p>
          <a:endParaRPr lang="en-GB">
            <a:latin typeface="Poppins" pitchFamily="2" charset="77"/>
            <a:cs typeface="Poppins" pitchFamily="2" charset="77"/>
          </a:endParaRPr>
        </a:p>
      </dgm:t>
    </dgm:pt>
    <dgm:pt modelId="{1A6EB603-E69F-2541-940C-233C6AF5AA66}" type="sibTrans" cxnId="{417A6E19-3653-D547-8734-8F3FE814A814}">
      <dgm:prSet/>
      <dgm:spPr/>
      <dgm:t>
        <a:bodyPr/>
        <a:lstStyle/>
        <a:p>
          <a:endParaRPr lang="en-GB">
            <a:latin typeface="Poppins" pitchFamily="2" charset="77"/>
            <a:cs typeface="Poppins" pitchFamily="2" charset="77"/>
          </a:endParaRPr>
        </a:p>
      </dgm:t>
    </dgm:pt>
    <dgm:pt modelId="{B38D1A58-F7BF-B344-B1FD-5A44A43820B0}">
      <dgm:prSet phldrT="[Text]"/>
      <dgm:spPr>
        <a:noFill/>
        <a:ln>
          <a:solidFill>
            <a:srgbClr val="0C6580">
              <a:alpha val="90000"/>
            </a:srgbClr>
          </a:solidFill>
        </a:ln>
      </dgm:spPr>
      <dgm:t>
        <a:bodyPr/>
        <a:lstStyle/>
        <a:p>
          <a:r>
            <a:rPr lang="fr-FR" dirty="0">
              <a:latin typeface="Poppins" pitchFamily="2" charset="77"/>
              <a:cs typeface="Poppins" pitchFamily="2" charset="77"/>
            </a:rPr>
            <a:t>Ignore les normes de genre</a:t>
          </a:r>
          <a:endParaRPr lang="en-GB" dirty="0">
            <a:latin typeface="Poppins" pitchFamily="2" charset="77"/>
            <a:cs typeface="Poppins" pitchFamily="2" charset="77"/>
          </a:endParaRPr>
        </a:p>
      </dgm:t>
    </dgm:pt>
    <dgm:pt modelId="{A4B2E6D5-8941-3D48-8DC2-97C5BE0C6A89}" type="parTrans" cxnId="{2AB92DCC-DC8A-7642-9DF6-71EFD3A17AB0}">
      <dgm:prSet/>
      <dgm:spPr/>
      <dgm:t>
        <a:bodyPr/>
        <a:lstStyle/>
        <a:p>
          <a:endParaRPr lang="en-GB">
            <a:latin typeface="Poppins" pitchFamily="2" charset="77"/>
            <a:cs typeface="Poppins" pitchFamily="2" charset="77"/>
          </a:endParaRPr>
        </a:p>
      </dgm:t>
    </dgm:pt>
    <dgm:pt modelId="{A7AB8E3B-5EC2-9E46-9898-161D3020635D}" type="sibTrans" cxnId="{2AB92DCC-DC8A-7642-9DF6-71EFD3A17AB0}">
      <dgm:prSet/>
      <dgm:spPr/>
      <dgm:t>
        <a:bodyPr/>
        <a:lstStyle/>
        <a:p>
          <a:endParaRPr lang="en-GB">
            <a:latin typeface="Poppins" pitchFamily="2" charset="77"/>
            <a:cs typeface="Poppins" pitchFamily="2" charset="77"/>
          </a:endParaRPr>
        </a:p>
      </dgm:t>
    </dgm:pt>
    <dgm:pt modelId="{EAEB24DC-12A1-4241-BFE6-D68EB4A2EB21}">
      <dgm:prSet phldrT="[Text]"/>
      <dgm:spPr>
        <a:solidFill>
          <a:srgbClr val="0C6580"/>
        </a:solidFill>
      </dgm:spPr>
      <dgm:t>
        <a:bodyPr/>
        <a:lstStyle/>
        <a:p>
          <a:r>
            <a:rPr lang="en-US" dirty="0">
              <a:latin typeface="Poppins" pitchFamily="2" charset="77"/>
              <a:cs typeface="Poppins" pitchFamily="2" charset="77"/>
            </a:rPr>
            <a:t>Sensible au genre</a:t>
          </a:r>
          <a:endParaRPr lang="en-GB" dirty="0">
            <a:latin typeface="Poppins" pitchFamily="2" charset="77"/>
            <a:cs typeface="Poppins" pitchFamily="2" charset="77"/>
          </a:endParaRPr>
        </a:p>
      </dgm:t>
    </dgm:pt>
    <dgm:pt modelId="{B4108843-7554-0C46-B041-37C54AEFC8EA}" type="parTrans" cxnId="{1BC3E43B-E657-B24A-9441-50582EFFD884}">
      <dgm:prSet/>
      <dgm:spPr/>
      <dgm:t>
        <a:bodyPr/>
        <a:lstStyle/>
        <a:p>
          <a:endParaRPr lang="en-GB">
            <a:latin typeface="Poppins" pitchFamily="2" charset="77"/>
            <a:cs typeface="Poppins" pitchFamily="2" charset="77"/>
          </a:endParaRPr>
        </a:p>
      </dgm:t>
    </dgm:pt>
    <dgm:pt modelId="{D35097A5-9F37-794C-859C-E2BE51561EAB}" type="sibTrans" cxnId="{1BC3E43B-E657-B24A-9441-50582EFFD884}">
      <dgm:prSet/>
      <dgm:spPr/>
      <dgm:t>
        <a:bodyPr/>
        <a:lstStyle/>
        <a:p>
          <a:endParaRPr lang="en-GB">
            <a:latin typeface="Poppins" pitchFamily="2" charset="77"/>
            <a:cs typeface="Poppins" pitchFamily="2" charset="77"/>
          </a:endParaRPr>
        </a:p>
      </dgm:t>
    </dgm:pt>
    <dgm:pt modelId="{AC0D45D4-8D9A-274C-B95C-62A36CF6C46C}">
      <dgm:prSet phldrT="[Text]"/>
      <dgm:spPr>
        <a:noFill/>
        <a:ln>
          <a:solidFill>
            <a:srgbClr val="0C6580">
              <a:alpha val="90000"/>
            </a:srgbClr>
          </a:solidFill>
        </a:ln>
      </dgm:spPr>
      <dgm:t>
        <a:bodyPr/>
        <a:lstStyle/>
        <a:p>
          <a:r>
            <a:rPr lang="fr-FR" dirty="0">
              <a:latin typeface="Poppins" pitchFamily="2" charset="77"/>
              <a:cs typeface="Poppins" pitchFamily="2" charset="77"/>
            </a:rPr>
            <a:t>Reconnaît les inégalités entre les sexes mais ne les résout pas</a:t>
          </a:r>
          <a:endParaRPr lang="en-GB" dirty="0">
            <a:latin typeface="Poppins" pitchFamily="2" charset="77"/>
            <a:cs typeface="Poppins" pitchFamily="2" charset="77"/>
          </a:endParaRPr>
        </a:p>
      </dgm:t>
    </dgm:pt>
    <dgm:pt modelId="{1B2D3B83-E550-2545-86D7-D67430ACEFCF}" type="parTrans" cxnId="{15EC1DBA-7E87-F34F-AFD2-0EE9B83D59D4}">
      <dgm:prSet/>
      <dgm:spPr/>
      <dgm:t>
        <a:bodyPr/>
        <a:lstStyle/>
        <a:p>
          <a:endParaRPr lang="en-GB">
            <a:latin typeface="Poppins" pitchFamily="2" charset="77"/>
            <a:cs typeface="Poppins" pitchFamily="2" charset="77"/>
          </a:endParaRPr>
        </a:p>
      </dgm:t>
    </dgm:pt>
    <dgm:pt modelId="{08AC1F40-2564-A649-A409-5EA4C27D5382}" type="sibTrans" cxnId="{15EC1DBA-7E87-F34F-AFD2-0EE9B83D59D4}">
      <dgm:prSet/>
      <dgm:spPr/>
      <dgm:t>
        <a:bodyPr/>
        <a:lstStyle/>
        <a:p>
          <a:endParaRPr lang="en-GB">
            <a:latin typeface="Poppins" pitchFamily="2" charset="77"/>
            <a:cs typeface="Poppins" pitchFamily="2" charset="77"/>
          </a:endParaRPr>
        </a:p>
      </dgm:t>
    </dgm:pt>
    <dgm:pt modelId="{ECD351BF-DEA2-0942-91E2-72239C548A23}">
      <dgm:prSet/>
      <dgm:spPr>
        <a:solidFill>
          <a:srgbClr val="0C6580"/>
        </a:solidFill>
      </dgm:spPr>
      <dgm:t>
        <a:bodyPr/>
        <a:lstStyle/>
        <a:p>
          <a:r>
            <a:rPr lang="en-US" dirty="0" err="1">
              <a:latin typeface="Poppins" pitchFamily="2" charset="77"/>
              <a:cs typeface="Poppins" pitchFamily="2" charset="77"/>
            </a:rPr>
            <a:t>Spécifique</a:t>
          </a:r>
          <a:r>
            <a:rPr lang="en-US" dirty="0">
              <a:latin typeface="Poppins" pitchFamily="2" charset="77"/>
              <a:cs typeface="Poppins" pitchFamily="2" charset="77"/>
            </a:rPr>
            <a:t> au genre</a:t>
          </a:r>
          <a:endParaRPr lang="en-GB" dirty="0">
            <a:latin typeface="Poppins" pitchFamily="2" charset="77"/>
            <a:cs typeface="Poppins" pitchFamily="2" charset="77"/>
          </a:endParaRPr>
        </a:p>
      </dgm:t>
    </dgm:pt>
    <dgm:pt modelId="{031A72D9-0CE0-6C48-BC72-34F5A81C27CF}" type="parTrans" cxnId="{7DA545F2-3E98-8740-BF96-88E363EA77C2}">
      <dgm:prSet/>
      <dgm:spPr/>
      <dgm:t>
        <a:bodyPr/>
        <a:lstStyle/>
        <a:p>
          <a:endParaRPr lang="en-GB">
            <a:latin typeface="Poppins" pitchFamily="2" charset="77"/>
            <a:cs typeface="Poppins" pitchFamily="2" charset="77"/>
          </a:endParaRPr>
        </a:p>
      </dgm:t>
    </dgm:pt>
    <dgm:pt modelId="{9F1B60CC-179B-4F47-9459-C27DD61718F0}" type="sibTrans" cxnId="{7DA545F2-3E98-8740-BF96-88E363EA77C2}">
      <dgm:prSet/>
      <dgm:spPr/>
      <dgm:t>
        <a:bodyPr/>
        <a:lstStyle/>
        <a:p>
          <a:endParaRPr lang="en-GB">
            <a:latin typeface="Poppins" pitchFamily="2" charset="77"/>
            <a:cs typeface="Poppins" pitchFamily="2" charset="77"/>
          </a:endParaRPr>
        </a:p>
      </dgm:t>
    </dgm:pt>
    <dgm:pt modelId="{4DDC951F-ADF7-FD46-AB13-D796584B2F07}">
      <dgm:prSet/>
      <dgm:spPr>
        <a:noFill/>
        <a:ln>
          <a:solidFill>
            <a:srgbClr val="0C6580">
              <a:alpha val="90000"/>
            </a:srgbClr>
          </a:solidFill>
        </a:ln>
      </dgm:spPr>
      <dgm:t>
        <a:bodyPr/>
        <a:lstStyle/>
        <a:p>
          <a:r>
            <a:rPr lang="fr-FR" dirty="0">
              <a:latin typeface="Poppins" pitchFamily="2" charset="77"/>
              <a:cs typeface="Poppins" pitchFamily="2" charset="77"/>
            </a:rPr>
            <a:t>Reconnaît les normes de genre et prend en compte les besoins spécifiques des femmes et des hommes</a:t>
          </a:r>
          <a:endParaRPr lang="en-GB" dirty="0">
            <a:latin typeface="Poppins" pitchFamily="2" charset="77"/>
            <a:cs typeface="Poppins" pitchFamily="2" charset="77"/>
          </a:endParaRPr>
        </a:p>
      </dgm:t>
    </dgm:pt>
    <dgm:pt modelId="{8A233C41-39DC-0840-A52E-C91F9BA4758F}" type="parTrans" cxnId="{2D75034D-DB87-4941-8F83-9300DA39BC7E}">
      <dgm:prSet/>
      <dgm:spPr/>
      <dgm:t>
        <a:bodyPr/>
        <a:lstStyle/>
        <a:p>
          <a:endParaRPr lang="en-GB">
            <a:latin typeface="Poppins" pitchFamily="2" charset="77"/>
            <a:cs typeface="Poppins" pitchFamily="2" charset="77"/>
          </a:endParaRPr>
        </a:p>
      </dgm:t>
    </dgm:pt>
    <dgm:pt modelId="{4B05946D-B7D1-4245-BED8-CF2023299FA0}" type="sibTrans" cxnId="{2D75034D-DB87-4941-8F83-9300DA39BC7E}">
      <dgm:prSet/>
      <dgm:spPr/>
      <dgm:t>
        <a:bodyPr/>
        <a:lstStyle/>
        <a:p>
          <a:endParaRPr lang="en-GB">
            <a:latin typeface="Poppins" pitchFamily="2" charset="77"/>
            <a:cs typeface="Poppins" pitchFamily="2" charset="77"/>
          </a:endParaRPr>
        </a:p>
      </dgm:t>
    </dgm:pt>
    <dgm:pt modelId="{7E3C51EB-3A7E-9442-B22B-A711B8192799}">
      <dgm:prSet/>
      <dgm:spPr>
        <a:solidFill>
          <a:srgbClr val="0C6580"/>
        </a:solidFill>
      </dgm:spPr>
      <dgm:t>
        <a:bodyPr/>
        <a:lstStyle/>
        <a:p>
          <a:r>
            <a:rPr lang="en-US" dirty="0" err="1">
              <a:latin typeface="Poppins" pitchFamily="2" charset="77"/>
              <a:cs typeface="Poppins" pitchFamily="2" charset="77"/>
            </a:rPr>
            <a:t>Transformateur</a:t>
          </a:r>
          <a:r>
            <a:rPr lang="en-US" dirty="0">
              <a:latin typeface="Poppins" pitchFamily="2" charset="77"/>
              <a:cs typeface="Poppins" pitchFamily="2" charset="77"/>
            </a:rPr>
            <a:t> de genre</a:t>
          </a:r>
          <a:endParaRPr lang="en-GB" dirty="0">
            <a:latin typeface="Poppins" pitchFamily="2" charset="77"/>
            <a:cs typeface="Poppins" pitchFamily="2" charset="77"/>
          </a:endParaRPr>
        </a:p>
      </dgm:t>
    </dgm:pt>
    <dgm:pt modelId="{437A921E-9ACE-7743-98AF-F45867ABC3F3}" type="parTrans" cxnId="{D63F47A0-9D70-B34E-81DC-79B6CB5BF40E}">
      <dgm:prSet/>
      <dgm:spPr/>
      <dgm:t>
        <a:bodyPr/>
        <a:lstStyle/>
        <a:p>
          <a:endParaRPr lang="en-GB">
            <a:latin typeface="Poppins" pitchFamily="2" charset="77"/>
            <a:cs typeface="Poppins" pitchFamily="2" charset="77"/>
          </a:endParaRPr>
        </a:p>
      </dgm:t>
    </dgm:pt>
    <dgm:pt modelId="{E25A6B45-F9B0-0544-9827-35121BD630DE}" type="sibTrans" cxnId="{D63F47A0-9D70-B34E-81DC-79B6CB5BF40E}">
      <dgm:prSet/>
      <dgm:spPr/>
      <dgm:t>
        <a:bodyPr/>
        <a:lstStyle/>
        <a:p>
          <a:endParaRPr lang="en-GB">
            <a:latin typeface="Poppins" pitchFamily="2" charset="77"/>
            <a:cs typeface="Poppins" pitchFamily="2" charset="77"/>
          </a:endParaRPr>
        </a:p>
      </dgm:t>
    </dgm:pt>
    <dgm:pt modelId="{18B9BADD-3596-E243-AAFA-BD52D61B7BD1}">
      <dgm:prSet/>
      <dgm:spPr>
        <a:noFill/>
        <a:ln>
          <a:solidFill>
            <a:srgbClr val="0C6580">
              <a:alpha val="90000"/>
            </a:srgbClr>
          </a:solidFill>
        </a:ln>
      </dgm:spPr>
      <dgm:t>
        <a:bodyPr/>
        <a:lstStyle/>
        <a:p>
          <a:r>
            <a:rPr lang="fr-FR" dirty="0">
              <a:latin typeface="Poppins" pitchFamily="2" charset="77"/>
              <a:cs typeface="Poppins" pitchFamily="2" charset="77"/>
            </a:rPr>
            <a:t>S'attaque aux causes des inégalités de santé fondées sur le sexe et s'efforce de transformer les rôles, normes et relations </a:t>
          </a:r>
          <a:r>
            <a:rPr lang="fr-FR" dirty="0" err="1">
              <a:latin typeface="Poppins" pitchFamily="2" charset="77"/>
              <a:cs typeface="Poppins" pitchFamily="2" charset="77"/>
            </a:rPr>
            <a:t>sexospécifiques</a:t>
          </a:r>
          <a:r>
            <a:rPr lang="fr-FR" dirty="0">
              <a:latin typeface="Poppins" pitchFamily="2" charset="77"/>
              <a:cs typeface="Poppins" pitchFamily="2" charset="77"/>
            </a:rPr>
            <a:t> néfastes</a:t>
          </a:r>
          <a:endParaRPr lang="en-GB" dirty="0">
            <a:latin typeface="Poppins" pitchFamily="2" charset="77"/>
            <a:cs typeface="Poppins" pitchFamily="2" charset="77"/>
          </a:endParaRPr>
        </a:p>
      </dgm:t>
    </dgm:pt>
    <dgm:pt modelId="{A6ECA5B1-66AC-3041-AD9C-D19664FB7C2B}" type="parTrans" cxnId="{CA90D1AF-CF24-984D-97D9-632501C91551}">
      <dgm:prSet/>
      <dgm:spPr/>
      <dgm:t>
        <a:bodyPr/>
        <a:lstStyle/>
        <a:p>
          <a:endParaRPr lang="en-GB">
            <a:latin typeface="Poppins" pitchFamily="2" charset="77"/>
            <a:cs typeface="Poppins" pitchFamily="2" charset="77"/>
          </a:endParaRPr>
        </a:p>
      </dgm:t>
    </dgm:pt>
    <dgm:pt modelId="{B2860458-621F-7A42-8428-BDA35BF99667}" type="sibTrans" cxnId="{CA90D1AF-CF24-984D-97D9-632501C91551}">
      <dgm:prSet/>
      <dgm:spPr/>
      <dgm:t>
        <a:bodyPr/>
        <a:lstStyle/>
        <a:p>
          <a:endParaRPr lang="en-GB">
            <a:latin typeface="Poppins" pitchFamily="2" charset="77"/>
            <a:cs typeface="Poppins" pitchFamily="2" charset="77"/>
          </a:endParaRPr>
        </a:p>
      </dgm:t>
    </dgm:pt>
    <dgm:pt modelId="{865E2A5F-5EC4-414F-8F92-7C5178AFB549}" type="pres">
      <dgm:prSet presAssocID="{4EAC9854-366E-2E4D-8A30-DAC854C7BA14}" presName="Name0" presStyleCnt="0">
        <dgm:presLayoutVars>
          <dgm:dir/>
          <dgm:animLvl val="lvl"/>
          <dgm:resizeHandles val="exact"/>
        </dgm:presLayoutVars>
      </dgm:prSet>
      <dgm:spPr/>
    </dgm:pt>
    <dgm:pt modelId="{90686676-1CD0-4148-955D-7498C4CCDC77}" type="pres">
      <dgm:prSet presAssocID="{99CB7D87-AAAC-FD46-AAEB-139C5649C80E}" presName="composite" presStyleCnt="0"/>
      <dgm:spPr/>
    </dgm:pt>
    <dgm:pt modelId="{046CDA3B-B362-5E4F-9A9D-BA0179DFF4E2}" type="pres">
      <dgm:prSet presAssocID="{99CB7D87-AAAC-FD46-AAEB-139C5649C80E}" presName="parTx" presStyleLbl="alignNode1" presStyleIdx="0" presStyleCnt="5">
        <dgm:presLayoutVars>
          <dgm:chMax val="0"/>
          <dgm:chPref val="0"/>
          <dgm:bulletEnabled val="1"/>
        </dgm:presLayoutVars>
      </dgm:prSet>
      <dgm:spPr/>
    </dgm:pt>
    <dgm:pt modelId="{BB772E0A-4249-EE49-BEE4-D7872518C69F}" type="pres">
      <dgm:prSet presAssocID="{99CB7D87-AAAC-FD46-AAEB-139C5649C80E}" presName="desTx" presStyleLbl="alignAccFollowNode1" presStyleIdx="0" presStyleCnt="5">
        <dgm:presLayoutVars>
          <dgm:bulletEnabled val="1"/>
        </dgm:presLayoutVars>
      </dgm:prSet>
      <dgm:spPr/>
    </dgm:pt>
    <dgm:pt modelId="{86DC15CA-523B-A240-8600-A8834DA23AB3}" type="pres">
      <dgm:prSet presAssocID="{0F1E5850-F027-2846-8D1F-250AFB426C36}" presName="space" presStyleCnt="0"/>
      <dgm:spPr/>
    </dgm:pt>
    <dgm:pt modelId="{F3BDA5D2-A434-7248-9E60-A2D830AB6CB3}" type="pres">
      <dgm:prSet presAssocID="{2E11217A-31C1-F244-B447-CDF121AD7279}" presName="composite" presStyleCnt="0"/>
      <dgm:spPr/>
    </dgm:pt>
    <dgm:pt modelId="{3EE71BA0-F827-954F-9ACA-1038C8C349C8}" type="pres">
      <dgm:prSet presAssocID="{2E11217A-31C1-F244-B447-CDF121AD7279}" presName="parTx" presStyleLbl="alignNode1" presStyleIdx="1" presStyleCnt="5">
        <dgm:presLayoutVars>
          <dgm:chMax val="0"/>
          <dgm:chPref val="0"/>
          <dgm:bulletEnabled val="1"/>
        </dgm:presLayoutVars>
      </dgm:prSet>
      <dgm:spPr/>
    </dgm:pt>
    <dgm:pt modelId="{202D86C0-E01B-E347-9008-DDF34E7B8401}" type="pres">
      <dgm:prSet presAssocID="{2E11217A-31C1-F244-B447-CDF121AD7279}" presName="desTx" presStyleLbl="alignAccFollowNode1" presStyleIdx="1" presStyleCnt="5">
        <dgm:presLayoutVars>
          <dgm:bulletEnabled val="1"/>
        </dgm:presLayoutVars>
      </dgm:prSet>
      <dgm:spPr/>
    </dgm:pt>
    <dgm:pt modelId="{41E0AB25-DE81-094E-B73A-A052A0028E19}" type="pres">
      <dgm:prSet presAssocID="{1A6EB603-E69F-2541-940C-233C6AF5AA66}" presName="space" presStyleCnt="0"/>
      <dgm:spPr/>
    </dgm:pt>
    <dgm:pt modelId="{6FB6E1BB-4B23-684B-8F71-BF062B0FD189}" type="pres">
      <dgm:prSet presAssocID="{EAEB24DC-12A1-4241-BFE6-D68EB4A2EB21}" presName="composite" presStyleCnt="0"/>
      <dgm:spPr/>
    </dgm:pt>
    <dgm:pt modelId="{F1C3071D-5529-C644-B2EB-C7A0D1E1BF6C}" type="pres">
      <dgm:prSet presAssocID="{EAEB24DC-12A1-4241-BFE6-D68EB4A2EB21}" presName="parTx" presStyleLbl="alignNode1" presStyleIdx="2" presStyleCnt="5">
        <dgm:presLayoutVars>
          <dgm:chMax val="0"/>
          <dgm:chPref val="0"/>
          <dgm:bulletEnabled val="1"/>
        </dgm:presLayoutVars>
      </dgm:prSet>
      <dgm:spPr/>
    </dgm:pt>
    <dgm:pt modelId="{1B84D03D-D53B-2E43-8C2F-956FF5EBCAD9}" type="pres">
      <dgm:prSet presAssocID="{EAEB24DC-12A1-4241-BFE6-D68EB4A2EB21}" presName="desTx" presStyleLbl="alignAccFollowNode1" presStyleIdx="2" presStyleCnt="5">
        <dgm:presLayoutVars>
          <dgm:bulletEnabled val="1"/>
        </dgm:presLayoutVars>
      </dgm:prSet>
      <dgm:spPr/>
    </dgm:pt>
    <dgm:pt modelId="{13F3778B-D499-6448-803B-4FFD39A0E258}" type="pres">
      <dgm:prSet presAssocID="{D35097A5-9F37-794C-859C-E2BE51561EAB}" presName="space" presStyleCnt="0"/>
      <dgm:spPr/>
    </dgm:pt>
    <dgm:pt modelId="{C26541A4-AA84-B54F-BC83-863B110402B1}" type="pres">
      <dgm:prSet presAssocID="{ECD351BF-DEA2-0942-91E2-72239C548A23}" presName="composite" presStyleCnt="0"/>
      <dgm:spPr/>
    </dgm:pt>
    <dgm:pt modelId="{13CD6B61-19C5-E148-9442-311D8D8369C6}" type="pres">
      <dgm:prSet presAssocID="{ECD351BF-DEA2-0942-91E2-72239C548A23}" presName="parTx" presStyleLbl="alignNode1" presStyleIdx="3" presStyleCnt="5">
        <dgm:presLayoutVars>
          <dgm:chMax val="0"/>
          <dgm:chPref val="0"/>
          <dgm:bulletEnabled val="1"/>
        </dgm:presLayoutVars>
      </dgm:prSet>
      <dgm:spPr/>
    </dgm:pt>
    <dgm:pt modelId="{634955F1-EBAF-1746-BF24-3C86C31B4306}" type="pres">
      <dgm:prSet presAssocID="{ECD351BF-DEA2-0942-91E2-72239C548A23}" presName="desTx" presStyleLbl="alignAccFollowNode1" presStyleIdx="3" presStyleCnt="5">
        <dgm:presLayoutVars>
          <dgm:bulletEnabled val="1"/>
        </dgm:presLayoutVars>
      </dgm:prSet>
      <dgm:spPr/>
    </dgm:pt>
    <dgm:pt modelId="{528022C3-CC97-3444-BF03-23425D861454}" type="pres">
      <dgm:prSet presAssocID="{9F1B60CC-179B-4F47-9459-C27DD61718F0}" presName="space" presStyleCnt="0"/>
      <dgm:spPr/>
    </dgm:pt>
    <dgm:pt modelId="{06339ADE-4258-C34D-842D-62F254144FBD}" type="pres">
      <dgm:prSet presAssocID="{7E3C51EB-3A7E-9442-B22B-A711B8192799}" presName="composite" presStyleCnt="0"/>
      <dgm:spPr/>
    </dgm:pt>
    <dgm:pt modelId="{6C76519D-68E0-D44D-A2BB-AD0F686C8E75}" type="pres">
      <dgm:prSet presAssocID="{7E3C51EB-3A7E-9442-B22B-A711B8192799}" presName="parTx" presStyleLbl="alignNode1" presStyleIdx="4" presStyleCnt="5">
        <dgm:presLayoutVars>
          <dgm:chMax val="0"/>
          <dgm:chPref val="0"/>
          <dgm:bulletEnabled val="1"/>
        </dgm:presLayoutVars>
      </dgm:prSet>
      <dgm:spPr/>
    </dgm:pt>
    <dgm:pt modelId="{B04FC525-713D-B34E-A4E1-4F16C4BA23ED}" type="pres">
      <dgm:prSet presAssocID="{7E3C51EB-3A7E-9442-B22B-A711B8192799}" presName="desTx" presStyleLbl="alignAccFollowNode1" presStyleIdx="4" presStyleCnt="5">
        <dgm:presLayoutVars>
          <dgm:bulletEnabled val="1"/>
        </dgm:presLayoutVars>
      </dgm:prSet>
      <dgm:spPr/>
    </dgm:pt>
  </dgm:ptLst>
  <dgm:cxnLst>
    <dgm:cxn modelId="{2501CF02-EBDB-C14E-A212-67AAFC6DE988}" type="presOf" srcId="{99CB7D87-AAAC-FD46-AAEB-139C5649C80E}" destId="{046CDA3B-B362-5E4F-9A9D-BA0179DFF4E2}" srcOrd="0" destOrd="0" presId="urn:microsoft.com/office/officeart/2005/8/layout/hList1"/>
    <dgm:cxn modelId="{417A6E19-3653-D547-8734-8F3FE814A814}" srcId="{4EAC9854-366E-2E4D-8A30-DAC854C7BA14}" destId="{2E11217A-31C1-F244-B447-CDF121AD7279}" srcOrd="1" destOrd="0" parTransId="{9DA14EBC-AB3B-DF47-8062-111114215659}" sibTransId="{1A6EB603-E69F-2541-940C-233C6AF5AA66}"/>
    <dgm:cxn modelId="{56CF5329-E82D-0542-8CB4-7CBD2158F7BA}" type="presOf" srcId="{18B9BADD-3596-E243-AAFA-BD52D61B7BD1}" destId="{B04FC525-713D-B34E-A4E1-4F16C4BA23ED}" srcOrd="0" destOrd="0" presId="urn:microsoft.com/office/officeart/2005/8/layout/hList1"/>
    <dgm:cxn modelId="{1BC3E43B-E657-B24A-9441-50582EFFD884}" srcId="{4EAC9854-366E-2E4D-8A30-DAC854C7BA14}" destId="{EAEB24DC-12A1-4241-BFE6-D68EB4A2EB21}" srcOrd="2" destOrd="0" parTransId="{B4108843-7554-0C46-B041-37C54AEFC8EA}" sibTransId="{D35097A5-9F37-794C-859C-E2BE51561EAB}"/>
    <dgm:cxn modelId="{3DD2EE45-92CB-8F42-99C6-C755CD4FC8A8}" type="presOf" srcId="{4DDC951F-ADF7-FD46-AB13-D796584B2F07}" destId="{634955F1-EBAF-1746-BF24-3C86C31B4306}" srcOrd="0" destOrd="0" presId="urn:microsoft.com/office/officeart/2005/8/layout/hList1"/>
    <dgm:cxn modelId="{73428C66-20D1-2548-841C-E098C50FD1DB}" type="presOf" srcId="{AC0D45D4-8D9A-274C-B95C-62A36CF6C46C}" destId="{1B84D03D-D53B-2E43-8C2F-956FF5EBCAD9}" srcOrd="0" destOrd="0" presId="urn:microsoft.com/office/officeart/2005/8/layout/hList1"/>
    <dgm:cxn modelId="{2D75034D-DB87-4941-8F83-9300DA39BC7E}" srcId="{ECD351BF-DEA2-0942-91E2-72239C548A23}" destId="{4DDC951F-ADF7-FD46-AB13-D796584B2F07}" srcOrd="0" destOrd="0" parTransId="{8A233C41-39DC-0840-A52E-C91F9BA4758F}" sibTransId="{4B05946D-B7D1-4245-BED8-CF2023299FA0}"/>
    <dgm:cxn modelId="{E54B3D4D-CBFF-CF44-BB27-B6C607C7A377}" type="presOf" srcId="{68629884-1E17-9C4C-B724-C944A9A651FC}" destId="{BB772E0A-4249-EE49-BEE4-D7872518C69F}" srcOrd="0" destOrd="0" presId="urn:microsoft.com/office/officeart/2005/8/layout/hList1"/>
    <dgm:cxn modelId="{94FC6B4D-054E-F846-BA9E-8C968F748FAE}" type="presOf" srcId="{2E11217A-31C1-F244-B447-CDF121AD7279}" destId="{3EE71BA0-F827-954F-9ACA-1038C8C349C8}" srcOrd="0" destOrd="0" presId="urn:microsoft.com/office/officeart/2005/8/layout/hList1"/>
    <dgm:cxn modelId="{28ADBC75-8BDB-AE45-BF87-E90E41C21F37}" type="presOf" srcId="{B38D1A58-F7BF-B344-B1FD-5A44A43820B0}" destId="{202D86C0-E01B-E347-9008-DDF34E7B8401}" srcOrd="0" destOrd="0" presId="urn:microsoft.com/office/officeart/2005/8/layout/hList1"/>
    <dgm:cxn modelId="{901D3989-E54F-CB4E-A99E-7A2154502306}" type="presOf" srcId="{ECD351BF-DEA2-0942-91E2-72239C548A23}" destId="{13CD6B61-19C5-E148-9442-311D8D8369C6}" srcOrd="0" destOrd="0" presId="urn:microsoft.com/office/officeart/2005/8/layout/hList1"/>
    <dgm:cxn modelId="{41E61A8A-5817-B14E-8232-A38085711B0B}" srcId="{4EAC9854-366E-2E4D-8A30-DAC854C7BA14}" destId="{99CB7D87-AAAC-FD46-AAEB-139C5649C80E}" srcOrd="0" destOrd="0" parTransId="{6787A328-34A2-BA43-9FF4-E4C75599B379}" sibTransId="{0F1E5850-F027-2846-8D1F-250AFB426C36}"/>
    <dgm:cxn modelId="{92CEEA98-24C0-7448-A914-D6D9F4D3E363}" srcId="{99CB7D87-AAAC-FD46-AAEB-139C5649C80E}" destId="{68629884-1E17-9C4C-B724-C944A9A651FC}" srcOrd="0" destOrd="0" parTransId="{13D6896F-BEEB-C043-80A3-B99B4085CAC9}" sibTransId="{4E49A929-18EA-C648-8345-FEABBD22B8CE}"/>
    <dgm:cxn modelId="{D63F47A0-9D70-B34E-81DC-79B6CB5BF40E}" srcId="{4EAC9854-366E-2E4D-8A30-DAC854C7BA14}" destId="{7E3C51EB-3A7E-9442-B22B-A711B8192799}" srcOrd="4" destOrd="0" parTransId="{437A921E-9ACE-7743-98AF-F45867ABC3F3}" sibTransId="{E25A6B45-F9B0-0544-9827-35121BD630DE}"/>
    <dgm:cxn modelId="{CA90D1AF-CF24-984D-97D9-632501C91551}" srcId="{7E3C51EB-3A7E-9442-B22B-A711B8192799}" destId="{18B9BADD-3596-E243-AAFA-BD52D61B7BD1}" srcOrd="0" destOrd="0" parTransId="{A6ECA5B1-66AC-3041-AD9C-D19664FB7C2B}" sibTransId="{B2860458-621F-7A42-8428-BDA35BF99667}"/>
    <dgm:cxn modelId="{85546BB6-CD7C-944A-8B8A-B34A3E0258A6}" type="presOf" srcId="{EAEB24DC-12A1-4241-BFE6-D68EB4A2EB21}" destId="{F1C3071D-5529-C644-B2EB-C7A0D1E1BF6C}" srcOrd="0" destOrd="0" presId="urn:microsoft.com/office/officeart/2005/8/layout/hList1"/>
    <dgm:cxn modelId="{15EC1DBA-7E87-F34F-AFD2-0EE9B83D59D4}" srcId="{EAEB24DC-12A1-4241-BFE6-D68EB4A2EB21}" destId="{AC0D45D4-8D9A-274C-B95C-62A36CF6C46C}" srcOrd="0" destOrd="0" parTransId="{1B2D3B83-E550-2545-86D7-D67430ACEFCF}" sibTransId="{08AC1F40-2564-A649-A409-5EA4C27D5382}"/>
    <dgm:cxn modelId="{B3A280C7-3829-0B44-B9F5-445EC81F8820}" type="presOf" srcId="{4EAC9854-366E-2E4D-8A30-DAC854C7BA14}" destId="{865E2A5F-5EC4-414F-8F92-7C5178AFB549}" srcOrd="0" destOrd="0" presId="urn:microsoft.com/office/officeart/2005/8/layout/hList1"/>
    <dgm:cxn modelId="{2AB92DCC-DC8A-7642-9DF6-71EFD3A17AB0}" srcId="{2E11217A-31C1-F244-B447-CDF121AD7279}" destId="{B38D1A58-F7BF-B344-B1FD-5A44A43820B0}" srcOrd="0" destOrd="0" parTransId="{A4B2E6D5-8941-3D48-8DC2-97C5BE0C6A89}" sibTransId="{A7AB8E3B-5EC2-9E46-9898-161D3020635D}"/>
    <dgm:cxn modelId="{7DA545F2-3E98-8740-BF96-88E363EA77C2}" srcId="{4EAC9854-366E-2E4D-8A30-DAC854C7BA14}" destId="{ECD351BF-DEA2-0942-91E2-72239C548A23}" srcOrd="3" destOrd="0" parTransId="{031A72D9-0CE0-6C48-BC72-34F5A81C27CF}" sibTransId="{9F1B60CC-179B-4F47-9459-C27DD61718F0}"/>
    <dgm:cxn modelId="{878319F5-2816-7C44-B990-783CC1159995}" type="presOf" srcId="{7E3C51EB-3A7E-9442-B22B-A711B8192799}" destId="{6C76519D-68E0-D44D-A2BB-AD0F686C8E75}" srcOrd="0" destOrd="0" presId="urn:microsoft.com/office/officeart/2005/8/layout/hList1"/>
    <dgm:cxn modelId="{AB3E2995-556A-7A46-8AA6-22330F11978B}" type="presParOf" srcId="{865E2A5F-5EC4-414F-8F92-7C5178AFB549}" destId="{90686676-1CD0-4148-955D-7498C4CCDC77}" srcOrd="0" destOrd="0" presId="urn:microsoft.com/office/officeart/2005/8/layout/hList1"/>
    <dgm:cxn modelId="{93FEFA37-C303-8144-A382-30F73789BC21}" type="presParOf" srcId="{90686676-1CD0-4148-955D-7498C4CCDC77}" destId="{046CDA3B-B362-5E4F-9A9D-BA0179DFF4E2}" srcOrd="0" destOrd="0" presId="urn:microsoft.com/office/officeart/2005/8/layout/hList1"/>
    <dgm:cxn modelId="{922DC562-B0ED-0E4A-9C48-C80F20E9E454}" type="presParOf" srcId="{90686676-1CD0-4148-955D-7498C4CCDC77}" destId="{BB772E0A-4249-EE49-BEE4-D7872518C69F}" srcOrd="1" destOrd="0" presId="urn:microsoft.com/office/officeart/2005/8/layout/hList1"/>
    <dgm:cxn modelId="{ADFFF28C-C09F-4545-B289-5B283F393193}" type="presParOf" srcId="{865E2A5F-5EC4-414F-8F92-7C5178AFB549}" destId="{86DC15CA-523B-A240-8600-A8834DA23AB3}" srcOrd="1" destOrd="0" presId="urn:microsoft.com/office/officeart/2005/8/layout/hList1"/>
    <dgm:cxn modelId="{AF0ACFC1-DCC7-CB48-B876-FFBEEC92574B}" type="presParOf" srcId="{865E2A5F-5EC4-414F-8F92-7C5178AFB549}" destId="{F3BDA5D2-A434-7248-9E60-A2D830AB6CB3}" srcOrd="2" destOrd="0" presId="urn:microsoft.com/office/officeart/2005/8/layout/hList1"/>
    <dgm:cxn modelId="{67EB08BD-4C1F-834A-93B1-FF06D64B7FDF}" type="presParOf" srcId="{F3BDA5D2-A434-7248-9E60-A2D830AB6CB3}" destId="{3EE71BA0-F827-954F-9ACA-1038C8C349C8}" srcOrd="0" destOrd="0" presId="urn:microsoft.com/office/officeart/2005/8/layout/hList1"/>
    <dgm:cxn modelId="{92B244C7-33F8-4241-94FF-8787A8EE9E32}" type="presParOf" srcId="{F3BDA5D2-A434-7248-9E60-A2D830AB6CB3}" destId="{202D86C0-E01B-E347-9008-DDF34E7B8401}" srcOrd="1" destOrd="0" presId="urn:microsoft.com/office/officeart/2005/8/layout/hList1"/>
    <dgm:cxn modelId="{036A8EF0-807F-8644-AD21-2F344FE7BD42}" type="presParOf" srcId="{865E2A5F-5EC4-414F-8F92-7C5178AFB549}" destId="{41E0AB25-DE81-094E-B73A-A052A0028E19}" srcOrd="3" destOrd="0" presId="urn:microsoft.com/office/officeart/2005/8/layout/hList1"/>
    <dgm:cxn modelId="{06673273-FF74-F041-B574-52CF5AAC85C4}" type="presParOf" srcId="{865E2A5F-5EC4-414F-8F92-7C5178AFB549}" destId="{6FB6E1BB-4B23-684B-8F71-BF062B0FD189}" srcOrd="4" destOrd="0" presId="urn:microsoft.com/office/officeart/2005/8/layout/hList1"/>
    <dgm:cxn modelId="{C9DB7FF9-1299-C24F-85EC-AF0CABA34F32}" type="presParOf" srcId="{6FB6E1BB-4B23-684B-8F71-BF062B0FD189}" destId="{F1C3071D-5529-C644-B2EB-C7A0D1E1BF6C}" srcOrd="0" destOrd="0" presId="urn:microsoft.com/office/officeart/2005/8/layout/hList1"/>
    <dgm:cxn modelId="{B613997A-BD47-2B43-A072-E7C10B2040F7}" type="presParOf" srcId="{6FB6E1BB-4B23-684B-8F71-BF062B0FD189}" destId="{1B84D03D-D53B-2E43-8C2F-956FF5EBCAD9}" srcOrd="1" destOrd="0" presId="urn:microsoft.com/office/officeart/2005/8/layout/hList1"/>
    <dgm:cxn modelId="{B6DD1EE3-5C72-154D-8582-CDA1A1C94460}" type="presParOf" srcId="{865E2A5F-5EC4-414F-8F92-7C5178AFB549}" destId="{13F3778B-D499-6448-803B-4FFD39A0E258}" srcOrd="5" destOrd="0" presId="urn:microsoft.com/office/officeart/2005/8/layout/hList1"/>
    <dgm:cxn modelId="{2AA74C02-7EF7-F547-89FC-FACDB4FFB0F4}" type="presParOf" srcId="{865E2A5F-5EC4-414F-8F92-7C5178AFB549}" destId="{C26541A4-AA84-B54F-BC83-863B110402B1}" srcOrd="6" destOrd="0" presId="urn:microsoft.com/office/officeart/2005/8/layout/hList1"/>
    <dgm:cxn modelId="{E523F9F4-ABC9-9845-AEF1-5A9761465349}" type="presParOf" srcId="{C26541A4-AA84-B54F-BC83-863B110402B1}" destId="{13CD6B61-19C5-E148-9442-311D8D8369C6}" srcOrd="0" destOrd="0" presId="urn:microsoft.com/office/officeart/2005/8/layout/hList1"/>
    <dgm:cxn modelId="{6C9B2E40-CB21-954F-9A95-1E27C6FF2755}" type="presParOf" srcId="{C26541A4-AA84-B54F-BC83-863B110402B1}" destId="{634955F1-EBAF-1746-BF24-3C86C31B4306}" srcOrd="1" destOrd="0" presId="urn:microsoft.com/office/officeart/2005/8/layout/hList1"/>
    <dgm:cxn modelId="{3431B201-29C3-CE4D-934E-A615C61CCF10}" type="presParOf" srcId="{865E2A5F-5EC4-414F-8F92-7C5178AFB549}" destId="{528022C3-CC97-3444-BF03-23425D861454}" srcOrd="7" destOrd="0" presId="urn:microsoft.com/office/officeart/2005/8/layout/hList1"/>
    <dgm:cxn modelId="{61F625F7-F53D-9C4D-B0C8-66F51E413EB5}" type="presParOf" srcId="{865E2A5F-5EC4-414F-8F92-7C5178AFB549}" destId="{06339ADE-4258-C34D-842D-62F254144FBD}" srcOrd="8" destOrd="0" presId="urn:microsoft.com/office/officeart/2005/8/layout/hList1"/>
    <dgm:cxn modelId="{25F81AB9-E989-2543-913C-DDD9831A5044}" type="presParOf" srcId="{06339ADE-4258-C34D-842D-62F254144FBD}" destId="{6C76519D-68E0-D44D-A2BB-AD0F686C8E75}" srcOrd="0" destOrd="0" presId="urn:microsoft.com/office/officeart/2005/8/layout/hList1"/>
    <dgm:cxn modelId="{E8B4580E-0501-814B-8B50-1D6D19E780E6}" type="presParOf" srcId="{06339ADE-4258-C34D-842D-62F254144FBD}" destId="{B04FC525-713D-B34E-A4E1-4F16C4BA23ED}" srcOrd="1" destOrd="0" presId="urn:microsoft.com/office/officeart/2005/8/layout/hList1"/>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CD3F9B-21A7-6041-98A4-D3256B9BE5A0}" type="doc">
      <dgm:prSet loTypeId="urn:microsoft.com/office/officeart/2005/8/layout/chevron1" loCatId="" qsTypeId="urn:microsoft.com/office/officeart/2005/8/quickstyle/simple1" qsCatId="simple" csTypeId="urn:microsoft.com/office/officeart/2005/8/colors/accent1_2" csCatId="accent1" phldr="1"/>
      <dgm:spPr/>
    </dgm:pt>
    <dgm:pt modelId="{8BEDE268-654A-9044-A6C1-6AA509ED0113}">
      <dgm:prSet phldrT="[Text]" custT="1"/>
      <dgm:spPr>
        <a:solidFill>
          <a:srgbClr val="0C6580"/>
        </a:solidFill>
        <a:ln>
          <a:solidFill>
            <a:srgbClr val="0C6580"/>
          </a:solidFill>
        </a:ln>
      </dgm:spPr>
      <dgm:t>
        <a:bodyPr/>
        <a:lstStyle/>
        <a:p>
          <a:r>
            <a:rPr lang="en-US" sz="2800" dirty="0" err="1">
              <a:latin typeface="Poppins" pitchFamily="2" charset="77"/>
              <a:cs typeface="Poppins" pitchFamily="2" charset="77"/>
            </a:rPr>
            <a:t>Exploite</a:t>
          </a:r>
          <a:endParaRPr lang="en-GB" sz="2800" dirty="0">
            <a:latin typeface="Poppins" pitchFamily="2" charset="77"/>
            <a:cs typeface="Poppins" pitchFamily="2" charset="77"/>
          </a:endParaRPr>
        </a:p>
      </dgm:t>
    </dgm:pt>
    <dgm:pt modelId="{6F3E7452-74AF-4C42-9CBE-5968AC0A6A02}" type="parTrans" cxnId="{133814ED-CF93-3D44-945D-45570858FFBD}">
      <dgm:prSet/>
      <dgm:spPr/>
      <dgm:t>
        <a:bodyPr/>
        <a:lstStyle/>
        <a:p>
          <a:endParaRPr lang="en-GB" sz="1600">
            <a:latin typeface="Poppins" pitchFamily="2" charset="77"/>
            <a:cs typeface="Poppins" pitchFamily="2" charset="77"/>
          </a:endParaRPr>
        </a:p>
      </dgm:t>
    </dgm:pt>
    <dgm:pt modelId="{77974AF9-0B43-914D-9C10-CEC1F1543BEC}" type="sibTrans" cxnId="{133814ED-CF93-3D44-945D-45570858FFBD}">
      <dgm:prSet/>
      <dgm:spPr/>
      <dgm:t>
        <a:bodyPr/>
        <a:lstStyle/>
        <a:p>
          <a:endParaRPr lang="en-GB" sz="1600">
            <a:latin typeface="Poppins" pitchFamily="2" charset="77"/>
            <a:cs typeface="Poppins" pitchFamily="2" charset="77"/>
          </a:endParaRPr>
        </a:p>
      </dgm:t>
    </dgm:pt>
    <dgm:pt modelId="{78701233-AA9C-144B-A06E-E12EE1722E5F}">
      <dgm:prSet phldrT="[Text]" custT="1"/>
      <dgm:spPr>
        <a:solidFill>
          <a:schemeClr val="bg1"/>
        </a:solidFill>
        <a:ln>
          <a:solidFill>
            <a:srgbClr val="0C6580"/>
          </a:solidFill>
        </a:ln>
      </dgm:spPr>
      <dgm:t>
        <a:bodyPr/>
        <a:lstStyle/>
        <a:p>
          <a:r>
            <a:rPr lang="en-US" sz="2800" dirty="0" err="1">
              <a:solidFill>
                <a:srgbClr val="0C6580"/>
              </a:solidFill>
              <a:latin typeface="Poppins" pitchFamily="2" charset="77"/>
              <a:cs typeface="Poppins" pitchFamily="2" charset="77"/>
            </a:rPr>
            <a:t>Accueillir</a:t>
          </a:r>
          <a:endParaRPr lang="en-GB" sz="2800" dirty="0">
            <a:solidFill>
              <a:srgbClr val="0C6580"/>
            </a:solidFill>
            <a:latin typeface="Poppins" pitchFamily="2" charset="77"/>
            <a:cs typeface="Poppins" pitchFamily="2" charset="77"/>
          </a:endParaRPr>
        </a:p>
      </dgm:t>
    </dgm:pt>
    <dgm:pt modelId="{71A79B8D-AAFC-ED40-A330-8373DA88BFB6}" type="parTrans" cxnId="{0EB3A8D6-1D95-B240-868F-ED78D95598B4}">
      <dgm:prSet/>
      <dgm:spPr/>
      <dgm:t>
        <a:bodyPr/>
        <a:lstStyle/>
        <a:p>
          <a:endParaRPr lang="en-GB" sz="1600">
            <a:latin typeface="Poppins" pitchFamily="2" charset="77"/>
            <a:cs typeface="Poppins" pitchFamily="2" charset="77"/>
          </a:endParaRPr>
        </a:p>
      </dgm:t>
    </dgm:pt>
    <dgm:pt modelId="{F372D86A-18EC-C040-9B03-C2D0341AB71A}" type="sibTrans" cxnId="{0EB3A8D6-1D95-B240-868F-ED78D95598B4}">
      <dgm:prSet/>
      <dgm:spPr/>
      <dgm:t>
        <a:bodyPr/>
        <a:lstStyle/>
        <a:p>
          <a:endParaRPr lang="en-GB" sz="1600">
            <a:latin typeface="Poppins" pitchFamily="2" charset="77"/>
            <a:cs typeface="Poppins" pitchFamily="2" charset="77"/>
          </a:endParaRPr>
        </a:p>
      </dgm:t>
    </dgm:pt>
    <dgm:pt modelId="{EA23C17D-EF6D-0044-B399-7D81CDCCF2F1}">
      <dgm:prSet phldrT="[Text]" custT="1"/>
      <dgm:spPr>
        <a:solidFill>
          <a:schemeClr val="bg1"/>
        </a:solidFill>
        <a:ln>
          <a:solidFill>
            <a:srgbClr val="0C6580"/>
          </a:solidFill>
        </a:ln>
      </dgm:spPr>
      <dgm:t>
        <a:bodyPr/>
        <a:lstStyle/>
        <a:p>
          <a:r>
            <a:rPr lang="en-US" sz="2800" dirty="0">
              <a:solidFill>
                <a:srgbClr val="0C6580"/>
              </a:solidFill>
              <a:latin typeface="Poppins" pitchFamily="2" charset="77"/>
              <a:cs typeface="Poppins" pitchFamily="2" charset="77"/>
            </a:rPr>
            <a:t>Transformer</a:t>
          </a:r>
          <a:endParaRPr lang="en-GB" sz="2800" dirty="0">
            <a:solidFill>
              <a:srgbClr val="0C6580"/>
            </a:solidFill>
            <a:latin typeface="Poppins" pitchFamily="2" charset="77"/>
            <a:cs typeface="Poppins" pitchFamily="2" charset="77"/>
          </a:endParaRPr>
        </a:p>
      </dgm:t>
    </dgm:pt>
    <dgm:pt modelId="{3CB0E457-F3B0-1B4D-ABAD-4D4675A96A93}" type="parTrans" cxnId="{AA3B6CF1-8608-E942-B22B-EAF05067692D}">
      <dgm:prSet/>
      <dgm:spPr/>
      <dgm:t>
        <a:bodyPr/>
        <a:lstStyle/>
        <a:p>
          <a:endParaRPr lang="en-GB" sz="1600">
            <a:latin typeface="Poppins" pitchFamily="2" charset="77"/>
            <a:cs typeface="Poppins" pitchFamily="2" charset="77"/>
          </a:endParaRPr>
        </a:p>
      </dgm:t>
    </dgm:pt>
    <dgm:pt modelId="{0C5DD397-8C2F-024A-A64C-E8FE586972B2}" type="sibTrans" cxnId="{AA3B6CF1-8608-E942-B22B-EAF05067692D}">
      <dgm:prSet/>
      <dgm:spPr/>
      <dgm:t>
        <a:bodyPr/>
        <a:lstStyle/>
        <a:p>
          <a:endParaRPr lang="en-GB" sz="1600">
            <a:latin typeface="Poppins" pitchFamily="2" charset="77"/>
            <a:cs typeface="Poppins" pitchFamily="2" charset="77"/>
          </a:endParaRPr>
        </a:p>
      </dgm:t>
    </dgm:pt>
    <dgm:pt modelId="{5B7DB327-41B5-504D-8108-C840CB4FE810}" type="pres">
      <dgm:prSet presAssocID="{16CD3F9B-21A7-6041-98A4-D3256B9BE5A0}" presName="Name0" presStyleCnt="0">
        <dgm:presLayoutVars>
          <dgm:dir/>
          <dgm:animLvl val="lvl"/>
          <dgm:resizeHandles val="exact"/>
        </dgm:presLayoutVars>
      </dgm:prSet>
      <dgm:spPr/>
    </dgm:pt>
    <dgm:pt modelId="{C9D4C6F3-ECAA-0B41-92BD-43ED2CDC114E}" type="pres">
      <dgm:prSet presAssocID="{8BEDE268-654A-9044-A6C1-6AA509ED0113}" presName="parTxOnly" presStyleLbl="node1" presStyleIdx="0" presStyleCnt="3" custScaleX="84045" custLinFactNeighborX="59751">
        <dgm:presLayoutVars>
          <dgm:chMax val="0"/>
          <dgm:chPref val="0"/>
          <dgm:bulletEnabled val="1"/>
        </dgm:presLayoutVars>
      </dgm:prSet>
      <dgm:spPr/>
    </dgm:pt>
    <dgm:pt modelId="{55E65725-5090-0D48-B847-5B9E4C212DCA}" type="pres">
      <dgm:prSet presAssocID="{77974AF9-0B43-914D-9C10-CEC1F1543BEC}" presName="parTxOnlySpace" presStyleCnt="0"/>
      <dgm:spPr/>
    </dgm:pt>
    <dgm:pt modelId="{F44A1932-6CF0-1B46-8CDA-9F37AD9DF3E0}" type="pres">
      <dgm:prSet presAssocID="{78701233-AA9C-144B-A06E-E12EE1722E5F}" presName="parTxOnly" presStyleLbl="node1" presStyleIdx="1" presStyleCnt="3" custScaleX="131859">
        <dgm:presLayoutVars>
          <dgm:chMax val="0"/>
          <dgm:chPref val="0"/>
          <dgm:bulletEnabled val="1"/>
        </dgm:presLayoutVars>
      </dgm:prSet>
      <dgm:spPr/>
    </dgm:pt>
    <dgm:pt modelId="{693B4075-284F-F842-A5B7-94D9314340FB}" type="pres">
      <dgm:prSet presAssocID="{F372D86A-18EC-C040-9B03-C2D0341AB71A}" presName="parTxOnlySpace" presStyleCnt="0"/>
      <dgm:spPr/>
    </dgm:pt>
    <dgm:pt modelId="{A44A2FBB-083E-474D-BF9A-014636BFAAAB}" type="pres">
      <dgm:prSet presAssocID="{EA23C17D-EF6D-0044-B399-7D81CDCCF2F1}" presName="parTxOnly" presStyleLbl="node1" presStyleIdx="2" presStyleCnt="3" custScaleX="60932" custLinFactNeighborX="4638">
        <dgm:presLayoutVars>
          <dgm:chMax val="0"/>
          <dgm:chPref val="0"/>
          <dgm:bulletEnabled val="1"/>
        </dgm:presLayoutVars>
      </dgm:prSet>
      <dgm:spPr/>
    </dgm:pt>
  </dgm:ptLst>
  <dgm:cxnLst>
    <dgm:cxn modelId="{88C92C6E-C6BA-5447-AD5D-D20BF334A425}" type="presOf" srcId="{16CD3F9B-21A7-6041-98A4-D3256B9BE5A0}" destId="{5B7DB327-41B5-504D-8108-C840CB4FE810}" srcOrd="0" destOrd="0" presId="urn:microsoft.com/office/officeart/2005/8/layout/chevron1"/>
    <dgm:cxn modelId="{13772E56-7B22-4244-B8DF-9CF1D959F3BF}" type="presOf" srcId="{EA23C17D-EF6D-0044-B399-7D81CDCCF2F1}" destId="{A44A2FBB-083E-474D-BF9A-014636BFAAAB}" srcOrd="0" destOrd="0" presId="urn:microsoft.com/office/officeart/2005/8/layout/chevron1"/>
    <dgm:cxn modelId="{CF1EC0C6-3A76-904B-8D52-F12BF34FF78C}" type="presOf" srcId="{8BEDE268-654A-9044-A6C1-6AA509ED0113}" destId="{C9D4C6F3-ECAA-0B41-92BD-43ED2CDC114E}" srcOrd="0" destOrd="0" presId="urn:microsoft.com/office/officeart/2005/8/layout/chevron1"/>
    <dgm:cxn modelId="{0EB3A8D6-1D95-B240-868F-ED78D95598B4}" srcId="{16CD3F9B-21A7-6041-98A4-D3256B9BE5A0}" destId="{78701233-AA9C-144B-A06E-E12EE1722E5F}" srcOrd="1" destOrd="0" parTransId="{71A79B8D-AAFC-ED40-A330-8373DA88BFB6}" sibTransId="{F372D86A-18EC-C040-9B03-C2D0341AB71A}"/>
    <dgm:cxn modelId="{133814ED-CF93-3D44-945D-45570858FFBD}" srcId="{16CD3F9B-21A7-6041-98A4-D3256B9BE5A0}" destId="{8BEDE268-654A-9044-A6C1-6AA509ED0113}" srcOrd="0" destOrd="0" parTransId="{6F3E7452-74AF-4C42-9CBE-5968AC0A6A02}" sibTransId="{77974AF9-0B43-914D-9C10-CEC1F1543BEC}"/>
    <dgm:cxn modelId="{AA3B6CF1-8608-E942-B22B-EAF05067692D}" srcId="{16CD3F9B-21A7-6041-98A4-D3256B9BE5A0}" destId="{EA23C17D-EF6D-0044-B399-7D81CDCCF2F1}" srcOrd="2" destOrd="0" parTransId="{3CB0E457-F3B0-1B4D-ABAD-4D4675A96A93}" sibTransId="{0C5DD397-8C2F-024A-A64C-E8FE586972B2}"/>
    <dgm:cxn modelId="{6124CAF3-1793-8E49-8438-AAA440B205AF}" type="presOf" srcId="{78701233-AA9C-144B-A06E-E12EE1722E5F}" destId="{F44A1932-6CF0-1B46-8CDA-9F37AD9DF3E0}" srcOrd="0" destOrd="0" presId="urn:microsoft.com/office/officeart/2005/8/layout/chevron1"/>
    <dgm:cxn modelId="{AAE9AF0A-0ECB-994F-9D5A-62576CA8114B}" type="presParOf" srcId="{5B7DB327-41B5-504D-8108-C840CB4FE810}" destId="{C9D4C6F3-ECAA-0B41-92BD-43ED2CDC114E}" srcOrd="0" destOrd="0" presId="urn:microsoft.com/office/officeart/2005/8/layout/chevron1"/>
    <dgm:cxn modelId="{D2C019D8-B058-EA40-82D7-7FA6AD075483}" type="presParOf" srcId="{5B7DB327-41B5-504D-8108-C840CB4FE810}" destId="{55E65725-5090-0D48-B847-5B9E4C212DCA}" srcOrd="1" destOrd="0" presId="urn:microsoft.com/office/officeart/2005/8/layout/chevron1"/>
    <dgm:cxn modelId="{2F07CEBE-3E0D-8F4C-A8EA-FDA57D05FF82}" type="presParOf" srcId="{5B7DB327-41B5-504D-8108-C840CB4FE810}" destId="{F44A1932-6CF0-1B46-8CDA-9F37AD9DF3E0}" srcOrd="2" destOrd="0" presId="urn:microsoft.com/office/officeart/2005/8/layout/chevron1"/>
    <dgm:cxn modelId="{86FFCD86-47E0-4B4F-84A7-A4ABA9B21DB1}" type="presParOf" srcId="{5B7DB327-41B5-504D-8108-C840CB4FE810}" destId="{693B4075-284F-F842-A5B7-94D9314340FB}" srcOrd="3" destOrd="0" presId="urn:microsoft.com/office/officeart/2005/8/layout/chevron1"/>
    <dgm:cxn modelId="{83A886A0-7C89-7947-8ED8-B8042CF45020}" type="presParOf" srcId="{5B7DB327-41B5-504D-8108-C840CB4FE810}" destId="{A44A2FBB-083E-474D-BF9A-014636BFAAAB}" srcOrd="4" destOrd="0" presId="urn:microsoft.com/office/officeart/2005/8/layout/chevro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BB7EFA-3560-1742-B7DB-8822C8D95C27}"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en-GB"/>
        </a:p>
      </dgm:t>
    </dgm:pt>
    <dgm:pt modelId="{BF4CFE72-6699-C949-96F4-0634C14F3AD0}">
      <dgm:prSet phldrT="[Text]" custT="1"/>
      <dgm:spPr>
        <a:solidFill>
          <a:srgbClr val="0C6580"/>
        </a:solidFill>
        <a:ln>
          <a:noFill/>
        </a:ln>
      </dgm:spPr>
      <dgm:t>
        <a:bodyPr/>
        <a:lstStyle/>
        <a:p>
          <a:r>
            <a:rPr lang="en-US" sz="1600" dirty="0" err="1">
              <a:latin typeface="Poppins" pitchFamily="2" charset="77"/>
              <a:cs typeface="Poppins" pitchFamily="2" charset="77"/>
            </a:rPr>
            <a:t>Accès</a:t>
          </a:r>
          <a:r>
            <a:rPr lang="en-US" sz="1600" dirty="0">
              <a:latin typeface="Poppins" pitchFamily="2" charset="77"/>
              <a:cs typeface="Poppins" pitchFamily="2" charset="77"/>
            </a:rPr>
            <a:t> au </a:t>
          </a:r>
          <a:r>
            <a:rPr lang="en-US" sz="1600" dirty="0" err="1">
              <a:latin typeface="Poppins" pitchFamily="2" charset="77"/>
              <a:cs typeface="Poppins" pitchFamily="2" charset="77"/>
            </a:rPr>
            <a:t>téléphone</a:t>
          </a:r>
          <a:endParaRPr lang="en-GB" sz="1600" dirty="0">
            <a:latin typeface="Poppins" pitchFamily="2" charset="77"/>
            <a:cs typeface="Poppins" pitchFamily="2" charset="77"/>
          </a:endParaRPr>
        </a:p>
      </dgm:t>
    </dgm:pt>
    <dgm:pt modelId="{E4422D6D-D627-7643-96A1-FC2157893CD7}" type="parTrans" cxnId="{FCCF041D-70B1-7E48-BE7D-581DED0B6EF4}">
      <dgm:prSet/>
      <dgm:spPr/>
      <dgm:t>
        <a:bodyPr/>
        <a:lstStyle/>
        <a:p>
          <a:endParaRPr lang="en-GB">
            <a:latin typeface="Poppins" pitchFamily="2" charset="77"/>
            <a:cs typeface="Poppins" pitchFamily="2" charset="77"/>
          </a:endParaRPr>
        </a:p>
      </dgm:t>
    </dgm:pt>
    <dgm:pt modelId="{9C760BDA-FBFD-6D4B-A509-3815116EC040}" type="sibTrans" cxnId="{FCCF041D-70B1-7E48-BE7D-581DED0B6EF4}">
      <dgm:prSet/>
      <dgm:spPr>
        <a:ln w="50800">
          <a:solidFill>
            <a:srgbClr val="9BC15E"/>
          </a:solidFill>
        </a:ln>
      </dgm:spPr>
      <dgm:t>
        <a:bodyPr/>
        <a:lstStyle/>
        <a:p>
          <a:endParaRPr lang="en-GB">
            <a:latin typeface="Poppins" pitchFamily="2" charset="77"/>
            <a:cs typeface="Poppins" pitchFamily="2" charset="77"/>
          </a:endParaRPr>
        </a:p>
      </dgm:t>
    </dgm:pt>
    <dgm:pt modelId="{E6CA3335-142B-A447-9C09-E803F239D856}">
      <dgm:prSet phldrT="[Text]" custT="1"/>
      <dgm:spPr>
        <a:solidFill>
          <a:srgbClr val="0C6580"/>
        </a:solidFill>
        <a:ln>
          <a:noFill/>
        </a:ln>
      </dgm:spPr>
      <dgm:t>
        <a:bodyPr/>
        <a:lstStyle/>
        <a:p>
          <a:r>
            <a:rPr lang="fr-FR" sz="1600" dirty="0">
              <a:latin typeface="Poppins" pitchFamily="2" charset="77"/>
              <a:cs typeface="Poppins" pitchFamily="2" charset="77"/>
            </a:rPr>
            <a:t>Caractéristiques et fonctionnalités du téléphone</a:t>
          </a:r>
          <a:endParaRPr lang="en-GB" sz="1600" dirty="0">
            <a:latin typeface="Poppins" pitchFamily="2" charset="77"/>
            <a:cs typeface="Poppins" pitchFamily="2" charset="77"/>
          </a:endParaRPr>
        </a:p>
      </dgm:t>
    </dgm:pt>
    <dgm:pt modelId="{D4856056-4B11-A44F-8C82-1F85EB58B086}" type="parTrans" cxnId="{6AD7C4CE-AD3A-834A-901A-E3B057798F50}">
      <dgm:prSet/>
      <dgm:spPr/>
      <dgm:t>
        <a:bodyPr/>
        <a:lstStyle/>
        <a:p>
          <a:endParaRPr lang="en-GB">
            <a:latin typeface="Poppins" pitchFamily="2" charset="77"/>
            <a:cs typeface="Poppins" pitchFamily="2" charset="77"/>
          </a:endParaRPr>
        </a:p>
      </dgm:t>
    </dgm:pt>
    <dgm:pt modelId="{35092C30-E61A-F24C-98DF-76985063C8F7}" type="sibTrans" cxnId="{6AD7C4CE-AD3A-834A-901A-E3B057798F50}">
      <dgm:prSet/>
      <dgm:spPr>
        <a:ln w="50800">
          <a:solidFill>
            <a:srgbClr val="9BC15E"/>
          </a:solidFill>
        </a:ln>
      </dgm:spPr>
      <dgm:t>
        <a:bodyPr/>
        <a:lstStyle/>
        <a:p>
          <a:endParaRPr lang="en-GB">
            <a:latin typeface="Poppins" pitchFamily="2" charset="77"/>
            <a:cs typeface="Poppins" pitchFamily="2" charset="77"/>
          </a:endParaRPr>
        </a:p>
      </dgm:t>
    </dgm:pt>
    <dgm:pt modelId="{63C7E384-FE99-3142-AEB8-E874F1607561}">
      <dgm:prSet phldrT="[Text]" custT="1"/>
      <dgm:spPr>
        <a:solidFill>
          <a:srgbClr val="0C6580"/>
        </a:solidFill>
        <a:ln>
          <a:noFill/>
        </a:ln>
      </dgm:spPr>
      <dgm:t>
        <a:bodyPr/>
        <a:lstStyle/>
        <a:p>
          <a:r>
            <a:rPr lang="en-US" sz="1600" dirty="0" err="1">
              <a:latin typeface="Poppins" pitchFamily="2" charset="77"/>
              <a:cs typeface="Poppins" pitchFamily="2" charset="77"/>
            </a:rPr>
            <a:t>Compétences</a:t>
          </a:r>
          <a:r>
            <a:rPr lang="en-US" sz="1600" dirty="0">
              <a:latin typeface="Poppins" pitchFamily="2" charset="77"/>
              <a:cs typeface="Poppins" pitchFamily="2" charset="77"/>
            </a:rPr>
            <a:t> </a:t>
          </a:r>
          <a:r>
            <a:rPr lang="en-US" sz="1600" dirty="0" err="1">
              <a:latin typeface="Poppins" pitchFamily="2" charset="77"/>
              <a:cs typeface="Poppins" pitchFamily="2" charset="77"/>
            </a:rPr>
            <a:t>numériques</a:t>
          </a:r>
          <a:endParaRPr lang="en-GB" sz="1600" dirty="0">
            <a:latin typeface="Poppins" pitchFamily="2" charset="77"/>
            <a:cs typeface="Poppins" pitchFamily="2" charset="77"/>
          </a:endParaRPr>
        </a:p>
      </dgm:t>
    </dgm:pt>
    <dgm:pt modelId="{1D09D87F-2899-7843-A075-EF8268524E5C}" type="parTrans" cxnId="{1614F75F-D457-DF4F-A493-D607F67E7485}">
      <dgm:prSet/>
      <dgm:spPr/>
      <dgm:t>
        <a:bodyPr/>
        <a:lstStyle/>
        <a:p>
          <a:endParaRPr lang="en-GB">
            <a:latin typeface="Poppins" pitchFamily="2" charset="77"/>
            <a:cs typeface="Poppins" pitchFamily="2" charset="77"/>
          </a:endParaRPr>
        </a:p>
      </dgm:t>
    </dgm:pt>
    <dgm:pt modelId="{5E24E08E-71BC-8D40-BE71-22D0D1B8E5BB}" type="sibTrans" cxnId="{1614F75F-D457-DF4F-A493-D607F67E7485}">
      <dgm:prSet/>
      <dgm:spPr>
        <a:ln w="50800">
          <a:solidFill>
            <a:srgbClr val="9BC15E"/>
          </a:solidFill>
        </a:ln>
      </dgm:spPr>
      <dgm:t>
        <a:bodyPr/>
        <a:lstStyle/>
        <a:p>
          <a:endParaRPr lang="en-GB">
            <a:latin typeface="Poppins" pitchFamily="2" charset="77"/>
            <a:cs typeface="Poppins" pitchFamily="2" charset="77"/>
          </a:endParaRPr>
        </a:p>
      </dgm:t>
    </dgm:pt>
    <dgm:pt modelId="{AB628E22-2E61-EC4D-8AD7-27458D627D50}">
      <dgm:prSet phldrT="[Text]" custT="1"/>
      <dgm:spPr>
        <a:solidFill>
          <a:srgbClr val="0C6580"/>
        </a:solidFill>
        <a:ln>
          <a:noFill/>
        </a:ln>
      </dgm:spPr>
      <dgm:t>
        <a:bodyPr/>
        <a:lstStyle/>
        <a:p>
          <a:r>
            <a:rPr lang="en-US" sz="1600" dirty="0" err="1">
              <a:latin typeface="Poppins" pitchFamily="2" charset="77"/>
              <a:cs typeface="Poppins" pitchFamily="2" charset="77"/>
            </a:rPr>
            <a:t>Utilisation</a:t>
          </a:r>
          <a:r>
            <a:rPr lang="en-US" sz="1600" dirty="0">
              <a:latin typeface="Poppins" pitchFamily="2" charset="77"/>
              <a:cs typeface="Poppins" pitchFamily="2" charset="77"/>
            </a:rPr>
            <a:t> </a:t>
          </a:r>
          <a:r>
            <a:rPr lang="en-US" sz="1600" dirty="0" err="1">
              <a:latin typeface="Poppins" pitchFamily="2" charset="77"/>
              <a:cs typeface="Poppins" pitchFamily="2" charset="77"/>
            </a:rPr>
            <a:t>permise</a:t>
          </a:r>
          <a:r>
            <a:rPr lang="en-US" sz="1600" dirty="0">
              <a:latin typeface="Poppins" pitchFamily="2" charset="77"/>
              <a:cs typeface="Poppins" pitchFamily="2" charset="77"/>
            </a:rPr>
            <a:t> et </a:t>
          </a:r>
          <a:r>
            <a:rPr lang="en-US" sz="1600" dirty="0" err="1">
              <a:latin typeface="Poppins" pitchFamily="2" charset="77"/>
              <a:cs typeface="Poppins" pitchFamily="2" charset="77"/>
            </a:rPr>
            <a:t>souhaitée</a:t>
          </a:r>
          <a:endParaRPr lang="en-GB" sz="1600" dirty="0">
            <a:latin typeface="Poppins" pitchFamily="2" charset="77"/>
            <a:cs typeface="Poppins" pitchFamily="2" charset="77"/>
          </a:endParaRPr>
        </a:p>
      </dgm:t>
    </dgm:pt>
    <dgm:pt modelId="{73D059E4-69D0-3348-9819-761EDCF00D7A}" type="parTrans" cxnId="{EF02F478-6816-C743-840E-C9975BBC556C}">
      <dgm:prSet/>
      <dgm:spPr/>
      <dgm:t>
        <a:bodyPr/>
        <a:lstStyle/>
        <a:p>
          <a:endParaRPr lang="en-GB">
            <a:latin typeface="Poppins" pitchFamily="2" charset="77"/>
            <a:cs typeface="Poppins" pitchFamily="2" charset="77"/>
          </a:endParaRPr>
        </a:p>
      </dgm:t>
    </dgm:pt>
    <dgm:pt modelId="{72738814-306E-094F-9B61-442CF645A972}" type="sibTrans" cxnId="{EF02F478-6816-C743-840E-C9975BBC556C}">
      <dgm:prSet/>
      <dgm:spPr>
        <a:ln w="50800">
          <a:solidFill>
            <a:srgbClr val="9BC15E"/>
          </a:solidFill>
        </a:ln>
      </dgm:spPr>
      <dgm:t>
        <a:bodyPr/>
        <a:lstStyle/>
        <a:p>
          <a:endParaRPr lang="en-GB">
            <a:latin typeface="Poppins" pitchFamily="2" charset="77"/>
            <a:cs typeface="Poppins" pitchFamily="2" charset="77"/>
          </a:endParaRPr>
        </a:p>
      </dgm:t>
    </dgm:pt>
    <dgm:pt modelId="{358CA2CE-65F5-BF4C-9AB3-E587830BEF4D}">
      <dgm:prSet phldrT="[Text]" custT="1"/>
      <dgm:spPr>
        <a:solidFill>
          <a:srgbClr val="0C6580"/>
        </a:solidFill>
        <a:ln>
          <a:noFill/>
        </a:ln>
      </dgm:spPr>
      <dgm:t>
        <a:bodyPr/>
        <a:lstStyle/>
        <a:p>
          <a:r>
            <a:rPr lang="en-US" sz="1600" dirty="0" err="1">
              <a:latin typeface="Poppins" pitchFamily="2" charset="77"/>
              <a:cs typeface="Poppins" pitchFamily="2" charset="77"/>
            </a:rPr>
            <a:t>Répartition</a:t>
          </a:r>
          <a:r>
            <a:rPr lang="en-US" sz="1600" dirty="0">
              <a:latin typeface="Poppins" pitchFamily="2" charset="77"/>
              <a:cs typeface="Poppins" pitchFamily="2" charset="77"/>
            </a:rPr>
            <a:t> du temps</a:t>
          </a:r>
          <a:endParaRPr lang="en-GB" sz="1600" dirty="0">
            <a:latin typeface="Poppins" pitchFamily="2" charset="77"/>
            <a:cs typeface="Poppins" pitchFamily="2" charset="77"/>
          </a:endParaRPr>
        </a:p>
      </dgm:t>
    </dgm:pt>
    <dgm:pt modelId="{8CBBA8E6-E122-FC42-AA68-2191BD6E98BE}" type="parTrans" cxnId="{FFB7279F-4111-1340-BD6E-FA2A0AA68B45}">
      <dgm:prSet/>
      <dgm:spPr/>
      <dgm:t>
        <a:bodyPr/>
        <a:lstStyle/>
        <a:p>
          <a:endParaRPr lang="en-GB">
            <a:latin typeface="Poppins" pitchFamily="2" charset="77"/>
            <a:cs typeface="Poppins" pitchFamily="2" charset="77"/>
          </a:endParaRPr>
        </a:p>
      </dgm:t>
    </dgm:pt>
    <dgm:pt modelId="{8B80EE9A-6C52-F140-89EE-CBCA502114DF}" type="sibTrans" cxnId="{FFB7279F-4111-1340-BD6E-FA2A0AA68B45}">
      <dgm:prSet/>
      <dgm:spPr>
        <a:ln w="50800">
          <a:solidFill>
            <a:srgbClr val="9BC15E"/>
          </a:solidFill>
        </a:ln>
      </dgm:spPr>
      <dgm:t>
        <a:bodyPr/>
        <a:lstStyle/>
        <a:p>
          <a:endParaRPr lang="en-GB">
            <a:latin typeface="Poppins" pitchFamily="2" charset="77"/>
            <a:cs typeface="Poppins" pitchFamily="2" charset="77"/>
          </a:endParaRPr>
        </a:p>
      </dgm:t>
    </dgm:pt>
    <dgm:pt modelId="{D46D659E-BCF3-D144-AFD2-009569D43B33}" type="pres">
      <dgm:prSet presAssocID="{25BB7EFA-3560-1742-B7DB-8822C8D95C27}" presName="cycle" presStyleCnt="0">
        <dgm:presLayoutVars>
          <dgm:dir/>
          <dgm:resizeHandles val="exact"/>
        </dgm:presLayoutVars>
      </dgm:prSet>
      <dgm:spPr/>
    </dgm:pt>
    <dgm:pt modelId="{BD57E0DA-A1A3-B941-A215-3F948736BDBB}" type="pres">
      <dgm:prSet presAssocID="{BF4CFE72-6699-C949-96F4-0634C14F3AD0}" presName="node" presStyleLbl="node1" presStyleIdx="0" presStyleCnt="5">
        <dgm:presLayoutVars>
          <dgm:bulletEnabled val="1"/>
        </dgm:presLayoutVars>
      </dgm:prSet>
      <dgm:spPr/>
    </dgm:pt>
    <dgm:pt modelId="{F00DA38B-53C7-9040-B8B0-C4F9C59DFEB6}" type="pres">
      <dgm:prSet presAssocID="{BF4CFE72-6699-C949-96F4-0634C14F3AD0}" presName="spNode" presStyleCnt="0"/>
      <dgm:spPr/>
    </dgm:pt>
    <dgm:pt modelId="{346110ED-78E3-E749-BCF5-250DAC1CB962}" type="pres">
      <dgm:prSet presAssocID="{9C760BDA-FBFD-6D4B-A509-3815116EC040}" presName="sibTrans" presStyleLbl="sibTrans1D1" presStyleIdx="0" presStyleCnt="5"/>
      <dgm:spPr/>
    </dgm:pt>
    <dgm:pt modelId="{9E580F2D-4ED7-C340-9437-A75FE1EF3F92}" type="pres">
      <dgm:prSet presAssocID="{E6CA3335-142B-A447-9C09-E803F239D856}" presName="node" presStyleLbl="node1" presStyleIdx="1" presStyleCnt="5">
        <dgm:presLayoutVars>
          <dgm:bulletEnabled val="1"/>
        </dgm:presLayoutVars>
      </dgm:prSet>
      <dgm:spPr/>
    </dgm:pt>
    <dgm:pt modelId="{9EB944E1-49F0-AA47-B9CF-B4363B8085F7}" type="pres">
      <dgm:prSet presAssocID="{E6CA3335-142B-A447-9C09-E803F239D856}" presName="spNode" presStyleCnt="0"/>
      <dgm:spPr/>
    </dgm:pt>
    <dgm:pt modelId="{A342FDCB-494A-E34C-9D27-B947916A2E00}" type="pres">
      <dgm:prSet presAssocID="{35092C30-E61A-F24C-98DF-76985063C8F7}" presName="sibTrans" presStyleLbl="sibTrans1D1" presStyleIdx="1" presStyleCnt="5"/>
      <dgm:spPr/>
    </dgm:pt>
    <dgm:pt modelId="{89191FC8-90FD-334E-B9D0-5BB02234532B}" type="pres">
      <dgm:prSet presAssocID="{63C7E384-FE99-3142-AEB8-E874F1607561}" presName="node" presStyleLbl="node1" presStyleIdx="2" presStyleCnt="5">
        <dgm:presLayoutVars>
          <dgm:bulletEnabled val="1"/>
        </dgm:presLayoutVars>
      </dgm:prSet>
      <dgm:spPr/>
    </dgm:pt>
    <dgm:pt modelId="{21D052E1-04A0-F745-ADF3-95C4A97AA234}" type="pres">
      <dgm:prSet presAssocID="{63C7E384-FE99-3142-AEB8-E874F1607561}" presName="spNode" presStyleCnt="0"/>
      <dgm:spPr/>
    </dgm:pt>
    <dgm:pt modelId="{63BA400A-44D4-7B41-83B4-F01FCF1F1A8F}" type="pres">
      <dgm:prSet presAssocID="{5E24E08E-71BC-8D40-BE71-22D0D1B8E5BB}" presName="sibTrans" presStyleLbl="sibTrans1D1" presStyleIdx="2" presStyleCnt="5"/>
      <dgm:spPr/>
    </dgm:pt>
    <dgm:pt modelId="{4B8E5294-48FD-8B4C-9FA7-84941C3A535B}" type="pres">
      <dgm:prSet presAssocID="{AB628E22-2E61-EC4D-8AD7-27458D627D50}" presName="node" presStyleLbl="node1" presStyleIdx="3" presStyleCnt="5">
        <dgm:presLayoutVars>
          <dgm:bulletEnabled val="1"/>
        </dgm:presLayoutVars>
      </dgm:prSet>
      <dgm:spPr/>
    </dgm:pt>
    <dgm:pt modelId="{22FF6E39-1476-9346-9C8E-5A659386F597}" type="pres">
      <dgm:prSet presAssocID="{AB628E22-2E61-EC4D-8AD7-27458D627D50}" presName="spNode" presStyleCnt="0"/>
      <dgm:spPr/>
    </dgm:pt>
    <dgm:pt modelId="{C2960AF1-AD03-B146-B5E9-7F2C9FAFD4D0}" type="pres">
      <dgm:prSet presAssocID="{72738814-306E-094F-9B61-442CF645A972}" presName="sibTrans" presStyleLbl="sibTrans1D1" presStyleIdx="3" presStyleCnt="5"/>
      <dgm:spPr/>
    </dgm:pt>
    <dgm:pt modelId="{2F6C4370-2D38-734E-8776-A0505557FF85}" type="pres">
      <dgm:prSet presAssocID="{358CA2CE-65F5-BF4C-9AB3-E587830BEF4D}" presName="node" presStyleLbl="node1" presStyleIdx="4" presStyleCnt="5">
        <dgm:presLayoutVars>
          <dgm:bulletEnabled val="1"/>
        </dgm:presLayoutVars>
      </dgm:prSet>
      <dgm:spPr/>
    </dgm:pt>
    <dgm:pt modelId="{0D53230F-E9E8-0848-BA19-F0B7822360D6}" type="pres">
      <dgm:prSet presAssocID="{358CA2CE-65F5-BF4C-9AB3-E587830BEF4D}" presName="spNode" presStyleCnt="0"/>
      <dgm:spPr/>
    </dgm:pt>
    <dgm:pt modelId="{900AD55B-F3D9-A34E-828C-FAE8EE93B0CF}" type="pres">
      <dgm:prSet presAssocID="{8B80EE9A-6C52-F140-89EE-CBCA502114DF}" presName="sibTrans" presStyleLbl="sibTrans1D1" presStyleIdx="4" presStyleCnt="5"/>
      <dgm:spPr/>
    </dgm:pt>
  </dgm:ptLst>
  <dgm:cxnLst>
    <dgm:cxn modelId="{0D82A40A-2016-8E40-82DD-39BCB79449C8}" type="presOf" srcId="{35092C30-E61A-F24C-98DF-76985063C8F7}" destId="{A342FDCB-494A-E34C-9D27-B947916A2E00}" srcOrd="0" destOrd="0" presId="urn:microsoft.com/office/officeart/2005/8/layout/cycle6"/>
    <dgm:cxn modelId="{FCCF041D-70B1-7E48-BE7D-581DED0B6EF4}" srcId="{25BB7EFA-3560-1742-B7DB-8822C8D95C27}" destId="{BF4CFE72-6699-C949-96F4-0634C14F3AD0}" srcOrd="0" destOrd="0" parTransId="{E4422D6D-D627-7643-96A1-FC2157893CD7}" sibTransId="{9C760BDA-FBFD-6D4B-A509-3815116EC040}"/>
    <dgm:cxn modelId="{AB748C5B-9E4B-7D4F-9F2F-A91EBE7FF51B}" type="presOf" srcId="{AB628E22-2E61-EC4D-8AD7-27458D627D50}" destId="{4B8E5294-48FD-8B4C-9FA7-84941C3A535B}" srcOrd="0" destOrd="0" presId="urn:microsoft.com/office/officeart/2005/8/layout/cycle6"/>
    <dgm:cxn modelId="{1614F75F-D457-DF4F-A493-D607F67E7485}" srcId="{25BB7EFA-3560-1742-B7DB-8822C8D95C27}" destId="{63C7E384-FE99-3142-AEB8-E874F1607561}" srcOrd="2" destOrd="0" parTransId="{1D09D87F-2899-7843-A075-EF8268524E5C}" sibTransId="{5E24E08E-71BC-8D40-BE71-22D0D1B8E5BB}"/>
    <dgm:cxn modelId="{594AFE65-1B84-424B-84BE-E4130A5ECDF6}" type="presOf" srcId="{25BB7EFA-3560-1742-B7DB-8822C8D95C27}" destId="{D46D659E-BCF3-D144-AFD2-009569D43B33}" srcOrd="0" destOrd="0" presId="urn:microsoft.com/office/officeart/2005/8/layout/cycle6"/>
    <dgm:cxn modelId="{B6008169-C585-4442-B349-BD81B6B7F356}" type="presOf" srcId="{E6CA3335-142B-A447-9C09-E803F239D856}" destId="{9E580F2D-4ED7-C340-9437-A75FE1EF3F92}" srcOrd="0" destOrd="0" presId="urn:microsoft.com/office/officeart/2005/8/layout/cycle6"/>
    <dgm:cxn modelId="{0A89F64D-ACBF-424D-B2CD-81C543AF418F}" type="presOf" srcId="{BF4CFE72-6699-C949-96F4-0634C14F3AD0}" destId="{BD57E0DA-A1A3-B941-A215-3F948736BDBB}" srcOrd="0" destOrd="0" presId="urn:microsoft.com/office/officeart/2005/8/layout/cycle6"/>
    <dgm:cxn modelId="{A2423454-2436-D940-9CA8-39F6270FFADE}" type="presOf" srcId="{72738814-306E-094F-9B61-442CF645A972}" destId="{C2960AF1-AD03-B146-B5E9-7F2C9FAFD4D0}" srcOrd="0" destOrd="0" presId="urn:microsoft.com/office/officeart/2005/8/layout/cycle6"/>
    <dgm:cxn modelId="{EF02F478-6816-C743-840E-C9975BBC556C}" srcId="{25BB7EFA-3560-1742-B7DB-8822C8D95C27}" destId="{AB628E22-2E61-EC4D-8AD7-27458D627D50}" srcOrd="3" destOrd="0" parTransId="{73D059E4-69D0-3348-9819-761EDCF00D7A}" sibTransId="{72738814-306E-094F-9B61-442CF645A972}"/>
    <dgm:cxn modelId="{AB24559D-69AC-B54A-8E4F-3FBC9AC8D6D5}" type="presOf" srcId="{9C760BDA-FBFD-6D4B-A509-3815116EC040}" destId="{346110ED-78E3-E749-BCF5-250DAC1CB962}" srcOrd="0" destOrd="0" presId="urn:microsoft.com/office/officeart/2005/8/layout/cycle6"/>
    <dgm:cxn modelId="{FFB7279F-4111-1340-BD6E-FA2A0AA68B45}" srcId="{25BB7EFA-3560-1742-B7DB-8822C8D95C27}" destId="{358CA2CE-65F5-BF4C-9AB3-E587830BEF4D}" srcOrd="4" destOrd="0" parTransId="{8CBBA8E6-E122-FC42-AA68-2191BD6E98BE}" sibTransId="{8B80EE9A-6C52-F140-89EE-CBCA502114DF}"/>
    <dgm:cxn modelId="{2E5EAFB6-E243-8549-9F85-25A5765F2569}" type="presOf" srcId="{8B80EE9A-6C52-F140-89EE-CBCA502114DF}" destId="{900AD55B-F3D9-A34E-828C-FAE8EE93B0CF}" srcOrd="0" destOrd="0" presId="urn:microsoft.com/office/officeart/2005/8/layout/cycle6"/>
    <dgm:cxn modelId="{226534B9-5A9E-824E-8CFF-BAB799560205}" type="presOf" srcId="{5E24E08E-71BC-8D40-BE71-22D0D1B8E5BB}" destId="{63BA400A-44D4-7B41-83B4-F01FCF1F1A8F}" srcOrd="0" destOrd="0" presId="urn:microsoft.com/office/officeart/2005/8/layout/cycle6"/>
    <dgm:cxn modelId="{6AD7C4CE-AD3A-834A-901A-E3B057798F50}" srcId="{25BB7EFA-3560-1742-B7DB-8822C8D95C27}" destId="{E6CA3335-142B-A447-9C09-E803F239D856}" srcOrd="1" destOrd="0" parTransId="{D4856056-4B11-A44F-8C82-1F85EB58B086}" sibTransId="{35092C30-E61A-F24C-98DF-76985063C8F7}"/>
    <dgm:cxn modelId="{DA76A9EA-50C6-9144-A534-2276EB46FA80}" type="presOf" srcId="{358CA2CE-65F5-BF4C-9AB3-E587830BEF4D}" destId="{2F6C4370-2D38-734E-8776-A0505557FF85}" srcOrd="0" destOrd="0" presId="urn:microsoft.com/office/officeart/2005/8/layout/cycle6"/>
    <dgm:cxn modelId="{56214BF3-9F5B-7E4E-9B87-FD1CD838CD18}" type="presOf" srcId="{63C7E384-FE99-3142-AEB8-E874F1607561}" destId="{89191FC8-90FD-334E-B9D0-5BB02234532B}" srcOrd="0" destOrd="0" presId="urn:microsoft.com/office/officeart/2005/8/layout/cycle6"/>
    <dgm:cxn modelId="{1885E4C5-B4FF-664B-8937-220487AAC219}" type="presParOf" srcId="{D46D659E-BCF3-D144-AFD2-009569D43B33}" destId="{BD57E0DA-A1A3-B941-A215-3F948736BDBB}" srcOrd="0" destOrd="0" presId="urn:microsoft.com/office/officeart/2005/8/layout/cycle6"/>
    <dgm:cxn modelId="{58D60B56-9251-3F45-A4EA-DD3DD1A9EE96}" type="presParOf" srcId="{D46D659E-BCF3-D144-AFD2-009569D43B33}" destId="{F00DA38B-53C7-9040-B8B0-C4F9C59DFEB6}" srcOrd="1" destOrd="0" presId="urn:microsoft.com/office/officeart/2005/8/layout/cycle6"/>
    <dgm:cxn modelId="{CE7D3247-8AD6-AC4B-8855-8BAEC28DC970}" type="presParOf" srcId="{D46D659E-BCF3-D144-AFD2-009569D43B33}" destId="{346110ED-78E3-E749-BCF5-250DAC1CB962}" srcOrd="2" destOrd="0" presId="urn:microsoft.com/office/officeart/2005/8/layout/cycle6"/>
    <dgm:cxn modelId="{82F2F026-9958-194E-AEE9-8AD54D41B97A}" type="presParOf" srcId="{D46D659E-BCF3-D144-AFD2-009569D43B33}" destId="{9E580F2D-4ED7-C340-9437-A75FE1EF3F92}" srcOrd="3" destOrd="0" presId="urn:microsoft.com/office/officeart/2005/8/layout/cycle6"/>
    <dgm:cxn modelId="{873A1CE0-5F44-FF4C-BC67-FFE13F06013D}" type="presParOf" srcId="{D46D659E-BCF3-D144-AFD2-009569D43B33}" destId="{9EB944E1-49F0-AA47-B9CF-B4363B8085F7}" srcOrd="4" destOrd="0" presId="urn:microsoft.com/office/officeart/2005/8/layout/cycle6"/>
    <dgm:cxn modelId="{86689D35-BFA2-F843-BB88-69D2F0FC1A01}" type="presParOf" srcId="{D46D659E-BCF3-D144-AFD2-009569D43B33}" destId="{A342FDCB-494A-E34C-9D27-B947916A2E00}" srcOrd="5" destOrd="0" presId="urn:microsoft.com/office/officeart/2005/8/layout/cycle6"/>
    <dgm:cxn modelId="{C8B3B62E-65D8-494B-A775-29BE0DD32F89}" type="presParOf" srcId="{D46D659E-BCF3-D144-AFD2-009569D43B33}" destId="{89191FC8-90FD-334E-B9D0-5BB02234532B}" srcOrd="6" destOrd="0" presId="urn:microsoft.com/office/officeart/2005/8/layout/cycle6"/>
    <dgm:cxn modelId="{56172982-A00C-4B45-AE12-40B1F4363E2D}" type="presParOf" srcId="{D46D659E-BCF3-D144-AFD2-009569D43B33}" destId="{21D052E1-04A0-F745-ADF3-95C4A97AA234}" srcOrd="7" destOrd="0" presId="urn:microsoft.com/office/officeart/2005/8/layout/cycle6"/>
    <dgm:cxn modelId="{ACBBABEF-5937-0141-9284-FEA84F3666D4}" type="presParOf" srcId="{D46D659E-BCF3-D144-AFD2-009569D43B33}" destId="{63BA400A-44D4-7B41-83B4-F01FCF1F1A8F}" srcOrd="8" destOrd="0" presId="urn:microsoft.com/office/officeart/2005/8/layout/cycle6"/>
    <dgm:cxn modelId="{F52E8A08-C880-BB47-8AB3-C6D2E005A527}" type="presParOf" srcId="{D46D659E-BCF3-D144-AFD2-009569D43B33}" destId="{4B8E5294-48FD-8B4C-9FA7-84941C3A535B}" srcOrd="9" destOrd="0" presId="urn:microsoft.com/office/officeart/2005/8/layout/cycle6"/>
    <dgm:cxn modelId="{69F34E32-A0A4-0642-8771-038BEA6455DA}" type="presParOf" srcId="{D46D659E-BCF3-D144-AFD2-009569D43B33}" destId="{22FF6E39-1476-9346-9C8E-5A659386F597}" srcOrd="10" destOrd="0" presId="urn:microsoft.com/office/officeart/2005/8/layout/cycle6"/>
    <dgm:cxn modelId="{BFE51510-E4B8-2941-BC69-777C681EDB16}" type="presParOf" srcId="{D46D659E-BCF3-D144-AFD2-009569D43B33}" destId="{C2960AF1-AD03-B146-B5E9-7F2C9FAFD4D0}" srcOrd="11" destOrd="0" presId="urn:microsoft.com/office/officeart/2005/8/layout/cycle6"/>
    <dgm:cxn modelId="{52678DDB-8545-914B-AD58-749D58DDF139}" type="presParOf" srcId="{D46D659E-BCF3-D144-AFD2-009569D43B33}" destId="{2F6C4370-2D38-734E-8776-A0505557FF85}" srcOrd="12" destOrd="0" presId="urn:microsoft.com/office/officeart/2005/8/layout/cycle6"/>
    <dgm:cxn modelId="{5E885DF3-93E5-A944-9460-98D999AFC413}" type="presParOf" srcId="{D46D659E-BCF3-D144-AFD2-009569D43B33}" destId="{0D53230F-E9E8-0848-BA19-F0B7822360D6}" srcOrd="13" destOrd="0" presId="urn:microsoft.com/office/officeart/2005/8/layout/cycle6"/>
    <dgm:cxn modelId="{A9C3FF71-6707-DF46-B63F-AA96CF8D1CF1}" type="presParOf" srcId="{D46D659E-BCF3-D144-AFD2-009569D43B33}" destId="{900AD55B-F3D9-A34E-828C-FAE8EE93B0CF}"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AAFA56-789C-0B46-9FF9-51DB947DE6E3}" type="doc">
      <dgm:prSet loTypeId="urn:microsoft.com/office/officeart/2005/8/layout/cycle2" loCatId="" qsTypeId="urn:microsoft.com/office/officeart/2005/8/quickstyle/simple1" qsCatId="simple" csTypeId="urn:microsoft.com/office/officeart/2005/8/colors/colorful1" csCatId="colorful" phldr="1"/>
      <dgm:spPr/>
      <dgm:t>
        <a:bodyPr/>
        <a:lstStyle/>
        <a:p>
          <a:endParaRPr lang="en-GB"/>
        </a:p>
      </dgm:t>
    </dgm:pt>
    <dgm:pt modelId="{A48E1E6F-66E1-C343-9AC5-C141704A9A0B}">
      <dgm:prSet phldrT="[Text]" custT="1"/>
      <dgm:spPr/>
      <dgm:t>
        <a:bodyPr/>
        <a:lstStyle/>
        <a:p>
          <a:pPr rtl="0"/>
          <a:r>
            <a:rPr lang="en-GB" sz="2000" b="1" dirty="0">
              <a:latin typeface="Poppins"/>
              <a:ea typeface="Roboto Slab" pitchFamily="2" charset="0"/>
              <a:cs typeface="Poppins"/>
            </a:rPr>
            <a:t>1. </a:t>
          </a:r>
          <a:r>
            <a:rPr lang="en-US" sz="2000" b="1" dirty="0">
              <a:latin typeface="Poppins"/>
              <a:cs typeface="Poppins"/>
            </a:rPr>
            <a:t>Faire </a:t>
          </a:r>
          <a:r>
            <a:rPr lang="en-US" sz="2000" b="1" dirty="0" err="1">
              <a:latin typeface="Poppins"/>
              <a:cs typeface="Poppins"/>
            </a:rPr>
            <a:t>preuve</a:t>
          </a:r>
          <a:r>
            <a:rPr lang="en-US" sz="2000" b="1" dirty="0">
              <a:latin typeface="Poppins"/>
              <a:cs typeface="Poppins"/>
            </a:rPr>
            <a:t> </a:t>
          </a:r>
          <a:r>
            <a:rPr lang="en-US" sz="2000" b="1" dirty="0" err="1">
              <a:latin typeface="Poppins"/>
              <a:cs typeface="Poppins"/>
            </a:rPr>
            <a:t>d'empathie</a:t>
          </a:r>
          <a:endParaRPr lang="en-GB" sz="2000" b="1" dirty="0">
            <a:latin typeface="Poppins"/>
            <a:ea typeface="Roboto Slab" pitchFamily="2" charset="0"/>
            <a:cs typeface="Poppins"/>
          </a:endParaRPr>
        </a:p>
      </dgm:t>
    </dgm:pt>
    <dgm:pt modelId="{09848970-1897-7841-A4E7-F6B2B9EE1F0E}" type="parTrans" cxnId="{1B683274-AA51-4E48-BFF2-3A226CDFF24F}">
      <dgm:prSet/>
      <dgm:spPr/>
      <dgm:t>
        <a:bodyPr/>
        <a:lstStyle/>
        <a:p>
          <a:endParaRPr lang="en-GB" sz="1000" b="1">
            <a:latin typeface="Roboto Slab" pitchFamily="2" charset="0"/>
            <a:ea typeface="Roboto Slab" pitchFamily="2" charset="0"/>
          </a:endParaRPr>
        </a:p>
      </dgm:t>
    </dgm:pt>
    <dgm:pt modelId="{364B07D4-1635-4247-B0CA-8569B7118C93}" type="sibTrans" cxnId="{1B683274-AA51-4E48-BFF2-3A226CDFF24F}">
      <dgm:prSet/>
      <dgm:spPr/>
      <dgm:t>
        <a:bodyPr/>
        <a:lstStyle/>
        <a:p>
          <a:endParaRPr lang="en-GB" sz="1000" b="1">
            <a:latin typeface="Roboto Slab" pitchFamily="2" charset="0"/>
            <a:ea typeface="Roboto Slab" pitchFamily="2" charset="0"/>
          </a:endParaRPr>
        </a:p>
      </dgm:t>
    </dgm:pt>
    <dgm:pt modelId="{5D2CC049-F553-0B4B-A7DA-88F74460CA7A}">
      <dgm:prSet phldrT="[Text]" custT="1"/>
      <dgm:spPr/>
      <dgm:t>
        <a:bodyPr/>
        <a:lstStyle/>
        <a:p>
          <a:pPr marL="0" lvl="0" indent="0" algn="ctr" defTabSz="889000">
            <a:lnSpc>
              <a:spcPct val="90000"/>
            </a:lnSpc>
            <a:spcBef>
              <a:spcPct val="0"/>
            </a:spcBef>
            <a:spcAft>
              <a:spcPct val="35000"/>
            </a:spcAft>
            <a:buNone/>
          </a:pPr>
          <a:r>
            <a:rPr lang="en-GB" sz="2000" b="1" kern="1200" dirty="0">
              <a:latin typeface="Poppins" panose="00000500000000000000" pitchFamily="2" charset="0"/>
              <a:ea typeface="Roboto Slab" pitchFamily="2" charset="0"/>
              <a:cs typeface="Poppins" panose="00000500000000000000" pitchFamily="2" charset="0"/>
            </a:rPr>
            <a:t>2. </a:t>
          </a:r>
          <a:br>
            <a:rPr lang="en-GB" sz="2000" b="1" kern="1200" dirty="0">
              <a:latin typeface="Poppins" panose="00000500000000000000" pitchFamily="2" charset="0"/>
              <a:ea typeface="Roboto Slab" pitchFamily="2" charset="0"/>
              <a:cs typeface="Poppins" panose="00000500000000000000" pitchFamily="2" charset="0"/>
            </a:rPr>
          </a:br>
          <a:r>
            <a:rPr lang="en-US" sz="2000" b="1" kern="1200" dirty="0" err="1">
              <a:latin typeface="Poppins" panose="00000500000000000000" pitchFamily="2" charset="0"/>
              <a:cs typeface="Poppins" panose="00000500000000000000" pitchFamily="2" charset="0"/>
            </a:rPr>
            <a:t>Définir</a:t>
          </a:r>
          <a:endParaRPr lang="en-GB" sz="2000" b="1" kern="1200" dirty="0">
            <a:latin typeface="Poppins" panose="00000500000000000000" pitchFamily="2" charset="0"/>
            <a:ea typeface="Roboto Slab" pitchFamily="2" charset="0"/>
            <a:cs typeface="Poppins" panose="00000500000000000000" pitchFamily="2" charset="0"/>
          </a:endParaRPr>
        </a:p>
      </dgm:t>
    </dgm:pt>
    <dgm:pt modelId="{5044F692-B570-484C-BCD4-B2D273827568}" type="parTrans" cxnId="{8D4A0443-83BE-424E-A52B-A91DD50B73CC}">
      <dgm:prSet/>
      <dgm:spPr/>
      <dgm:t>
        <a:bodyPr/>
        <a:lstStyle/>
        <a:p>
          <a:endParaRPr lang="en-GB" sz="1000" b="1">
            <a:latin typeface="Roboto Slab" pitchFamily="2" charset="0"/>
            <a:ea typeface="Roboto Slab" pitchFamily="2" charset="0"/>
          </a:endParaRPr>
        </a:p>
      </dgm:t>
    </dgm:pt>
    <dgm:pt modelId="{618A0932-4E75-4846-A6C7-3A880B894525}" type="sibTrans" cxnId="{8D4A0443-83BE-424E-A52B-A91DD50B73CC}">
      <dgm:prSet/>
      <dgm:spPr/>
      <dgm:t>
        <a:bodyPr/>
        <a:lstStyle/>
        <a:p>
          <a:endParaRPr lang="en-GB" sz="1000" b="1">
            <a:latin typeface="Roboto Slab" pitchFamily="2" charset="0"/>
            <a:ea typeface="Roboto Slab" pitchFamily="2" charset="0"/>
          </a:endParaRPr>
        </a:p>
      </dgm:t>
    </dgm:pt>
    <dgm:pt modelId="{01472D91-155D-8541-A6B3-94AD1077F643}">
      <dgm:prSet phldrT="[Text]" custT="1"/>
      <dgm:spPr/>
      <dgm:t>
        <a:bodyPr/>
        <a:lstStyle/>
        <a:p>
          <a:r>
            <a:rPr lang="en-GB" sz="2000" b="1" kern="1200" dirty="0">
              <a:latin typeface="Poppins" panose="00000500000000000000" pitchFamily="2" charset="0"/>
              <a:ea typeface="Roboto Slab" pitchFamily="2" charset="0"/>
              <a:cs typeface="Poppins" panose="00000500000000000000" pitchFamily="2" charset="0"/>
            </a:rPr>
            <a:t>3. </a:t>
          </a:r>
          <a:r>
            <a:rPr lang="en-US" sz="2000" b="1" kern="1200" dirty="0" err="1">
              <a:latin typeface="Poppins" panose="00000500000000000000" pitchFamily="2" charset="0"/>
              <a:cs typeface="Poppins" panose="00000500000000000000" pitchFamily="2" charset="0"/>
            </a:rPr>
            <a:t>Dévélopper</a:t>
          </a:r>
          <a:r>
            <a:rPr lang="en-US" sz="2000" b="1" kern="1200" dirty="0">
              <a:latin typeface="Poppins" panose="00000500000000000000" pitchFamily="2" charset="0"/>
              <a:cs typeface="Poppins" panose="00000500000000000000" pitchFamily="2" charset="0"/>
            </a:rPr>
            <a:t> des </a:t>
          </a:r>
          <a:r>
            <a:rPr lang="en-US" sz="2000" b="1" kern="1200" dirty="0" err="1">
              <a:latin typeface="Poppins" panose="00000500000000000000" pitchFamily="2" charset="0"/>
              <a:cs typeface="Poppins" panose="00000500000000000000" pitchFamily="2" charset="0"/>
            </a:rPr>
            <a:t>idées</a:t>
          </a:r>
          <a:endParaRPr lang="en-GB" sz="2000" b="1" kern="1200" dirty="0">
            <a:latin typeface="Poppins" panose="00000500000000000000" pitchFamily="2" charset="0"/>
            <a:ea typeface="Roboto Slab" pitchFamily="2" charset="0"/>
            <a:cs typeface="Poppins" panose="00000500000000000000" pitchFamily="2" charset="0"/>
          </a:endParaRPr>
        </a:p>
      </dgm:t>
    </dgm:pt>
    <dgm:pt modelId="{4DE1D243-90A7-5D4C-992A-2C133419ED4D}" type="parTrans" cxnId="{76EF583C-6E31-4840-9649-EF9269187AE7}">
      <dgm:prSet/>
      <dgm:spPr/>
      <dgm:t>
        <a:bodyPr/>
        <a:lstStyle/>
        <a:p>
          <a:endParaRPr lang="en-GB" sz="1000" b="1">
            <a:latin typeface="Roboto Slab" pitchFamily="2" charset="0"/>
            <a:ea typeface="Roboto Slab" pitchFamily="2" charset="0"/>
          </a:endParaRPr>
        </a:p>
      </dgm:t>
    </dgm:pt>
    <dgm:pt modelId="{75D5072F-B4B7-E349-AE1A-C1C8D73629AC}" type="sibTrans" cxnId="{76EF583C-6E31-4840-9649-EF9269187AE7}">
      <dgm:prSet/>
      <dgm:spPr/>
      <dgm:t>
        <a:bodyPr/>
        <a:lstStyle/>
        <a:p>
          <a:endParaRPr lang="en-GB" sz="1000" b="1">
            <a:latin typeface="Roboto Slab" pitchFamily="2" charset="0"/>
            <a:ea typeface="Roboto Slab" pitchFamily="2" charset="0"/>
          </a:endParaRPr>
        </a:p>
      </dgm:t>
    </dgm:pt>
    <dgm:pt modelId="{8C6D3B7A-8AFE-9C46-AF49-693A1B5D2783}">
      <dgm:prSet phldrT="[Text]" custT="1"/>
      <dgm:spPr/>
      <dgm:t>
        <a:bodyPr/>
        <a:lstStyle/>
        <a:p>
          <a:pPr marL="0" lvl="0" indent="0" algn="ctr" defTabSz="889000">
            <a:lnSpc>
              <a:spcPct val="90000"/>
            </a:lnSpc>
            <a:spcBef>
              <a:spcPct val="0"/>
            </a:spcBef>
            <a:spcAft>
              <a:spcPct val="35000"/>
            </a:spcAft>
            <a:buNone/>
          </a:pPr>
          <a:r>
            <a:rPr lang="en-GB" sz="2000" b="1" kern="1200" dirty="0">
              <a:latin typeface="Poppins"/>
              <a:ea typeface="Roboto Slab" pitchFamily="2" charset="0"/>
              <a:cs typeface="Poppins"/>
            </a:rPr>
            <a:t>4. Prototyper</a:t>
          </a:r>
        </a:p>
      </dgm:t>
    </dgm:pt>
    <dgm:pt modelId="{A88FC966-90E6-0A4E-9E11-F2A410E34DBA}" type="parTrans" cxnId="{D383B54D-1592-504B-8079-9F2752FAAD27}">
      <dgm:prSet/>
      <dgm:spPr/>
      <dgm:t>
        <a:bodyPr/>
        <a:lstStyle/>
        <a:p>
          <a:endParaRPr lang="en-GB" sz="1000" b="1">
            <a:latin typeface="Roboto Slab" pitchFamily="2" charset="0"/>
            <a:ea typeface="Roboto Slab" pitchFamily="2" charset="0"/>
          </a:endParaRPr>
        </a:p>
      </dgm:t>
    </dgm:pt>
    <dgm:pt modelId="{688AABEF-5ED0-A34B-AF86-8E242961ABBB}" type="sibTrans" cxnId="{D383B54D-1592-504B-8079-9F2752FAAD27}">
      <dgm:prSet/>
      <dgm:spPr/>
      <dgm:t>
        <a:bodyPr/>
        <a:lstStyle/>
        <a:p>
          <a:endParaRPr lang="en-GB" sz="1000" b="1">
            <a:latin typeface="Roboto Slab" pitchFamily="2" charset="0"/>
            <a:ea typeface="Roboto Slab" pitchFamily="2" charset="0"/>
          </a:endParaRPr>
        </a:p>
      </dgm:t>
    </dgm:pt>
    <dgm:pt modelId="{983F4C98-2554-1740-B864-9B02D873FE5C}">
      <dgm:prSet phldrT="[Text]" custT="1"/>
      <dgm:spPr/>
      <dgm:t>
        <a:bodyPr/>
        <a:lstStyle/>
        <a:p>
          <a:r>
            <a:rPr lang="en-GB" sz="2000" b="1" dirty="0">
              <a:latin typeface="Poppins"/>
              <a:ea typeface="Roboto Slab" pitchFamily="2" charset="0"/>
              <a:cs typeface="Poppins"/>
            </a:rPr>
            <a:t>5. </a:t>
          </a:r>
          <a:br>
            <a:rPr lang="en-GB" sz="2000" b="1" dirty="0">
              <a:latin typeface="Poppins"/>
              <a:ea typeface="Roboto Slab" pitchFamily="2" charset="0"/>
              <a:cs typeface="Poppins"/>
            </a:rPr>
          </a:br>
          <a:r>
            <a:rPr lang="en-GB" sz="2000" b="1" dirty="0">
              <a:latin typeface="Poppins"/>
              <a:ea typeface="Roboto Slab" pitchFamily="2" charset="0"/>
              <a:cs typeface="Poppins"/>
            </a:rPr>
            <a:t>Tester</a:t>
          </a:r>
        </a:p>
      </dgm:t>
    </dgm:pt>
    <dgm:pt modelId="{EFCF1B48-270E-BD47-BB6D-D8BCB53E6627}" type="parTrans" cxnId="{D058DCA6-B200-2D4A-B71B-5DAAC6FC6221}">
      <dgm:prSet/>
      <dgm:spPr/>
      <dgm:t>
        <a:bodyPr/>
        <a:lstStyle/>
        <a:p>
          <a:endParaRPr lang="en-GB" sz="1000" b="1">
            <a:latin typeface="Roboto Slab" pitchFamily="2" charset="0"/>
            <a:ea typeface="Roboto Slab" pitchFamily="2" charset="0"/>
          </a:endParaRPr>
        </a:p>
      </dgm:t>
    </dgm:pt>
    <dgm:pt modelId="{972C2143-1D59-7E4E-95E0-AE7BAE080687}" type="sibTrans" cxnId="{D058DCA6-B200-2D4A-B71B-5DAAC6FC6221}">
      <dgm:prSet/>
      <dgm:spPr/>
      <dgm:t>
        <a:bodyPr/>
        <a:lstStyle/>
        <a:p>
          <a:endParaRPr lang="en-GB" sz="1000" b="1">
            <a:latin typeface="Roboto Slab" pitchFamily="2" charset="0"/>
            <a:ea typeface="Roboto Slab" pitchFamily="2" charset="0"/>
          </a:endParaRPr>
        </a:p>
      </dgm:t>
    </dgm:pt>
    <dgm:pt modelId="{A5E56CFB-A469-0246-9300-ED5F4A8D8290}" type="pres">
      <dgm:prSet presAssocID="{CEAAFA56-789C-0B46-9FF9-51DB947DE6E3}" presName="cycle" presStyleCnt="0">
        <dgm:presLayoutVars>
          <dgm:dir/>
          <dgm:resizeHandles val="exact"/>
        </dgm:presLayoutVars>
      </dgm:prSet>
      <dgm:spPr/>
    </dgm:pt>
    <dgm:pt modelId="{A648F428-9D6F-0A45-BBB5-16B43696E903}" type="pres">
      <dgm:prSet presAssocID="{A48E1E6F-66E1-C343-9AC5-C141704A9A0B}" presName="node" presStyleLbl="node1" presStyleIdx="0" presStyleCnt="5" custScaleX="145792" custScaleY="115814">
        <dgm:presLayoutVars>
          <dgm:bulletEnabled val="1"/>
        </dgm:presLayoutVars>
      </dgm:prSet>
      <dgm:spPr/>
    </dgm:pt>
    <dgm:pt modelId="{3D587675-D6EB-4C4F-86DD-4A9ECC9D2BAE}" type="pres">
      <dgm:prSet presAssocID="{364B07D4-1635-4247-B0CA-8569B7118C93}" presName="sibTrans" presStyleLbl="sibTrans2D1" presStyleIdx="0" presStyleCnt="5"/>
      <dgm:spPr/>
    </dgm:pt>
    <dgm:pt modelId="{9647B5BA-C4FA-DC40-B2D5-778275C134D9}" type="pres">
      <dgm:prSet presAssocID="{364B07D4-1635-4247-B0CA-8569B7118C93}" presName="connectorText" presStyleLbl="sibTrans2D1" presStyleIdx="0" presStyleCnt="5"/>
      <dgm:spPr/>
    </dgm:pt>
    <dgm:pt modelId="{04C3224F-65EE-5F49-9373-C750B71F9C65}" type="pres">
      <dgm:prSet presAssocID="{5D2CC049-F553-0B4B-A7DA-88F74460CA7A}" presName="node" presStyleLbl="node1" presStyleIdx="1" presStyleCnt="5" custScaleX="115815" custScaleY="115814">
        <dgm:presLayoutVars>
          <dgm:bulletEnabled val="1"/>
        </dgm:presLayoutVars>
      </dgm:prSet>
      <dgm:spPr/>
    </dgm:pt>
    <dgm:pt modelId="{8EDEF29D-5B52-B549-A67C-911B9D69104F}" type="pres">
      <dgm:prSet presAssocID="{618A0932-4E75-4846-A6C7-3A880B894525}" presName="sibTrans" presStyleLbl="sibTrans2D1" presStyleIdx="1" presStyleCnt="5"/>
      <dgm:spPr/>
    </dgm:pt>
    <dgm:pt modelId="{56709DE6-8018-8C49-AA42-A3C456FCBF66}" type="pres">
      <dgm:prSet presAssocID="{618A0932-4E75-4846-A6C7-3A880B894525}" presName="connectorText" presStyleLbl="sibTrans2D1" presStyleIdx="1" presStyleCnt="5"/>
      <dgm:spPr/>
    </dgm:pt>
    <dgm:pt modelId="{8224AB1E-57B2-8C40-B007-381E2E66B77C}" type="pres">
      <dgm:prSet presAssocID="{01472D91-155D-8541-A6B3-94AD1077F643}" presName="node" presStyleLbl="node1" presStyleIdx="2" presStyleCnt="5" custScaleX="115815" custScaleY="115814">
        <dgm:presLayoutVars>
          <dgm:bulletEnabled val="1"/>
        </dgm:presLayoutVars>
      </dgm:prSet>
      <dgm:spPr/>
    </dgm:pt>
    <dgm:pt modelId="{9DCFC5D8-DEBD-174B-8D75-CEFC1C80A932}" type="pres">
      <dgm:prSet presAssocID="{75D5072F-B4B7-E349-AE1A-C1C8D73629AC}" presName="sibTrans" presStyleLbl="sibTrans2D1" presStyleIdx="2" presStyleCnt="5"/>
      <dgm:spPr/>
    </dgm:pt>
    <dgm:pt modelId="{0D5C4108-3008-6349-9F21-C4178AB4DF68}" type="pres">
      <dgm:prSet presAssocID="{75D5072F-B4B7-E349-AE1A-C1C8D73629AC}" presName="connectorText" presStyleLbl="sibTrans2D1" presStyleIdx="2" presStyleCnt="5"/>
      <dgm:spPr/>
    </dgm:pt>
    <dgm:pt modelId="{B6896A17-792E-054A-8E35-B78D9C89E908}" type="pres">
      <dgm:prSet presAssocID="{8C6D3B7A-8AFE-9C46-AF49-693A1B5D2783}" presName="node" presStyleLbl="node1" presStyleIdx="3" presStyleCnt="5" custScaleX="115815" custScaleY="115814" custRadScaleRad="96818" custRadScaleInc="74">
        <dgm:presLayoutVars>
          <dgm:bulletEnabled val="1"/>
        </dgm:presLayoutVars>
      </dgm:prSet>
      <dgm:spPr/>
    </dgm:pt>
    <dgm:pt modelId="{A51918E5-4F0B-D443-9C4B-03BC4F1577FB}" type="pres">
      <dgm:prSet presAssocID="{688AABEF-5ED0-A34B-AF86-8E242961ABBB}" presName="sibTrans" presStyleLbl="sibTrans2D1" presStyleIdx="3" presStyleCnt="5"/>
      <dgm:spPr/>
    </dgm:pt>
    <dgm:pt modelId="{67B98232-9C16-6E40-A838-601B285007D8}" type="pres">
      <dgm:prSet presAssocID="{688AABEF-5ED0-A34B-AF86-8E242961ABBB}" presName="connectorText" presStyleLbl="sibTrans2D1" presStyleIdx="3" presStyleCnt="5"/>
      <dgm:spPr/>
    </dgm:pt>
    <dgm:pt modelId="{9AAB12CD-8F6C-E646-A642-6D32262C8BBF}" type="pres">
      <dgm:prSet presAssocID="{983F4C98-2554-1740-B864-9B02D873FE5C}" presName="node" presStyleLbl="node1" presStyleIdx="4" presStyleCnt="5" custScaleX="115815" custScaleY="115814">
        <dgm:presLayoutVars>
          <dgm:bulletEnabled val="1"/>
        </dgm:presLayoutVars>
      </dgm:prSet>
      <dgm:spPr/>
    </dgm:pt>
    <dgm:pt modelId="{13523487-6FAA-7D40-9251-C8C4420FE34F}" type="pres">
      <dgm:prSet presAssocID="{972C2143-1D59-7E4E-95E0-AE7BAE080687}" presName="sibTrans" presStyleLbl="sibTrans2D1" presStyleIdx="4" presStyleCnt="5"/>
      <dgm:spPr/>
    </dgm:pt>
    <dgm:pt modelId="{ACEAD0A1-2B48-234F-AB3D-319F20F44F99}" type="pres">
      <dgm:prSet presAssocID="{972C2143-1D59-7E4E-95E0-AE7BAE080687}" presName="connectorText" presStyleLbl="sibTrans2D1" presStyleIdx="4" presStyleCnt="5"/>
      <dgm:spPr/>
    </dgm:pt>
  </dgm:ptLst>
  <dgm:cxnLst>
    <dgm:cxn modelId="{680F6811-C036-B44E-9501-0AFFFE1F17E8}" type="presOf" srcId="{688AABEF-5ED0-A34B-AF86-8E242961ABBB}" destId="{67B98232-9C16-6E40-A838-601B285007D8}" srcOrd="1" destOrd="0" presId="urn:microsoft.com/office/officeart/2005/8/layout/cycle2"/>
    <dgm:cxn modelId="{1AA3A11B-1BE8-5543-A69D-41120761DD31}" type="presOf" srcId="{8C6D3B7A-8AFE-9C46-AF49-693A1B5D2783}" destId="{B6896A17-792E-054A-8E35-B78D9C89E908}" srcOrd="0" destOrd="0" presId="urn:microsoft.com/office/officeart/2005/8/layout/cycle2"/>
    <dgm:cxn modelId="{DB6B3932-73DC-0849-84BA-119583BD799A}" type="presOf" srcId="{01472D91-155D-8541-A6B3-94AD1077F643}" destId="{8224AB1E-57B2-8C40-B007-381E2E66B77C}" srcOrd="0" destOrd="0" presId="urn:microsoft.com/office/officeart/2005/8/layout/cycle2"/>
    <dgm:cxn modelId="{76EF583C-6E31-4840-9649-EF9269187AE7}" srcId="{CEAAFA56-789C-0B46-9FF9-51DB947DE6E3}" destId="{01472D91-155D-8541-A6B3-94AD1077F643}" srcOrd="2" destOrd="0" parTransId="{4DE1D243-90A7-5D4C-992A-2C133419ED4D}" sibTransId="{75D5072F-B4B7-E349-AE1A-C1C8D73629AC}"/>
    <dgm:cxn modelId="{F6D3B941-FBFF-F14D-9A83-9403597A042A}" type="presOf" srcId="{5D2CC049-F553-0B4B-A7DA-88F74460CA7A}" destId="{04C3224F-65EE-5F49-9373-C750B71F9C65}" srcOrd="0" destOrd="0" presId="urn:microsoft.com/office/officeart/2005/8/layout/cycle2"/>
    <dgm:cxn modelId="{8D4A0443-83BE-424E-A52B-A91DD50B73CC}" srcId="{CEAAFA56-789C-0B46-9FF9-51DB947DE6E3}" destId="{5D2CC049-F553-0B4B-A7DA-88F74460CA7A}" srcOrd="1" destOrd="0" parTransId="{5044F692-B570-484C-BCD4-B2D273827568}" sibTransId="{618A0932-4E75-4846-A6C7-3A880B894525}"/>
    <dgm:cxn modelId="{3A6B6C45-3951-A241-987E-A8D656716B3D}" type="presOf" srcId="{CEAAFA56-789C-0B46-9FF9-51DB947DE6E3}" destId="{A5E56CFB-A469-0246-9300-ED5F4A8D8290}" srcOrd="0" destOrd="0" presId="urn:microsoft.com/office/officeart/2005/8/layout/cycle2"/>
    <dgm:cxn modelId="{57CB9E45-F83B-2341-B5D0-F1438FAC364F}" type="presOf" srcId="{75D5072F-B4B7-E349-AE1A-C1C8D73629AC}" destId="{0D5C4108-3008-6349-9F21-C4178AB4DF68}" srcOrd="1" destOrd="0" presId="urn:microsoft.com/office/officeart/2005/8/layout/cycle2"/>
    <dgm:cxn modelId="{D383B54D-1592-504B-8079-9F2752FAAD27}" srcId="{CEAAFA56-789C-0B46-9FF9-51DB947DE6E3}" destId="{8C6D3B7A-8AFE-9C46-AF49-693A1B5D2783}" srcOrd="3" destOrd="0" parTransId="{A88FC966-90E6-0A4E-9E11-F2A410E34DBA}" sibTransId="{688AABEF-5ED0-A34B-AF86-8E242961ABBB}"/>
    <dgm:cxn modelId="{57D61E51-96D5-044D-AD1E-9FAD84A6ADE0}" type="presOf" srcId="{75D5072F-B4B7-E349-AE1A-C1C8D73629AC}" destId="{9DCFC5D8-DEBD-174B-8D75-CEFC1C80A932}" srcOrd="0" destOrd="0" presId="urn:microsoft.com/office/officeart/2005/8/layout/cycle2"/>
    <dgm:cxn modelId="{1B683274-AA51-4E48-BFF2-3A226CDFF24F}" srcId="{CEAAFA56-789C-0B46-9FF9-51DB947DE6E3}" destId="{A48E1E6F-66E1-C343-9AC5-C141704A9A0B}" srcOrd="0" destOrd="0" parTransId="{09848970-1897-7841-A4E7-F6B2B9EE1F0E}" sibTransId="{364B07D4-1635-4247-B0CA-8569B7118C93}"/>
    <dgm:cxn modelId="{50A2697F-9C6E-D842-91EE-E37FA9D39562}" type="presOf" srcId="{972C2143-1D59-7E4E-95E0-AE7BAE080687}" destId="{ACEAD0A1-2B48-234F-AB3D-319F20F44F99}" srcOrd="1" destOrd="0" presId="urn:microsoft.com/office/officeart/2005/8/layout/cycle2"/>
    <dgm:cxn modelId="{C0BA218C-BE3E-1149-9070-D08824E16F06}" type="presOf" srcId="{983F4C98-2554-1740-B864-9B02D873FE5C}" destId="{9AAB12CD-8F6C-E646-A642-6D32262C8BBF}" srcOrd="0" destOrd="0" presId="urn:microsoft.com/office/officeart/2005/8/layout/cycle2"/>
    <dgm:cxn modelId="{9C0CE19F-DE68-304F-811A-FA4BCDA8852D}" type="presOf" srcId="{688AABEF-5ED0-A34B-AF86-8E242961ABBB}" destId="{A51918E5-4F0B-D443-9C4B-03BC4F1577FB}" srcOrd="0" destOrd="0" presId="urn:microsoft.com/office/officeart/2005/8/layout/cycle2"/>
    <dgm:cxn modelId="{2BBD31A2-9E6E-6D48-9651-ED2E84DF745C}" type="presOf" srcId="{972C2143-1D59-7E4E-95E0-AE7BAE080687}" destId="{13523487-6FAA-7D40-9251-C8C4420FE34F}" srcOrd="0" destOrd="0" presId="urn:microsoft.com/office/officeart/2005/8/layout/cycle2"/>
    <dgm:cxn modelId="{F35BE9A2-4094-FB4A-94BE-CB69B78F4632}" type="presOf" srcId="{364B07D4-1635-4247-B0CA-8569B7118C93}" destId="{3D587675-D6EB-4C4F-86DD-4A9ECC9D2BAE}" srcOrd="0" destOrd="0" presId="urn:microsoft.com/office/officeart/2005/8/layout/cycle2"/>
    <dgm:cxn modelId="{D058DCA6-B200-2D4A-B71B-5DAAC6FC6221}" srcId="{CEAAFA56-789C-0B46-9FF9-51DB947DE6E3}" destId="{983F4C98-2554-1740-B864-9B02D873FE5C}" srcOrd="4" destOrd="0" parTransId="{EFCF1B48-270E-BD47-BB6D-D8BCB53E6627}" sibTransId="{972C2143-1D59-7E4E-95E0-AE7BAE080687}"/>
    <dgm:cxn modelId="{807736A7-FFAA-2348-99D2-15D9600933CC}" type="presOf" srcId="{364B07D4-1635-4247-B0CA-8569B7118C93}" destId="{9647B5BA-C4FA-DC40-B2D5-778275C134D9}" srcOrd="1" destOrd="0" presId="urn:microsoft.com/office/officeart/2005/8/layout/cycle2"/>
    <dgm:cxn modelId="{1399DFC6-8EF7-CD47-8366-D8C04293B50F}" type="presOf" srcId="{A48E1E6F-66E1-C343-9AC5-C141704A9A0B}" destId="{A648F428-9D6F-0A45-BBB5-16B43696E903}" srcOrd="0" destOrd="0" presId="urn:microsoft.com/office/officeart/2005/8/layout/cycle2"/>
    <dgm:cxn modelId="{A530BFEA-08A3-594A-BEB7-C05ED2CB43AB}" type="presOf" srcId="{618A0932-4E75-4846-A6C7-3A880B894525}" destId="{56709DE6-8018-8C49-AA42-A3C456FCBF66}" srcOrd="1" destOrd="0" presId="urn:microsoft.com/office/officeart/2005/8/layout/cycle2"/>
    <dgm:cxn modelId="{664DFDF7-D8CD-634F-9CBE-1A7E2F0013D4}" type="presOf" srcId="{618A0932-4E75-4846-A6C7-3A880B894525}" destId="{8EDEF29D-5B52-B549-A67C-911B9D69104F}" srcOrd="0" destOrd="0" presId="urn:microsoft.com/office/officeart/2005/8/layout/cycle2"/>
    <dgm:cxn modelId="{0DB19F81-BD10-D245-85EA-84840832E357}" type="presParOf" srcId="{A5E56CFB-A469-0246-9300-ED5F4A8D8290}" destId="{A648F428-9D6F-0A45-BBB5-16B43696E903}" srcOrd="0" destOrd="0" presId="urn:microsoft.com/office/officeart/2005/8/layout/cycle2"/>
    <dgm:cxn modelId="{6B9AB2A1-EE69-F24A-8770-DD8A2DEEFDFF}" type="presParOf" srcId="{A5E56CFB-A469-0246-9300-ED5F4A8D8290}" destId="{3D587675-D6EB-4C4F-86DD-4A9ECC9D2BAE}" srcOrd="1" destOrd="0" presId="urn:microsoft.com/office/officeart/2005/8/layout/cycle2"/>
    <dgm:cxn modelId="{C960725B-9BE3-3F43-BC0E-9739C6DCEE5A}" type="presParOf" srcId="{3D587675-D6EB-4C4F-86DD-4A9ECC9D2BAE}" destId="{9647B5BA-C4FA-DC40-B2D5-778275C134D9}" srcOrd="0" destOrd="0" presId="urn:microsoft.com/office/officeart/2005/8/layout/cycle2"/>
    <dgm:cxn modelId="{53C5B092-896D-EC46-B760-1208AC63CA79}" type="presParOf" srcId="{A5E56CFB-A469-0246-9300-ED5F4A8D8290}" destId="{04C3224F-65EE-5F49-9373-C750B71F9C65}" srcOrd="2" destOrd="0" presId="urn:microsoft.com/office/officeart/2005/8/layout/cycle2"/>
    <dgm:cxn modelId="{1A9FD4A5-4A2F-A442-9B3E-1B3E90E5648C}" type="presParOf" srcId="{A5E56CFB-A469-0246-9300-ED5F4A8D8290}" destId="{8EDEF29D-5B52-B549-A67C-911B9D69104F}" srcOrd="3" destOrd="0" presId="urn:microsoft.com/office/officeart/2005/8/layout/cycle2"/>
    <dgm:cxn modelId="{02858465-3881-AA4A-959D-16FFAD9207C2}" type="presParOf" srcId="{8EDEF29D-5B52-B549-A67C-911B9D69104F}" destId="{56709DE6-8018-8C49-AA42-A3C456FCBF66}" srcOrd="0" destOrd="0" presId="urn:microsoft.com/office/officeart/2005/8/layout/cycle2"/>
    <dgm:cxn modelId="{09D69EF8-DBD7-C345-AF73-ED297A9B060C}" type="presParOf" srcId="{A5E56CFB-A469-0246-9300-ED5F4A8D8290}" destId="{8224AB1E-57B2-8C40-B007-381E2E66B77C}" srcOrd="4" destOrd="0" presId="urn:microsoft.com/office/officeart/2005/8/layout/cycle2"/>
    <dgm:cxn modelId="{BB865977-3410-644E-B58F-17FB530A0C07}" type="presParOf" srcId="{A5E56CFB-A469-0246-9300-ED5F4A8D8290}" destId="{9DCFC5D8-DEBD-174B-8D75-CEFC1C80A932}" srcOrd="5" destOrd="0" presId="urn:microsoft.com/office/officeart/2005/8/layout/cycle2"/>
    <dgm:cxn modelId="{72CCAB5E-69AB-174F-B9F2-5520BF50F574}" type="presParOf" srcId="{9DCFC5D8-DEBD-174B-8D75-CEFC1C80A932}" destId="{0D5C4108-3008-6349-9F21-C4178AB4DF68}" srcOrd="0" destOrd="0" presId="urn:microsoft.com/office/officeart/2005/8/layout/cycle2"/>
    <dgm:cxn modelId="{2252A13A-1255-E84C-81C7-1F92FF319326}" type="presParOf" srcId="{A5E56CFB-A469-0246-9300-ED5F4A8D8290}" destId="{B6896A17-792E-054A-8E35-B78D9C89E908}" srcOrd="6" destOrd="0" presId="urn:microsoft.com/office/officeart/2005/8/layout/cycle2"/>
    <dgm:cxn modelId="{9D9F4F15-28A5-F440-878E-C4A8C4805E85}" type="presParOf" srcId="{A5E56CFB-A469-0246-9300-ED5F4A8D8290}" destId="{A51918E5-4F0B-D443-9C4B-03BC4F1577FB}" srcOrd="7" destOrd="0" presId="urn:microsoft.com/office/officeart/2005/8/layout/cycle2"/>
    <dgm:cxn modelId="{217D5EBF-9F47-D444-A791-EC2B02CDF770}" type="presParOf" srcId="{A51918E5-4F0B-D443-9C4B-03BC4F1577FB}" destId="{67B98232-9C16-6E40-A838-601B285007D8}" srcOrd="0" destOrd="0" presId="urn:microsoft.com/office/officeart/2005/8/layout/cycle2"/>
    <dgm:cxn modelId="{0CDC55FE-C435-AE46-A0E4-AA5417245697}" type="presParOf" srcId="{A5E56CFB-A469-0246-9300-ED5F4A8D8290}" destId="{9AAB12CD-8F6C-E646-A642-6D32262C8BBF}" srcOrd="8" destOrd="0" presId="urn:microsoft.com/office/officeart/2005/8/layout/cycle2"/>
    <dgm:cxn modelId="{D4CC469B-739A-8243-AE8F-98CE4344E479}" type="presParOf" srcId="{A5E56CFB-A469-0246-9300-ED5F4A8D8290}" destId="{13523487-6FAA-7D40-9251-C8C4420FE34F}" srcOrd="9" destOrd="0" presId="urn:microsoft.com/office/officeart/2005/8/layout/cycle2"/>
    <dgm:cxn modelId="{4C1D6886-412F-164F-96E7-63B2609F77E8}" type="presParOf" srcId="{13523487-6FAA-7D40-9251-C8C4420FE34F}" destId="{ACEAD0A1-2B48-234F-AB3D-319F20F44F99}" srcOrd="0" destOrd="0" presId="urn:microsoft.com/office/officeart/2005/8/layout/cycle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AAFA56-789C-0B46-9FF9-51DB947DE6E3}" type="doc">
      <dgm:prSet loTypeId="urn:microsoft.com/office/officeart/2005/8/layout/cycle3" loCatId="" qsTypeId="urn:microsoft.com/office/officeart/2005/8/quickstyle/simple1" qsCatId="simple" csTypeId="urn:microsoft.com/office/officeart/2005/8/colors/colorful1" csCatId="colorful" phldr="1"/>
      <dgm:spPr/>
      <dgm:t>
        <a:bodyPr/>
        <a:lstStyle/>
        <a:p>
          <a:endParaRPr lang="en-GB"/>
        </a:p>
      </dgm:t>
    </dgm:pt>
    <dgm:pt modelId="{A48E1E6F-66E1-C343-9AC5-C141704A9A0B}">
      <dgm:prSet phldrT="[Text]" custT="1"/>
      <dgm:spPr/>
      <dgm:t>
        <a:bodyPr/>
        <a:lstStyle/>
        <a:p>
          <a:pPr rtl="0"/>
          <a:r>
            <a:rPr lang="en-GB" sz="1800" b="1" dirty="0">
              <a:latin typeface="Roboto Slab"/>
              <a:ea typeface="Roboto Slab" pitchFamily="2" charset="0"/>
              <a:cs typeface="Roboto Slab"/>
            </a:rPr>
            <a:t>1. Faire preuve d'empathie</a:t>
          </a:r>
        </a:p>
      </dgm:t>
    </dgm:pt>
    <dgm:pt modelId="{09848970-1897-7841-A4E7-F6B2B9EE1F0E}" type="parTrans" cxnId="{1B683274-AA51-4E48-BFF2-3A226CDFF24F}">
      <dgm:prSet/>
      <dgm:spPr/>
      <dgm:t>
        <a:bodyPr/>
        <a:lstStyle/>
        <a:p>
          <a:endParaRPr lang="en-GB" sz="1400" b="1">
            <a:latin typeface="Roboto Slab" pitchFamily="2" charset="0"/>
            <a:ea typeface="Roboto Slab" pitchFamily="2" charset="0"/>
          </a:endParaRPr>
        </a:p>
      </dgm:t>
    </dgm:pt>
    <dgm:pt modelId="{364B07D4-1635-4247-B0CA-8569B7118C93}" type="sibTrans" cxnId="{1B683274-AA51-4E48-BFF2-3A226CDFF24F}">
      <dgm:prSet/>
      <dgm:spPr/>
      <dgm:t>
        <a:bodyPr/>
        <a:lstStyle/>
        <a:p>
          <a:endParaRPr lang="en-GB" sz="1400" b="1">
            <a:latin typeface="Roboto Slab" pitchFamily="2" charset="0"/>
            <a:ea typeface="Roboto Slab" pitchFamily="2" charset="0"/>
          </a:endParaRPr>
        </a:p>
      </dgm:t>
    </dgm:pt>
    <dgm:pt modelId="{5D2CC049-F553-0B4B-A7DA-88F74460CA7A}">
      <dgm:prSet phldrT="[Text]" custT="1"/>
      <dgm:spPr/>
      <dgm:t>
        <a:bodyPr/>
        <a:lstStyle/>
        <a:p>
          <a:r>
            <a:rPr lang="en-GB" sz="1800" b="1" dirty="0">
              <a:latin typeface="Roboto Slab"/>
              <a:ea typeface="Roboto Slab" pitchFamily="2" charset="0"/>
              <a:cs typeface="Roboto Slab"/>
            </a:rPr>
            <a:t>2. </a:t>
          </a:r>
          <a:r>
            <a:rPr lang="en-GB" sz="1800" b="1" dirty="0" err="1">
              <a:latin typeface="Roboto Slab"/>
              <a:ea typeface="Roboto Slab" pitchFamily="2" charset="0"/>
              <a:cs typeface="Roboto Slab"/>
            </a:rPr>
            <a:t>Définir</a:t>
          </a:r>
        </a:p>
      </dgm:t>
    </dgm:pt>
    <dgm:pt modelId="{5044F692-B570-484C-BCD4-B2D273827568}" type="parTrans" cxnId="{8D4A0443-83BE-424E-A52B-A91DD50B73CC}">
      <dgm:prSet/>
      <dgm:spPr/>
      <dgm:t>
        <a:bodyPr/>
        <a:lstStyle/>
        <a:p>
          <a:endParaRPr lang="en-GB" sz="1400" b="1">
            <a:latin typeface="Roboto Slab" pitchFamily="2" charset="0"/>
            <a:ea typeface="Roboto Slab" pitchFamily="2" charset="0"/>
          </a:endParaRPr>
        </a:p>
      </dgm:t>
    </dgm:pt>
    <dgm:pt modelId="{618A0932-4E75-4846-A6C7-3A880B894525}" type="sibTrans" cxnId="{8D4A0443-83BE-424E-A52B-A91DD50B73CC}">
      <dgm:prSet/>
      <dgm:spPr/>
      <dgm:t>
        <a:bodyPr/>
        <a:lstStyle/>
        <a:p>
          <a:endParaRPr lang="en-GB" sz="1400" b="1">
            <a:latin typeface="Roboto Slab" pitchFamily="2" charset="0"/>
            <a:ea typeface="Roboto Slab" pitchFamily="2" charset="0"/>
          </a:endParaRPr>
        </a:p>
      </dgm:t>
    </dgm:pt>
    <dgm:pt modelId="{01472D91-155D-8541-A6B3-94AD1077F643}">
      <dgm:prSet phldrT="[Text]" custT="1"/>
      <dgm:spPr/>
      <dgm:t>
        <a:bodyPr/>
        <a:lstStyle/>
        <a:p>
          <a:pPr rtl="0"/>
          <a:r>
            <a:rPr lang="en-GB" sz="1800" b="1" dirty="0">
              <a:latin typeface="Roboto Slab"/>
              <a:ea typeface="Roboto Slab" pitchFamily="2" charset="0"/>
              <a:cs typeface="Roboto Slab"/>
            </a:rPr>
            <a:t>3. Idéer</a:t>
          </a:r>
        </a:p>
      </dgm:t>
    </dgm:pt>
    <dgm:pt modelId="{4DE1D243-90A7-5D4C-992A-2C133419ED4D}" type="parTrans" cxnId="{76EF583C-6E31-4840-9649-EF9269187AE7}">
      <dgm:prSet/>
      <dgm:spPr/>
      <dgm:t>
        <a:bodyPr/>
        <a:lstStyle/>
        <a:p>
          <a:endParaRPr lang="en-GB" sz="1400" b="1">
            <a:latin typeface="Roboto Slab" pitchFamily="2" charset="0"/>
            <a:ea typeface="Roboto Slab" pitchFamily="2" charset="0"/>
          </a:endParaRPr>
        </a:p>
      </dgm:t>
    </dgm:pt>
    <dgm:pt modelId="{75D5072F-B4B7-E349-AE1A-C1C8D73629AC}" type="sibTrans" cxnId="{76EF583C-6E31-4840-9649-EF9269187AE7}">
      <dgm:prSet/>
      <dgm:spPr/>
      <dgm:t>
        <a:bodyPr/>
        <a:lstStyle/>
        <a:p>
          <a:endParaRPr lang="en-GB" sz="1400" b="1">
            <a:latin typeface="Roboto Slab" pitchFamily="2" charset="0"/>
            <a:ea typeface="Roboto Slab" pitchFamily="2" charset="0"/>
          </a:endParaRPr>
        </a:p>
      </dgm:t>
    </dgm:pt>
    <dgm:pt modelId="{8C6D3B7A-8AFE-9C46-AF49-693A1B5D2783}">
      <dgm:prSet phldrT="[Text]" custT="1"/>
      <dgm:spPr/>
      <dgm:t>
        <a:bodyPr/>
        <a:lstStyle/>
        <a:p>
          <a:pPr rtl="0"/>
          <a:r>
            <a:rPr lang="en-GB" sz="1800" b="1" dirty="0">
              <a:latin typeface="Roboto Slab"/>
              <a:ea typeface="Roboto Slab" pitchFamily="2" charset="0"/>
              <a:cs typeface="Roboto Slab"/>
            </a:rPr>
            <a:t>4. Prototyper</a:t>
          </a:r>
        </a:p>
      </dgm:t>
    </dgm:pt>
    <dgm:pt modelId="{A88FC966-90E6-0A4E-9E11-F2A410E34DBA}" type="parTrans" cxnId="{D383B54D-1592-504B-8079-9F2752FAAD27}">
      <dgm:prSet/>
      <dgm:spPr/>
      <dgm:t>
        <a:bodyPr/>
        <a:lstStyle/>
        <a:p>
          <a:endParaRPr lang="en-GB" sz="1400" b="1">
            <a:latin typeface="Roboto Slab" pitchFamily="2" charset="0"/>
            <a:ea typeface="Roboto Slab" pitchFamily="2" charset="0"/>
          </a:endParaRPr>
        </a:p>
      </dgm:t>
    </dgm:pt>
    <dgm:pt modelId="{688AABEF-5ED0-A34B-AF86-8E242961ABBB}" type="sibTrans" cxnId="{D383B54D-1592-504B-8079-9F2752FAAD27}">
      <dgm:prSet/>
      <dgm:spPr/>
      <dgm:t>
        <a:bodyPr/>
        <a:lstStyle/>
        <a:p>
          <a:endParaRPr lang="en-GB" sz="1400" b="1">
            <a:latin typeface="Roboto Slab" pitchFamily="2" charset="0"/>
            <a:ea typeface="Roboto Slab" pitchFamily="2" charset="0"/>
          </a:endParaRPr>
        </a:p>
      </dgm:t>
    </dgm:pt>
    <dgm:pt modelId="{983F4C98-2554-1740-B864-9B02D873FE5C}">
      <dgm:prSet phldrT="[Text]" custT="1"/>
      <dgm:spPr/>
      <dgm:t>
        <a:bodyPr/>
        <a:lstStyle/>
        <a:p>
          <a:r>
            <a:rPr lang="en-GB" sz="1800" b="1" dirty="0">
              <a:latin typeface="Roboto Slab"/>
              <a:ea typeface="Roboto Slab" pitchFamily="2" charset="0"/>
              <a:cs typeface="Roboto Slab"/>
            </a:rPr>
            <a:t>5. Tester</a:t>
          </a:r>
        </a:p>
      </dgm:t>
    </dgm:pt>
    <dgm:pt modelId="{EFCF1B48-270E-BD47-BB6D-D8BCB53E6627}" type="parTrans" cxnId="{D058DCA6-B200-2D4A-B71B-5DAAC6FC6221}">
      <dgm:prSet/>
      <dgm:spPr/>
      <dgm:t>
        <a:bodyPr/>
        <a:lstStyle/>
        <a:p>
          <a:endParaRPr lang="en-GB" sz="1400" b="1">
            <a:latin typeface="Roboto Slab" pitchFamily="2" charset="0"/>
            <a:ea typeface="Roboto Slab" pitchFamily="2" charset="0"/>
          </a:endParaRPr>
        </a:p>
      </dgm:t>
    </dgm:pt>
    <dgm:pt modelId="{972C2143-1D59-7E4E-95E0-AE7BAE080687}" type="sibTrans" cxnId="{D058DCA6-B200-2D4A-B71B-5DAAC6FC6221}">
      <dgm:prSet/>
      <dgm:spPr/>
      <dgm:t>
        <a:bodyPr/>
        <a:lstStyle/>
        <a:p>
          <a:endParaRPr lang="en-GB" sz="1400" b="1">
            <a:latin typeface="Roboto Slab" pitchFamily="2" charset="0"/>
            <a:ea typeface="Roboto Slab" pitchFamily="2" charset="0"/>
          </a:endParaRPr>
        </a:p>
      </dgm:t>
    </dgm:pt>
    <dgm:pt modelId="{95A4AFCD-7720-4744-955B-1A997C53C4A1}" type="pres">
      <dgm:prSet presAssocID="{CEAAFA56-789C-0B46-9FF9-51DB947DE6E3}" presName="Name0" presStyleCnt="0">
        <dgm:presLayoutVars>
          <dgm:dir/>
          <dgm:resizeHandles val="exact"/>
        </dgm:presLayoutVars>
      </dgm:prSet>
      <dgm:spPr/>
    </dgm:pt>
    <dgm:pt modelId="{59FABA55-100C-EF47-A61D-C04CB39E7EF0}" type="pres">
      <dgm:prSet presAssocID="{CEAAFA56-789C-0B46-9FF9-51DB947DE6E3}" presName="cycle" presStyleCnt="0"/>
      <dgm:spPr/>
    </dgm:pt>
    <dgm:pt modelId="{36AF35B3-10B2-8D4C-8A85-C7BB2DB81D8B}" type="pres">
      <dgm:prSet presAssocID="{A48E1E6F-66E1-C343-9AC5-C141704A9A0B}" presName="nodeFirstNode" presStyleLbl="node1" presStyleIdx="0" presStyleCnt="5" custRadScaleRad="92326" custRadScaleInc="52">
        <dgm:presLayoutVars>
          <dgm:bulletEnabled val="1"/>
        </dgm:presLayoutVars>
      </dgm:prSet>
      <dgm:spPr/>
    </dgm:pt>
    <dgm:pt modelId="{AF93A70F-6882-ED47-B04D-399960709E47}" type="pres">
      <dgm:prSet presAssocID="{364B07D4-1635-4247-B0CA-8569B7118C93}" presName="sibTransFirstNode" presStyleLbl="bgShp" presStyleIdx="0" presStyleCnt="1" custLinFactNeighborX="-356" custLinFactNeighborY="6"/>
      <dgm:spPr/>
    </dgm:pt>
    <dgm:pt modelId="{E4F244FC-6B89-034C-BDA5-2069421029EA}" type="pres">
      <dgm:prSet presAssocID="{5D2CC049-F553-0B4B-A7DA-88F74460CA7A}" presName="nodeFollowingNodes" presStyleLbl="node1" presStyleIdx="1" presStyleCnt="5">
        <dgm:presLayoutVars>
          <dgm:bulletEnabled val="1"/>
        </dgm:presLayoutVars>
      </dgm:prSet>
      <dgm:spPr/>
    </dgm:pt>
    <dgm:pt modelId="{548E9304-EA22-234D-A08D-D40657A7B4BD}" type="pres">
      <dgm:prSet presAssocID="{01472D91-155D-8541-A6B3-94AD1077F643}" presName="nodeFollowingNodes" presStyleLbl="node1" presStyleIdx="2" presStyleCnt="5">
        <dgm:presLayoutVars>
          <dgm:bulletEnabled val="1"/>
        </dgm:presLayoutVars>
      </dgm:prSet>
      <dgm:spPr/>
    </dgm:pt>
    <dgm:pt modelId="{7B17DCAA-DA42-B148-BBAF-0D431744C4C9}" type="pres">
      <dgm:prSet presAssocID="{8C6D3B7A-8AFE-9C46-AF49-693A1B5D2783}" presName="nodeFollowingNodes" presStyleLbl="node1" presStyleIdx="3" presStyleCnt="5">
        <dgm:presLayoutVars>
          <dgm:bulletEnabled val="1"/>
        </dgm:presLayoutVars>
      </dgm:prSet>
      <dgm:spPr/>
    </dgm:pt>
    <dgm:pt modelId="{4C53123E-7A81-F74D-841C-6FE0D5554655}" type="pres">
      <dgm:prSet presAssocID="{983F4C98-2554-1740-B864-9B02D873FE5C}" presName="nodeFollowingNodes" presStyleLbl="node1" presStyleIdx="4" presStyleCnt="5">
        <dgm:presLayoutVars>
          <dgm:bulletEnabled val="1"/>
        </dgm:presLayoutVars>
      </dgm:prSet>
      <dgm:spPr/>
    </dgm:pt>
  </dgm:ptLst>
  <dgm:cxnLst>
    <dgm:cxn modelId="{438D691E-7A22-C543-84E6-C1FC4D003746}" type="presOf" srcId="{364B07D4-1635-4247-B0CA-8569B7118C93}" destId="{AF93A70F-6882-ED47-B04D-399960709E47}" srcOrd="0" destOrd="0" presId="urn:microsoft.com/office/officeart/2005/8/layout/cycle3"/>
    <dgm:cxn modelId="{76EF583C-6E31-4840-9649-EF9269187AE7}" srcId="{CEAAFA56-789C-0B46-9FF9-51DB947DE6E3}" destId="{01472D91-155D-8541-A6B3-94AD1077F643}" srcOrd="2" destOrd="0" parTransId="{4DE1D243-90A7-5D4C-992A-2C133419ED4D}" sibTransId="{75D5072F-B4B7-E349-AE1A-C1C8D73629AC}"/>
    <dgm:cxn modelId="{8D4A0443-83BE-424E-A52B-A91DD50B73CC}" srcId="{CEAAFA56-789C-0B46-9FF9-51DB947DE6E3}" destId="{5D2CC049-F553-0B4B-A7DA-88F74460CA7A}" srcOrd="1" destOrd="0" parTransId="{5044F692-B570-484C-BCD4-B2D273827568}" sibTransId="{618A0932-4E75-4846-A6C7-3A880B894525}"/>
    <dgm:cxn modelId="{D383B54D-1592-504B-8079-9F2752FAAD27}" srcId="{CEAAFA56-789C-0B46-9FF9-51DB947DE6E3}" destId="{8C6D3B7A-8AFE-9C46-AF49-693A1B5D2783}" srcOrd="3" destOrd="0" parTransId="{A88FC966-90E6-0A4E-9E11-F2A410E34DBA}" sibTransId="{688AABEF-5ED0-A34B-AF86-8E242961ABBB}"/>
    <dgm:cxn modelId="{D91D6E53-0ABC-9242-92B0-78BD23371A58}" type="presOf" srcId="{8C6D3B7A-8AFE-9C46-AF49-693A1B5D2783}" destId="{7B17DCAA-DA42-B148-BBAF-0D431744C4C9}" srcOrd="0" destOrd="0" presId="urn:microsoft.com/office/officeart/2005/8/layout/cycle3"/>
    <dgm:cxn modelId="{1B683274-AA51-4E48-BFF2-3A226CDFF24F}" srcId="{CEAAFA56-789C-0B46-9FF9-51DB947DE6E3}" destId="{A48E1E6F-66E1-C343-9AC5-C141704A9A0B}" srcOrd="0" destOrd="0" parTransId="{09848970-1897-7841-A4E7-F6B2B9EE1F0E}" sibTransId="{364B07D4-1635-4247-B0CA-8569B7118C93}"/>
    <dgm:cxn modelId="{FA410059-F7BB-B54C-A74C-DC9E5315A904}" type="presOf" srcId="{01472D91-155D-8541-A6B3-94AD1077F643}" destId="{548E9304-EA22-234D-A08D-D40657A7B4BD}" srcOrd="0" destOrd="0" presId="urn:microsoft.com/office/officeart/2005/8/layout/cycle3"/>
    <dgm:cxn modelId="{D058DCA6-B200-2D4A-B71B-5DAAC6FC6221}" srcId="{CEAAFA56-789C-0B46-9FF9-51DB947DE6E3}" destId="{983F4C98-2554-1740-B864-9B02D873FE5C}" srcOrd="4" destOrd="0" parTransId="{EFCF1B48-270E-BD47-BB6D-D8BCB53E6627}" sibTransId="{972C2143-1D59-7E4E-95E0-AE7BAE080687}"/>
    <dgm:cxn modelId="{414F64AF-13D9-7242-97CC-BC6303A199C8}" type="presOf" srcId="{A48E1E6F-66E1-C343-9AC5-C141704A9A0B}" destId="{36AF35B3-10B2-8D4C-8A85-C7BB2DB81D8B}" srcOrd="0" destOrd="0" presId="urn:microsoft.com/office/officeart/2005/8/layout/cycle3"/>
    <dgm:cxn modelId="{3A7194C8-51EC-6646-BBDE-698570018915}" type="presOf" srcId="{5D2CC049-F553-0B4B-A7DA-88F74460CA7A}" destId="{E4F244FC-6B89-034C-BDA5-2069421029EA}" srcOrd="0" destOrd="0" presId="urn:microsoft.com/office/officeart/2005/8/layout/cycle3"/>
    <dgm:cxn modelId="{F59921DF-B4F6-A549-8A3C-193E9E8838EA}" type="presOf" srcId="{CEAAFA56-789C-0B46-9FF9-51DB947DE6E3}" destId="{95A4AFCD-7720-4744-955B-1A997C53C4A1}" srcOrd="0" destOrd="0" presId="urn:microsoft.com/office/officeart/2005/8/layout/cycle3"/>
    <dgm:cxn modelId="{357151E5-057B-B346-AF46-C657386277CF}" type="presOf" srcId="{983F4C98-2554-1740-B864-9B02D873FE5C}" destId="{4C53123E-7A81-F74D-841C-6FE0D5554655}" srcOrd="0" destOrd="0" presId="urn:microsoft.com/office/officeart/2005/8/layout/cycle3"/>
    <dgm:cxn modelId="{80D2F15A-8BC5-584B-B1EB-C22A71D76D6D}" type="presParOf" srcId="{95A4AFCD-7720-4744-955B-1A997C53C4A1}" destId="{59FABA55-100C-EF47-A61D-C04CB39E7EF0}" srcOrd="0" destOrd="0" presId="urn:microsoft.com/office/officeart/2005/8/layout/cycle3"/>
    <dgm:cxn modelId="{741A02EE-68C1-3E43-9973-EBE4F0D9A897}" type="presParOf" srcId="{59FABA55-100C-EF47-A61D-C04CB39E7EF0}" destId="{36AF35B3-10B2-8D4C-8A85-C7BB2DB81D8B}" srcOrd="0" destOrd="0" presId="urn:microsoft.com/office/officeart/2005/8/layout/cycle3"/>
    <dgm:cxn modelId="{41020749-746A-7E40-AAEE-589EF7BF9539}" type="presParOf" srcId="{59FABA55-100C-EF47-A61D-C04CB39E7EF0}" destId="{AF93A70F-6882-ED47-B04D-399960709E47}" srcOrd="1" destOrd="0" presId="urn:microsoft.com/office/officeart/2005/8/layout/cycle3"/>
    <dgm:cxn modelId="{101E83E7-EAF4-B94B-8C1A-7A0A2031F286}" type="presParOf" srcId="{59FABA55-100C-EF47-A61D-C04CB39E7EF0}" destId="{E4F244FC-6B89-034C-BDA5-2069421029EA}" srcOrd="2" destOrd="0" presId="urn:microsoft.com/office/officeart/2005/8/layout/cycle3"/>
    <dgm:cxn modelId="{9E3C21DE-9571-1B47-8C21-F6E309A7BF4E}" type="presParOf" srcId="{59FABA55-100C-EF47-A61D-C04CB39E7EF0}" destId="{548E9304-EA22-234D-A08D-D40657A7B4BD}" srcOrd="3" destOrd="0" presId="urn:microsoft.com/office/officeart/2005/8/layout/cycle3"/>
    <dgm:cxn modelId="{D968A7A7-2073-0C48-B5AF-3C7B475E5C3E}" type="presParOf" srcId="{59FABA55-100C-EF47-A61D-C04CB39E7EF0}" destId="{7B17DCAA-DA42-B148-BBAF-0D431744C4C9}" srcOrd="4" destOrd="0" presId="urn:microsoft.com/office/officeart/2005/8/layout/cycle3"/>
    <dgm:cxn modelId="{AF92F7E9-113F-594B-9BC0-2ACEDD62E4B3}" type="presParOf" srcId="{59FABA55-100C-EF47-A61D-C04CB39E7EF0}" destId="{4C53123E-7A81-F74D-841C-6FE0D5554655}" srcOrd="5" destOrd="0" presId="urn:microsoft.com/office/officeart/2005/8/layout/cycle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CDA3B-B362-5E4F-9A9D-BA0179DFF4E2}">
      <dsp:nvSpPr>
        <dsp:cNvPr id="0" name=""/>
        <dsp:cNvSpPr/>
      </dsp:nvSpPr>
      <dsp:spPr>
        <a:xfrm>
          <a:off x="6631" y="188837"/>
          <a:ext cx="2542182" cy="851545"/>
        </a:xfrm>
        <a:prstGeom prst="rect">
          <a:avLst/>
        </a:prstGeom>
        <a:solidFill>
          <a:srgbClr val="0C658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Poppins" pitchFamily="2" charset="77"/>
              <a:cs typeface="Poppins" pitchFamily="2" charset="77"/>
            </a:rPr>
            <a:t>Inégalité</a:t>
          </a:r>
          <a:r>
            <a:rPr lang="en-US" sz="2000" kern="1200" dirty="0">
              <a:latin typeface="Poppins" pitchFamily="2" charset="77"/>
              <a:cs typeface="Poppins" pitchFamily="2" charset="77"/>
            </a:rPr>
            <a:t> des sexes</a:t>
          </a:r>
          <a:endParaRPr lang="en-GB" sz="2000" kern="1200" dirty="0">
            <a:latin typeface="Poppins" pitchFamily="2" charset="77"/>
            <a:cs typeface="Poppins" pitchFamily="2" charset="77"/>
          </a:endParaRPr>
        </a:p>
      </dsp:txBody>
      <dsp:txXfrm>
        <a:off x="6631" y="188837"/>
        <a:ext cx="2542182" cy="851545"/>
      </dsp:txXfrm>
    </dsp:sp>
    <dsp:sp modelId="{BB772E0A-4249-EE49-BEE4-D7872518C69F}">
      <dsp:nvSpPr>
        <dsp:cNvPr id="0" name=""/>
        <dsp:cNvSpPr/>
      </dsp:nvSpPr>
      <dsp:spPr>
        <a:xfrm>
          <a:off x="6631" y="1040383"/>
          <a:ext cx="2542182" cy="4066674"/>
        </a:xfrm>
        <a:prstGeom prst="rect">
          <a:avLst/>
        </a:prstGeom>
        <a:noFill/>
        <a:ln w="12700" cap="flat" cmpd="sng" algn="ctr">
          <a:solidFill>
            <a:srgbClr val="0C658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fr-FR" sz="2000" kern="1200" dirty="0">
              <a:latin typeface="Poppins" pitchFamily="2" charset="77"/>
              <a:cs typeface="Poppins" pitchFamily="2" charset="77"/>
            </a:rPr>
            <a:t>Perpétue les inégalités entre les sexes</a:t>
          </a:r>
          <a:endParaRPr lang="en-GB" sz="2000" kern="1200" dirty="0">
            <a:latin typeface="Poppins" pitchFamily="2" charset="77"/>
            <a:cs typeface="Poppins" pitchFamily="2" charset="77"/>
          </a:endParaRPr>
        </a:p>
      </dsp:txBody>
      <dsp:txXfrm>
        <a:off x="6631" y="1040383"/>
        <a:ext cx="2542182" cy="4066674"/>
      </dsp:txXfrm>
    </dsp:sp>
    <dsp:sp modelId="{3EE71BA0-F827-954F-9ACA-1038C8C349C8}">
      <dsp:nvSpPr>
        <dsp:cNvPr id="0" name=""/>
        <dsp:cNvSpPr/>
      </dsp:nvSpPr>
      <dsp:spPr>
        <a:xfrm>
          <a:off x="2904719" y="188837"/>
          <a:ext cx="2542182" cy="851545"/>
        </a:xfrm>
        <a:prstGeom prst="rect">
          <a:avLst/>
        </a:prstGeom>
        <a:solidFill>
          <a:srgbClr val="0C658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FR" sz="2000" kern="1200" dirty="0">
              <a:latin typeface="Poppins" pitchFamily="2" charset="77"/>
              <a:cs typeface="Poppins" pitchFamily="2" charset="77"/>
            </a:rPr>
            <a:t>Ne tient pas compte du genre</a:t>
          </a:r>
          <a:endParaRPr lang="en-GB" sz="2000" kern="1200" dirty="0">
            <a:latin typeface="Poppins" pitchFamily="2" charset="77"/>
            <a:cs typeface="Poppins" pitchFamily="2" charset="77"/>
          </a:endParaRPr>
        </a:p>
      </dsp:txBody>
      <dsp:txXfrm>
        <a:off x="2904719" y="188837"/>
        <a:ext cx="2542182" cy="851545"/>
      </dsp:txXfrm>
    </dsp:sp>
    <dsp:sp modelId="{202D86C0-E01B-E347-9008-DDF34E7B8401}">
      <dsp:nvSpPr>
        <dsp:cNvPr id="0" name=""/>
        <dsp:cNvSpPr/>
      </dsp:nvSpPr>
      <dsp:spPr>
        <a:xfrm>
          <a:off x="2904719" y="1040383"/>
          <a:ext cx="2542182" cy="4066674"/>
        </a:xfrm>
        <a:prstGeom prst="rect">
          <a:avLst/>
        </a:prstGeom>
        <a:noFill/>
        <a:ln w="12700" cap="flat" cmpd="sng" algn="ctr">
          <a:solidFill>
            <a:srgbClr val="0C658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fr-FR" sz="2000" kern="1200" dirty="0">
              <a:latin typeface="Poppins" pitchFamily="2" charset="77"/>
              <a:cs typeface="Poppins" pitchFamily="2" charset="77"/>
            </a:rPr>
            <a:t>Ignore les normes de genre</a:t>
          </a:r>
          <a:endParaRPr lang="en-GB" sz="2000" kern="1200" dirty="0">
            <a:latin typeface="Poppins" pitchFamily="2" charset="77"/>
            <a:cs typeface="Poppins" pitchFamily="2" charset="77"/>
          </a:endParaRPr>
        </a:p>
      </dsp:txBody>
      <dsp:txXfrm>
        <a:off x="2904719" y="1040383"/>
        <a:ext cx="2542182" cy="4066674"/>
      </dsp:txXfrm>
    </dsp:sp>
    <dsp:sp modelId="{F1C3071D-5529-C644-B2EB-C7A0D1E1BF6C}">
      <dsp:nvSpPr>
        <dsp:cNvPr id="0" name=""/>
        <dsp:cNvSpPr/>
      </dsp:nvSpPr>
      <dsp:spPr>
        <a:xfrm>
          <a:off x="5802808" y="188837"/>
          <a:ext cx="2542182" cy="851545"/>
        </a:xfrm>
        <a:prstGeom prst="rect">
          <a:avLst/>
        </a:prstGeom>
        <a:solidFill>
          <a:srgbClr val="0C658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Poppins" pitchFamily="2" charset="77"/>
              <a:cs typeface="Poppins" pitchFamily="2" charset="77"/>
            </a:rPr>
            <a:t>Sensible au genre</a:t>
          </a:r>
          <a:endParaRPr lang="en-GB" sz="2000" kern="1200" dirty="0">
            <a:latin typeface="Poppins" pitchFamily="2" charset="77"/>
            <a:cs typeface="Poppins" pitchFamily="2" charset="77"/>
          </a:endParaRPr>
        </a:p>
      </dsp:txBody>
      <dsp:txXfrm>
        <a:off x="5802808" y="188837"/>
        <a:ext cx="2542182" cy="851545"/>
      </dsp:txXfrm>
    </dsp:sp>
    <dsp:sp modelId="{1B84D03D-D53B-2E43-8C2F-956FF5EBCAD9}">
      <dsp:nvSpPr>
        <dsp:cNvPr id="0" name=""/>
        <dsp:cNvSpPr/>
      </dsp:nvSpPr>
      <dsp:spPr>
        <a:xfrm>
          <a:off x="5802808" y="1040383"/>
          <a:ext cx="2542182" cy="4066674"/>
        </a:xfrm>
        <a:prstGeom prst="rect">
          <a:avLst/>
        </a:prstGeom>
        <a:noFill/>
        <a:ln w="12700" cap="flat" cmpd="sng" algn="ctr">
          <a:solidFill>
            <a:srgbClr val="0C658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fr-FR" sz="2000" kern="1200" dirty="0">
              <a:latin typeface="Poppins" pitchFamily="2" charset="77"/>
              <a:cs typeface="Poppins" pitchFamily="2" charset="77"/>
            </a:rPr>
            <a:t>Reconnaît les inégalités entre les sexes mais ne les résout pas</a:t>
          </a:r>
          <a:endParaRPr lang="en-GB" sz="2000" kern="1200" dirty="0">
            <a:latin typeface="Poppins" pitchFamily="2" charset="77"/>
            <a:cs typeface="Poppins" pitchFamily="2" charset="77"/>
          </a:endParaRPr>
        </a:p>
      </dsp:txBody>
      <dsp:txXfrm>
        <a:off x="5802808" y="1040383"/>
        <a:ext cx="2542182" cy="4066674"/>
      </dsp:txXfrm>
    </dsp:sp>
    <dsp:sp modelId="{13CD6B61-19C5-E148-9442-311D8D8369C6}">
      <dsp:nvSpPr>
        <dsp:cNvPr id="0" name=""/>
        <dsp:cNvSpPr/>
      </dsp:nvSpPr>
      <dsp:spPr>
        <a:xfrm>
          <a:off x="8700896" y="188837"/>
          <a:ext cx="2542182" cy="851545"/>
        </a:xfrm>
        <a:prstGeom prst="rect">
          <a:avLst/>
        </a:prstGeom>
        <a:solidFill>
          <a:srgbClr val="0C658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Poppins" pitchFamily="2" charset="77"/>
              <a:cs typeface="Poppins" pitchFamily="2" charset="77"/>
            </a:rPr>
            <a:t>Spécifique</a:t>
          </a:r>
          <a:r>
            <a:rPr lang="en-US" sz="2000" kern="1200" dirty="0">
              <a:latin typeface="Poppins" pitchFamily="2" charset="77"/>
              <a:cs typeface="Poppins" pitchFamily="2" charset="77"/>
            </a:rPr>
            <a:t> au genre</a:t>
          </a:r>
          <a:endParaRPr lang="en-GB" sz="2000" kern="1200" dirty="0">
            <a:latin typeface="Poppins" pitchFamily="2" charset="77"/>
            <a:cs typeface="Poppins" pitchFamily="2" charset="77"/>
          </a:endParaRPr>
        </a:p>
      </dsp:txBody>
      <dsp:txXfrm>
        <a:off x="8700896" y="188837"/>
        <a:ext cx="2542182" cy="851545"/>
      </dsp:txXfrm>
    </dsp:sp>
    <dsp:sp modelId="{634955F1-EBAF-1746-BF24-3C86C31B4306}">
      <dsp:nvSpPr>
        <dsp:cNvPr id="0" name=""/>
        <dsp:cNvSpPr/>
      </dsp:nvSpPr>
      <dsp:spPr>
        <a:xfrm>
          <a:off x="8700896" y="1040383"/>
          <a:ext cx="2542182" cy="4066674"/>
        </a:xfrm>
        <a:prstGeom prst="rect">
          <a:avLst/>
        </a:prstGeom>
        <a:noFill/>
        <a:ln w="12700" cap="flat" cmpd="sng" algn="ctr">
          <a:solidFill>
            <a:srgbClr val="0C658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fr-FR" sz="2000" kern="1200" dirty="0">
              <a:latin typeface="Poppins" pitchFamily="2" charset="77"/>
              <a:cs typeface="Poppins" pitchFamily="2" charset="77"/>
            </a:rPr>
            <a:t>Reconnaît les normes de genre et prend en compte les besoins spécifiques des femmes et des hommes</a:t>
          </a:r>
          <a:endParaRPr lang="en-GB" sz="2000" kern="1200" dirty="0">
            <a:latin typeface="Poppins" pitchFamily="2" charset="77"/>
            <a:cs typeface="Poppins" pitchFamily="2" charset="77"/>
          </a:endParaRPr>
        </a:p>
      </dsp:txBody>
      <dsp:txXfrm>
        <a:off x="8700896" y="1040383"/>
        <a:ext cx="2542182" cy="4066674"/>
      </dsp:txXfrm>
    </dsp:sp>
    <dsp:sp modelId="{6C76519D-68E0-D44D-A2BB-AD0F686C8E75}">
      <dsp:nvSpPr>
        <dsp:cNvPr id="0" name=""/>
        <dsp:cNvSpPr/>
      </dsp:nvSpPr>
      <dsp:spPr>
        <a:xfrm>
          <a:off x="11598984" y="188837"/>
          <a:ext cx="2542182" cy="851545"/>
        </a:xfrm>
        <a:prstGeom prst="rect">
          <a:avLst/>
        </a:prstGeom>
        <a:solidFill>
          <a:srgbClr val="0C658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Poppins" pitchFamily="2" charset="77"/>
              <a:cs typeface="Poppins" pitchFamily="2" charset="77"/>
            </a:rPr>
            <a:t>Transformateur</a:t>
          </a:r>
          <a:r>
            <a:rPr lang="en-US" sz="2000" kern="1200" dirty="0">
              <a:latin typeface="Poppins" pitchFamily="2" charset="77"/>
              <a:cs typeface="Poppins" pitchFamily="2" charset="77"/>
            </a:rPr>
            <a:t> de genre</a:t>
          </a:r>
          <a:endParaRPr lang="en-GB" sz="2000" kern="1200" dirty="0">
            <a:latin typeface="Poppins" pitchFamily="2" charset="77"/>
            <a:cs typeface="Poppins" pitchFamily="2" charset="77"/>
          </a:endParaRPr>
        </a:p>
      </dsp:txBody>
      <dsp:txXfrm>
        <a:off x="11598984" y="188837"/>
        <a:ext cx="2542182" cy="851545"/>
      </dsp:txXfrm>
    </dsp:sp>
    <dsp:sp modelId="{B04FC525-713D-B34E-A4E1-4F16C4BA23ED}">
      <dsp:nvSpPr>
        <dsp:cNvPr id="0" name=""/>
        <dsp:cNvSpPr/>
      </dsp:nvSpPr>
      <dsp:spPr>
        <a:xfrm>
          <a:off x="11598984" y="1040383"/>
          <a:ext cx="2542182" cy="4066674"/>
        </a:xfrm>
        <a:prstGeom prst="rect">
          <a:avLst/>
        </a:prstGeom>
        <a:noFill/>
        <a:ln w="12700" cap="flat" cmpd="sng" algn="ctr">
          <a:solidFill>
            <a:srgbClr val="0C658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fr-FR" sz="2000" kern="1200" dirty="0">
              <a:latin typeface="Poppins" pitchFamily="2" charset="77"/>
              <a:cs typeface="Poppins" pitchFamily="2" charset="77"/>
            </a:rPr>
            <a:t>S'attaque aux causes des inégalités de santé fondées sur le sexe et s'efforce de transformer les rôles, normes et relations </a:t>
          </a:r>
          <a:r>
            <a:rPr lang="fr-FR" sz="2000" kern="1200" dirty="0" err="1">
              <a:latin typeface="Poppins" pitchFamily="2" charset="77"/>
              <a:cs typeface="Poppins" pitchFamily="2" charset="77"/>
            </a:rPr>
            <a:t>sexospécifiques</a:t>
          </a:r>
          <a:r>
            <a:rPr lang="fr-FR" sz="2000" kern="1200" dirty="0">
              <a:latin typeface="Poppins" pitchFamily="2" charset="77"/>
              <a:cs typeface="Poppins" pitchFamily="2" charset="77"/>
            </a:rPr>
            <a:t> néfastes</a:t>
          </a:r>
          <a:endParaRPr lang="en-GB" sz="2000" kern="1200" dirty="0">
            <a:latin typeface="Poppins" pitchFamily="2" charset="77"/>
            <a:cs typeface="Poppins" pitchFamily="2" charset="77"/>
          </a:endParaRPr>
        </a:p>
      </dsp:txBody>
      <dsp:txXfrm>
        <a:off x="11598984" y="1040383"/>
        <a:ext cx="2542182" cy="40666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D4C6F3-ECAA-0B41-92BD-43ED2CDC114E}">
      <dsp:nvSpPr>
        <dsp:cNvPr id="0" name=""/>
        <dsp:cNvSpPr/>
      </dsp:nvSpPr>
      <dsp:spPr>
        <a:xfrm>
          <a:off x="342092" y="0"/>
          <a:ext cx="4760985" cy="979725"/>
        </a:xfrm>
        <a:prstGeom prst="chevron">
          <a:avLst/>
        </a:prstGeom>
        <a:solidFill>
          <a:srgbClr val="0C6580"/>
        </a:solidFill>
        <a:ln w="12700" cap="flat" cmpd="sng" algn="ctr">
          <a:solidFill>
            <a:srgbClr val="0C65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Poppins" pitchFamily="2" charset="77"/>
              <a:cs typeface="Poppins" pitchFamily="2" charset="77"/>
            </a:rPr>
            <a:t>Exploite</a:t>
          </a:r>
          <a:endParaRPr lang="en-GB" sz="2800" kern="1200" dirty="0">
            <a:latin typeface="Poppins" pitchFamily="2" charset="77"/>
            <a:cs typeface="Poppins" pitchFamily="2" charset="77"/>
          </a:endParaRPr>
        </a:p>
      </dsp:txBody>
      <dsp:txXfrm>
        <a:off x="831955" y="0"/>
        <a:ext cx="3781260" cy="979725"/>
      </dsp:txXfrm>
    </dsp:sp>
    <dsp:sp modelId="{F44A1932-6CF0-1B46-8CDA-9F37AD9DF3E0}">
      <dsp:nvSpPr>
        <dsp:cNvPr id="0" name=""/>
        <dsp:cNvSpPr/>
      </dsp:nvSpPr>
      <dsp:spPr>
        <a:xfrm>
          <a:off x="4198119" y="0"/>
          <a:ext cx="7469555" cy="979725"/>
        </a:xfrm>
        <a:prstGeom prst="chevron">
          <a:avLst/>
        </a:prstGeom>
        <a:solidFill>
          <a:schemeClr val="bg1"/>
        </a:solidFill>
        <a:ln w="12700" cap="flat" cmpd="sng" algn="ctr">
          <a:solidFill>
            <a:srgbClr val="0C65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dirty="0" err="1">
              <a:solidFill>
                <a:srgbClr val="0C6580"/>
              </a:solidFill>
              <a:latin typeface="Poppins" pitchFamily="2" charset="77"/>
              <a:cs typeface="Poppins" pitchFamily="2" charset="77"/>
            </a:rPr>
            <a:t>Accueillir</a:t>
          </a:r>
          <a:endParaRPr lang="en-GB" sz="2800" kern="1200" dirty="0">
            <a:solidFill>
              <a:srgbClr val="0C6580"/>
            </a:solidFill>
            <a:latin typeface="Poppins" pitchFamily="2" charset="77"/>
            <a:cs typeface="Poppins" pitchFamily="2" charset="77"/>
          </a:endParaRPr>
        </a:p>
      </dsp:txBody>
      <dsp:txXfrm>
        <a:off x="4687982" y="0"/>
        <a:ext cx="6489830" cy="979725"/>
      </dsp:txXfrm>
    </dsp:sp>
    <dsp:sp modelId="{A44A2FBB-083E-474D-BF9A-014636BFAAAB}">
      <dsp:nvSpPr>
        <dsp:cNvPr id="0" name=""/>
        <dsp:cNvSpPr/>
      </dsp:nvSpPr>
      <dsp:spPr>
        <a:xfrm>
          <a:off x="11104809" y="0"/>
          <a:ext cx="3451679" cy="979725"/>
        </a:xfrm>
        <a:prstGeom prst="chevron">
          <a:avLst/>
        </a:prstGeom>
        <a:solidFill>
          <a:schemeClr val="bg1"/>
        </a:solidFill>
        <a:ln w="12700" cap="flat" cmpd="sng" algn="ctr">
          <a:solidFill>
            <a:srgbClr val="0C65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0C6580"/>
              </a:solidFill>
              <a:latin typeface="Poppins" pitchFamily="2" charset="77"/>
              <a:cs typeface="Poppins" pitchFamily="2" charset="77"/>
            </a:rPr>
            <a:t>Transformer</a:t>
          </a:r>
          <a:endParaRPr lang="en-GB" sz="2800" kern="1200" dirty="0">
            <a:solidFill>
              <a:srgbClr val="0C6580"/>
            </a:solidFill>
            <a:latin typeface="Poppins" pitchFamily="2" charset="77"/>
            <a:cs typeface="Poppins" pitchFamily="2" charset="77"/>
          </a:endParaRPr>
        </a:p>
      </dsp:txBody>
      <dsp:txXfrm>
        <a:off x="11594672" y="0"/>
        <a:ext cx="2471954" cy="9797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57E0DA-A1A3-B941-A215-3F948736BDBB}">
      <dsp:nvSpPr>
        <dsp:cNvPr id="0" name=""/>
        <dsp:cNvSpPr/>
      </dsp:nvSpPr>
      <dsp:spPr>
        <a:xfrm>
          <a:off x="2721314" y="2379"/>
          <a:ext cx="1866554" cy="1213260"/>
        </a:xfrm>
        <a:prstGeom prst="roundRect">
          <a:avLst/>
        </a:prstGeom>
        <a:solidFill>
          <a:srgbClr val="0C658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latin typeface="Poppins" pitchFamily="2" charset="77"/>
              <a:cs typeface="Poppins" pitchFamily="2" charset="77"/>
            </a:rPr>
            <a:t>Accès</a:t>
          </a:r>
          <a:r>
            <a:rPr lang="en-US" sz="1600" kern="1200" dirty="0">
              <a:latin typeface="Poppins" pitchFamily="2" charset="77"/>
              <a:cs typeface="Poppins" pitchFamily="2" charset="77"/>
            </a:rPr>
            <a:t> au </a:t>
          </a:r>
          <a:r>
            <a:rPr lang="en-US" sz="1600" kern="1200" dirty="0" err="1">
              <a:latin typeface="Poppins" pitchFamily="2" charset="77"/>
              <a:cs typeface="Poppins" pitchFamily="2" charset="77"/>
            </a:rPr>
            <a:t>téléphone</a:t>
          </a:r>
          <a:endParaRPr lang="en-GB" sz="1600" kern="1200" dirty="0">
            <a:latin typeface="Poppins" pitchFamily="2" charset="77"/>
            <a:cs typeface="Poppins" pitchFamily="2" charset="77"/>
          </a:endParaRPr>
        </a:p>
      </dsp:txBody>
      <dsp:txXfrm>
        <a:off x="2780540" y="61605"/>
        <a:ext cx="1748102" cy="1094808"/>
      </dsp:txXfrm>
    </dsp:sp>
    <dsp:sp modelId="{346110ED-78E3-E749-BCF5-250DAC1CB962}">
      <dsp:nvSpPr>
        <dsp:cNvPr id="0" name=""/>
        <dsp:cNvSpPr/>
      </dsp:nvSpPr>
      <dsp:spPr>
        <a:xfrm>
          <a:off x="1228857" y="609009"/>
          <a:ext cx="4851467" cy="4851467"/>
        </a:xfrm>
        <a:custGeom>
          <a:avLst/>
          <a:gdLst/>
          <a:ahLst/>
          <a:cxnLst/>
          <a:rect l="0" t="0" r="0" b="0"/>
          <a:pathLst>
            <a:path>
              <a:moveTo>
                <a:pt x="3371855" y="192118"/>
              </a:moveTo>
              <a:arcTo wR="2425733" hR="2425733" stAng="17577402" swAng="1963246"/>
            </a:path>
          </a:pathLst>
        </a:custGeom>
        <a:noFill/>
        <a:ln w="50800" cap="flat" cmpd="sng" algn="ctr">
          <a:solidFill>
            <a:srgbClr val="9BC15E"/>
          </a:solidFill>
          <a:prstDash val="solid"/>
          <a:miter lim="800000"/>
        </a:ln>
        <a:effectLst/>
      </dsp:spPr>
      <dsp:style>
        <a:lnRef idx="1">
          <a:scrgbClr r="0" g="0" b="0"/>
        </a:lnRef>
        <a:fillRef idx="0">
          <a:scrgbClr r="0" g="0" b="0"/>
        </a:fillRef>
        <a:effectRef idx="0">
          <a:scrgbClr r="0" g="0" b="0"/>
        </a:effectRef>
        <a:fontRef idx="minor"/>
      </dsp:style>
    </dsp:sp>
    <dsp:sp modelId="{9E580F2D-4ED7-C340-9437-A75FE1EF3F92}">
      <dsp:nvSpPr>
        <dsp:cNvPr id="0" name=""/>
        <dsp:cNvSpPr/>
      </dsp:nvSpPr>
      <dsp:spPr>
        <a:xfrm>
          <a:off x="5028324" y="1678519"/>
          <a:ext cx="1866554" cy="1213260"/>
        </a:xfrm>
        <a:prstGeom prst="roundRect">
          <a:avLst/>
        </a:prstGeom>
        <a:solidFill>
          <a:srgbClr val="0C658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latin typeface="Poppins" pitchFamily="2" charset="77"/>
              <a:cs typeface="Poppins" pitchFamily="2" charset="77"/>
            </a:rPr>
            <a:t>Caractéristiques et fonctionnalités du téléphone</a:t>
          </a:r>
          <a:endParaRPr lang="en-GB" sz="1600" kern="1200" dirty="0">
            <a:latin typeface="Poppins" pitchFamily="2" charset="77"/>
            <a:cs typeface="Poppins" pitchFamily="2" charset="77"/>
          </a:endParaRPr>
        </a:p>
      </dsp:txBody>
      <dsp:txXfrm>
        <a:off x="5087550" y="1737745"/>
        <a:ext cx="1748102" cy="1094808"/>
      </dsp:txXfrm>
    </dsp:sp>
    <dsp:sp modelId="{A342FDCB-494A-E34C-9D27-B947916A2E00}">
      <dsp:nvSpPr>
        <dsp:cNvPr id="0" name=""/>
        <dsp:cNvSpPr/>
      </dsp:nvSpPr>
      <dsp:spPr>
        <a:xfrm>
          <a:off x="1228857" y="609009"/>
          <a:ext cx="4851467" cy="4851467"/>
        </a:xfrm>
        <a:custGeom>
          <a:avLst/>
          <a:gdLst/>
          <a:ahLst/>
          <a:cxnLst/>
          <a:rect l="0" t="0" r="0" b="0"/>
          <a:pathLst>
            <a:path>
              <a:moveTo>
                <a:pt x="4848116" y="2298285"/>
              </a:moveTo>
              <a:arcTo wR="2425733" hR="2425733" stAng="21419297" swAng="2197616"/>
            </a:path>
          </a:pathLst>
        </a:custGeom>
        <a:noFill/>
        <a:ln w="50800" cap="flat" cmpd="sng" algn="ctr">
          <a:solidFill>
            <a:srgbClr val="9BC15E"/>
          </a:solidFill>
          <a:prstDash val="solid"/>
          <a:miter lim="800000"/>
        </a:ln>
        <a:effectLst/>
      </dsp:spPr>
      <dsp:style>
        <a:lnRef idx="1">
          <a:scrgbClr r="0" g="0" b="0"/>
        </a:lnRef>
        <a:fillRef idx="0">
          <a:scrgbClr r="0" g="0" b="0"/>
        </a:fillRef>
        <a:effectRef idx="0">
          <a:scrgbClr r="0" g="0" b="0"/>
        </a:effectRef>
        <a:fontRef idx="minor"/>
      </dsp:style>
    </dsp:sp>
    <dsp:sp modelId="{89191FC8-90FD-334E-B9D0-5BB02234532B}">
      <dsp:nvSpPr>
        <dsp:cNvPr id="0" name=""/>
        <dsp:cNvSpPr/>
      </dsp:nvSpPr>
      <dsp:spPr>
        <a:xfrm>
          <a:off x="4147124" y="4390572"/>
          <a:ext cx="1866554" cy="1213260"/>
        </a:xfrm>
        <a:prstGeom prst="roundRect">
          <a:avLst/>
        </a:prstGeom>
        <a:solidFill>
          <a:srgbClr val="0C658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latin typeface="Poppins" pitchFamily="2" charset="77"/>
              <a:cs typeface="Poppins" pitchFamily="2" charset="77"/>
            </a:rPr>
            <a:t>Compétences</a:t>
          </a:r>
          <a:r>
            <a:rPr lang="en-US" sz="1600" kern="1200" dirty="0">
              <a:latin typeface="Poppins" pitchFamily="2" charset="77"/>
              <a:cs typeface="Poppins" pitchFamily="2" charset="77"/>
            </a:rPr>
            <a:t> </a:t>
          </a:r>
          <a:r>
            <a:rPr lang="en-US" sz="1600" kern="1200" dirty="0" err="1">
              <a:latin typeface="Poppins" pitchFamily="2" charset="77"/>
              <a:cs typeface="Poppins" pitchFamily="2" charset="77"/>
            </a:rPr>
            <a:t>numériques</a:t>
          </a:r>
          <a:endParaRPr lang="en-GB" sz="1600" kern="1200" dirty="0">
            <a:latin typeface="Poppins" pitchFamily="2" charset="77"/>
            <a:cs typeface="Poppins" pitchFamily="2" charset="77"/>
          </a:endParaRPr>
        </a:p>
      </dsp:txBody>
      <dsp:txXfrm>
        <a:off x="4206350" y="4449798"/>
        <a:ext cx="1748102" cy="1094808"/>
      </dsp:txXfrm>
    </dsp:sp>
    <dsp:sp modelId="{63BA400A-44D4-7B41-83B4-F01FCF1F1A8F}">
      <dsp:nvSpPr>
        <dsp:cNvPr id="0" name=""/>
        <dsp:cNvSpPr/>
      </dsp:nvSpPr>
      <dsp:spPr>
        <a:xfrm>
          <a:off x="1228857" y="609009"/>
          <a:ext cx="4851467" cy="4851467"/>
        </a:xfrm>
        <a:custGeom>
          <a:avLst/>
          <a:gdLst/>
          <a:ahLst/>
          <a:cxnLst/>
          <a:rect l="0" t="0" r="0" b="0"/>
          <a:pathLst>
            <a:path>
              <a:moveTo>
                <a:pt x="2908617" y="4802918"/>
              </a:moveTo>
              <a:arcTo wR="2425733" hR="2425733" stAng="4711055" swAng="1377890"/>
            </a:path>
          </a:pathLst>
        </a:custGeom>
        <a:noFill/>
        <a:ln w="50800" cap="flat" cmpd="sng" algn="ctr">
          <a:solidFill>
            <a:srgbClr val="9BC15E"/>
          </a:solidFill>
          <a:prstDash val="solid"/>
          <a:miter lim="800000"/>
        </a:ln>
        <a:effectLst/>
      </dsp:spPr>
      <dsp:style>
        <a:lnRef idx="1">
          <a:scrgbClr r="0" g="0" b="0"/>
        </a:lnRef>
        <a:fillRef idx="0">
          <a:scrgbClr r="0" g="0" b="0"/>
        </a:fillRef>
        <a:effectRef idx="0">
          <a:scrgbClr r="0" g="0" b="0"/>
        </a:effectRef>
        <a:fontRef idx="minor"/>
      </dsp:style>
    </dsp:sp>
    <dsp:sp modelId="{4B8E5294-48FD-8B4C-9FA7-84941C3A535B}">
      <dsp:nvSpPr>
        <dsp:cNvPr id="0" name=""/>
        <dsp:cNvSpPr/>
      </dsp:nvSpPr>
      <dsp:spPr>
        <a:xfrm>
          <a:off x="1295504" y="4390572"/>
          <a:ext cx="1866554" cy="1213260"/>
        </a:xfrm>
        <a:prstGeom prst="roundRect">
          <a:avLst/>
        </a:prstGeom>
        <a:solidFill>
          <a:srgbClr val="0C658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latin typeface="Poppins" pitchFamily="2" charset="77"/>
              <a:cs typeface="Poppins" pitchFamily="2" charset="77"/>
            </a:rPr>
            <a:t>Utilisation</a:t>
          </a:r>
          <a:r>
            <a:rPr lang="en-US" sz="1600" kern="1200" dirty="0">
              <a:latin typeface="Poppins" pitchFamily="2" charset="77"/>
              <a:cs typeface="Poppins" pitchFamily="2" charset="77"/>
            </a:rPr>
            <a:t> </a:t>
          </a:r>
          <a:r>
            <a:rPr lang="en-US" sz="1600" kern="1200" dirty="0" err="1">
              <a:latin typeface="Poppins" pitchFamily="2" charset="77"/>
              <a:cs typeface="Poppins" pitchFamily="2" charset="77"/>
            </a:rPr>
            <a:t>permise</a:t>
          </a:r>
          <a:r>
            <a:rPr lang="en-US" sz="1600" kern="1200" dirty="0">
              <a:latin typeface="Poppins" pitchFamily="2" charset="77"/>
              <a:cs typeface="Poppins" pitchFamily="2" charset="77"/>
            </a:rPr>
            <a:t> et </a:t>
          </a:r>
          <a:r>
            <a:rPr lang="en-US" sz="1600" kern="1200" dirty="0" err="1">
              <a:latin typeface="Poppins" pitchFamily="2" charset="77"/>
              <a:cs typeface="Poppins" pitchFamily="2" charset="77"/>
            </a:rPr>
            <a:t>souhaitée</a:t>
          </a:r>
          <a:endParaRPr lang="en-GB" sz="1600" kern="1200" dirty="0">
            <a:latin typeface="Poppins" pitchFamily="2" charset="77"/>
            <a:cs typeface="Poppins" pitchFamily="2" charset="77"/>
          </a:endParaRPr>
        </a:p>
      </dsp:txBody>
      <dsp:txXfrm>
        <a:off x="1354730" y="4449798"/>
        <a:ext cx="1748102" cy="1094808"/>
      </dsp:txXfrm>
    </dsp:sp>
    <dsp:sp modelId="{C2960AF1-AD03-B146-B5E9-7F2C9FAFD4D0}">
      <dsp:nvSpPr>
        <dsp:cNvPr id="0" name=""/>
        <dsp:cNvSpPr/>
      </dsp:nvSpPr>
      <dsp:spPr>
        <a:xfrm>
          <a:off x="1228857" y="609009"/>
          <a:ext cx="4851467" cy="4851467"/>
        </a:xfrm>
        <a:custGeom>
          <a:avLst/>
          <a:gdLst/>
          <a:ahLst/>
          <a:cxnLst/>
          <a:rect l="0" t="0" r="0" b="0"/>
          <a:pathLst>
            <a:path>
              <a:moveTo>
                <a:pt x="405645" y="3768650"/>
              </a:moveTo>
              <a:arcTo wR="2425733" hR="2425733" stAng="8783087" swAng="2197616"/>
            </a:path>
          </a:pathLst>
        </a:custGeom>
        <a:noFill/>
        <a:ln w="50800" cap="flat" cmpd="sng" algn="ctr">
          <a:solidFill>
            <a:srgbClr val="9BC15E"/>
          </a:solidFill>
          <a:prstDash val="solid"/>
          <a:miter lim="800000"/>
        </a:ln>
        <a:effectLst/>
      </dsp:spPr>
      <dsp:style>
        <a:lnRef idx="1">
          <a:scrgbClr r="0" g="0" b="0"/>
        </a:lnRef>
        <a:fillRef idx="0">
          <a:scrgbClr r="0" g="0" b="0"/>
        </a:fillRef>
        <a:effectRef idx="0">
          <a:scrgbClr r="0" g="0" b="0"/>
        </a:effectRef>
        <a:fontRef idx="minor"/>
      </dsp:style>
    </dsp:sp>
    <dsp:sp modelId="{2F6C4370-2D38-734E-8776-A0505557FF85}">
      <dsp:nvSpPr>
        <dsp:cNvPr id="0" name=""/>
        <dsp:cNvSpPr/>
      </dsp:nvSpPr>
      <dsp:spPr>
        <a:xfrm>
          <a:off x="414304" y="1678519"/>
          <a:ext cx="1866554" cy="1213260"/>
        </a:xfrm>
        <a:prstGeom prst="roundRect">
          <a:avLst/>
        </a:prstGeom>
        <a:solidFill>
          <a:srgbClr val="0C658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latin typeface="Poppins" pitchFamily="2" charset="77"/>
              <a:cs typeface="Poppins" pitchFamily="2" charset="77"/>
            </a:rPr>
            <a:t>Répartition</a:t>
          </a:r>
          <a:r>
            <a:rPr lang="en-US" sz="1600" kern="1200" dirty="0">
              <a:latin typeface="Poppins" pitchFamily="2" charset="77"/>
              <a:cs typeface="Poppins" pitchFamily="2" charset="77"/>
            </a:rPr>
            <a:t> du temps</a:t>
          </a:r>
          <a:endParaRPr lang="en-GB" sz="1600" kern="1200" dirty="0">
            <a:latin typeface="Poppins" pitchFamily="2" charset="77"/>
            <a:cs typeface="Poppins" pitchFamily="2" charset="77"/>
          </a:endParaRPr>
        </a:p>
      </dsp:txBody>
      <dsp:txXfrm>
        <a:off x="473530" y="1737745"/>
        <a:ext cx="1748102" cy="1094808"/>
      </dsp:txXfrm>
    </dsp:sp>
    <dsp:sp modelId="{900AD55B-F3D9-A34E-828C-FAE8EE93B0CF}">
      <dsp:nvSpPr>
        <dsp:cNvPr id="0" name=""/>
        <dsp:cNvSpPr/>
      </dsp:nvSpPr>
      <dsp:spPr>
        <a:xfrm>
          <a:off x="1228857" y="609009"/>
          <a:ext cx="4851467" cy="4851467"/>
        </a:xfrm>
        <a:custGeom>
          <a:avLst/>
          <a:gdLst/>
          <a:ahLst/>
          <a:cxnLst/>
          <a:rect l="0" t="0" r="0" b="0"/>
          <a:pathLst>
            <a:path>
              <a:moveTo>
                <a:pt x="422377" y="1057981"/>
              </a:moveTo>
              <a:arcTo wR="2425733" hR="2425733" stAng="12859352" swAng="1963246"/>
            </a:path>
          </a:pathLst>
        </a:custGeom>
        <a:noFill/>
        <a:ln w="50800" cap="flat" cmpd="sng" algn="ctr">
          <a:solidFill>
            <a:srgbClr val="9BC15E"/>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48F428-9D6F-0A45-BBB5-16B43696E903}">
      <dsp:nvSpPr>
        <dsp:cNvPr id="0" name=""/>
        <dsp:cNvSpPr/>
      </dsp:nvSpPr>
      <dsp:spPr>
        <a:xfrm>
          <a:off x="2077225" y="-137484"/>
          <a:ext cx="2570974" cy="204232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n-GB" sz="2000" b="1" kern="1200" dirty="0">
              <a:latin typeface="Poppins"/>
              <a:ea typeface="Roboto Slab" pitchFamily="2" charset="0"/>
              <a:cs typeface="Poppins"/>
            </a:rPr>
            <a:t>1. </a:t>
          </a:r>
          <a:r>
            <a:rPr lang="en-US" sz="2000" b="1" kern="1200" dirty="0">
              <a:latin typeface="Poppins"/>
              <a:cs typeface="Poppins"/>
            </a:rPr>
            <a:t>Faire </a:t>
          </a:r>
          <a:r>
            <a:rPr lang="en-US" sz="2000" b="1" kern="1200" dirty="0" err="1">
              <a:latin typeface="Poppins"/>
              <a:cs typeface="Poppins"/>
            </a:rPr>
            <a:t>preuve</a:t>
          </a:r>
          <a:r>
            <a:rPr lang="en-US" sz="2000" b="1" kern="1200" dirty="0">
              <a:latin typeface="Poppins"/>
              <a:cs typeface="Poppins"/>
            </a:rPr>
            <a:t> </a:t>
          </a:r>
          <a:r>
            <a:rPr lang="en-US" sz="2000" b="1" kern="1200" dirty="0" err="1">
              <a:latin typeface="Poppins"/>
              <a:cs typeface="Poppins"/>
            </a:rPr>
            <a:t>d'empathie</a:t>
          </a:r>
          <a:endParaRPr lang="en-GB" sz="2000" b="1" kern="1200" dirty="0">
            <a:latin typeface="Poppins"/>
            <a:ea typeface="Roboto Slab" pitchFamily="2" charset="0"/>
            <a:cs typeface="Poppins"/>
          </a:endParaRPr>
        </a:p>
      </dsp:txBody>
      <dsp:txXfrm>
        <a:off x="2453735" y="161608"/>
        <a:ext cx="1817954" cy="1444142"/>
      </dsp:txXfrm>
    </dsp:sp>
    <dsp:sp modelId="{3D587675-D6EB-4C4F-86DD-4A9ECC9D2BAE}">
      <dsp:nvSpPr>
        <dsp:cNvPr id="0" name=""/>
        <dsp:cNvSpPr/>
      </dsp:nvSpPr>
      <dsp:spPr>
        <a:xfrm rot="2160000">
          <a:off x="4369056" y="1404568"/>
          <a:ext cx="240374" cy="59516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GB" sz="2700" b="1" kern="1200">
            <a:latin typeface="Roboto Slab" pitchFamily="2" charset="0"/>
            <a:ea typeface="Roboto Slab" pitchFamily="2" charset="0"/>
          </a:endParaRPr>
        </a:p>
      </dsp:txBody>
      <dsp:txXfrm>
        <a:off x="4375942" y="1502408"/>
        <a:ext cx="168262" cy="357099"/>
      </dsp:txXfrm>
    </dsp:sp>
    <dsp:sp modelId="{04C3224F-65EE-5F49-9373-C750B71F9C65}">
      <dsp:nvSpPr>
        <dsp:cNvPr id="0" name=""/>
        <dsp:cNvSpPr/>
      </dsp:nvSpPr>
      <dsp:spPr>
        <a:xfrm>
          <a:off x="4483178" y="1418505"/>
          <a:ext cx="2042343" cy="2042326"/>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Poppins" panose="00000500000000000000" pitchFamily="2" charset="0"/>
              <a:ea typeface="Roboto Slab" pitchFamily="2" charset="0"/>
              <a:cs typeface="Poppins" panose="00000500000000000000" pitchFamily="2" charset="0"/>
            </a:rPr>
            <a:t>2. </a:t>
          </a:r>
          <a:br>
            <a:rPr lang="en-GB" sz="2000" b="1" kern="1200" dirty="0">
              <a:latin typeface="Poppins" panose="00000500000000000000" pitchFamily="2" charset="0"/>
              <a:ea typeface="Roboto Slab" pitchFamily="2" charset="0"/>
              <a:cs typeface="Poppins" panose="00000500000000000000" pitchFamily="2" charset="0"/>
            </a:rPr>
          </a:br>
          <a:r>
            <a:rPr lang="en-US" sz="2000" b="1" kern="1200" dirty="0" err="1">
              <a:latin typeface="Poppins" panose="00000500000000000000" pitchFamily="2" charset="0"/>
              <a:cs typeface="Poppins" panose="00000500000000000000" pitchFamily="2" charset="0"/>
            </a:rPr>
            <a:t>Définir</a:t>
          </a:r>
          <a:endParaRPr lang="en-GB" sz="2000" b="1" kern="1200" dirty="0">
            <a:latin typeface="Poppins" panose="00000500000000000000" pitchFamily="2" charset="0"/>
            <a:ea typeface="Roboto Slab" pitchFamily="2" charset="0"/>
            <a:cs typeface="Poppins" panose="00000500000000000000" pitchFamily="2" charset="0"/>
          </a:endParaRPr>
        </a:p>
      </dsp:txBody>
      <dsp:txXfrm>
        <a:off x="4782272" y="1717597"/>
        <a:ext cx="1444155" cy="1444142"/>
      </dsp:txXfrm>
    </dsp:sp>
    <dsp:sp modelId="{8EDEF29D-5B52-B549-A67C-911B9D69104F}">
      <dsp:nvSpPr>
        <dsp:cNvPr id="0" name=""/>
        <dsp:cNvSpPr/>
      </dsp:nvSpPr>
      <dsp:spPr>
        <a:xfrm rot="6480000">
          <a:off x="4937843" y="3392279"/>
          <a:ext cx="320587" cy="59516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GB" sz="2700" b="1" kern="1200">
            <a:latin typeface="Roboto Slab" pitchFamily="2" charset="0"/>
            <a:ea typeface="Roboto Slab" pitchFamily="2" charset="0"/>
          </a:endParaRPr>
        </a:p>
      </dsp:txBody>
      <dsp:txXfrm rot="10800000">
        <a:off x="5000791" y="3465578"/>
        <a:ext cx="224411" cy="357099"/>
      </dsp:txXfrm>
    </dsp:sp>
    <dsp:sp modelId="{8224AB1E-57B2-8C40-B007-381E2E66B77C}">
      <dsp:nvSpPr>
        <dsp:cNvPr id="0" name=""/>
        <dsp:cNvSpPr/>
      </dsp:nvSpPr>
      <dsp:spPr>
        <a:xfrm>
          <a:off x="3665145" y="3936151"/>
          <a:ext cx="2042343" cy="204232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Poppins" panose="00000500000000000000" pitchFamily="2" charset="0"/>
              <a:ea typeface="Roboto Slab" pitchFamily="2" charset="0"/>
              <a:cs typeface="Poppins" panose="00000500000000000000" pitchFamily="2" charset="0"/>
            </a:rPr>
            <a:t>3. </a:t>
          </a:r>
          <a:r>
            <a:rPr lang="en-US" sz="2000" b="1" kern="1200" dirty="0" err="1">
              <a:latin typeface="Poppins" panose="00000500000000000000" pitchFamily="2" charset="0"/>
              <a:cs typeface="Poppins" panose="00000500000000000000" pitchFamily="2" charset="0"/>
            </a:rPr>
            <a:t>Dévélopper</a:t>
          </a:r>
          <a:r>
            <a:rPr lang="en-US" sz="2000" b="1" kern="1200" dirty="0">
              <a:latin typeface="Poppins" panose="00000500000000000000" pitchFamily="2" charset="0"/>
              <a:cs typeface="Poppins" panose="00000500000000000000" pitchFamily="2" charset="0"/>
            </a:rPr>
            <a:t> des </a:t>
          </a:r>
          <a:r>
            <a:rPr lang="en-US" sz="2000" b="1" kern="1200" dirty="0" err="1">
              <a:latin typeface="Poppins" panose="00000500000000000000" pitchFamily="2" charset="0"/>
              <a:cs typeface="Poppins" panose="00000500000000000000" pitchFamily="2" charset="0"/>
            </a:rPr>
            <a:t>idées</a:t>
          </a:r>
          <a:endParaRPr lang="en-GB" sz="2000" b="1" kern="1200" dirty="0">
            <a:latin typeface="Poppins" panose="00000500000000000000" pitchFamily="2" charset="0"/>
            <a:ea typeface="Roboto Slab" pitchFamily="2" charset="0"/>
            <a:cs typeface="Poppins" panose="00000500000000000000" pitchFamily="2" charset="0"/>
          </a:endParaRPr>
        </a:p>
      </dsp:txBody>
      <dsp:txXfrm>
        <a:off x="3964239" y="4235243"/>
        <a:ext cx="1444155" cy="1444142"/>
      </dsp:txXfrm>
    </dsp:sp>
    <dsp:sp modelId="{9DCFC5D8-DEBD-174B-8D75-CEFC1C80A932}">
      <dsp:nvSpPr>
        <dsp:cNvPr id="0" name=""/>
        <dsp:cNvSpPr/>
      </dsp:nvSpPr>
      <dsp:spPr>
        <a:xfrm rot="10877247">
          <a:off x="3242302" y="4630639"/>
          <a:ext cx="299040" cy="595165"/>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GB" sz="2700" b="1" kern="1200">
            <a:latin typeface="Roboto Slab" pitchFamily="2" charset="0"/>
            <a:ea typeface="Roboto Slab" pitchFamily="2" charset="0"/>
          </a:endParaRPr>
        </a:p>
      </dsp:txBody>
      <dsp:txXfrm rot="10800000">
        <a:off x="3332003" y="4750680"/>
        <a:ext cx="209328" cy="357099"/>
      </dsp:txXfrm>
    </dsp:sp>
    <dsp:sp modelId="{B6896A17-792E-054A-8E35-B78D9C89E908}">
      <dsp:nvSpPr>
        <dsp:cNvPr id="0" name=""/>
        <dsp:cNvSpPr/>
      </dsp:nvSpPr>
      <dsp:spPr>
        <a:xfrm>
          <a:off x="1059232" y="3877586"/>
          <a:ext cx="2042343" cy="204232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Poppins"/>
              <a:ea typeface="Roboto Slab" pitchFamily="2" charset="0"/>
              <a:cs typeface="Poppins"/>
            </a:rPr>
            <a:t>4. Prototyper</a:t>
          </a:r>
        </a:p>
      </dsp:txBody>
      <dsp:txXfrm>
        <a:off x="1358326" y="4176678"/>
        <a:ext cx="1444155" cy="1444142"/>
      </dsp:txXfrm>
    </dsp:sp>
    <dsp:sp modelId="{A51918E5-4F0B-D443-9C4B-03BC4F1577FB}">
      <dsp:nvSpPr>
        <dsp:cNvPr id="0" name=""/>
        <dsp:cNvSpPr/>
      </dsp:nvSpPr>
      <dsp:spPr>
        <a:xfrm rot="15044277">
          <a:off x="1504441" y="3379592"/>
          <a:ext cx="298165" cy="595165"/>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GB" sz="2700" b="1" kern="1200">
            <a:latin typeface="Roboto Slab" pitchFamily="2" charset="0"/>
            <a:ea typeface="Roboto Slab" pitchFamily="2" charset="0"/>
          </a:endParaRPr>
        </a:p>
      </dsp:txBody>
      <dsp:txXfrm rot="10800000">
        <a:off x="1563920" y="3540846"/>
        <a:ext cx="208716" cy="357099"/>
      </dsp:txXfrm>
    </dsp:sp>
    <dsp:sp modelId="{9AAB12CD-8F6C-E646-A642-6D32262C8BBF}">
      <dsp:nvSpPr>
        <dsp:cNvPr id="0" name=""/>
        <dsp:cNvSpPr/>
      </dsp:nvSpPr>
      <dsp:spPr>
        <a:xfrm>
          <a:off x="199902" y="1418505"/>
          <a:ext cx="2042343" cy="2042326"/>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Poppins"/>
              <a:ea typeface="Roboto Slab" pitchFamily="2" charset="0"/>
              <a:cs typeface="Poppins"/>
            </a:rPr>
            <a:t>5. </a:t>
          </a:r>
          <a:br>
            <a:rPr lang="en-GB" sz="2000" b="1" kern="1200" dirty="0">
              <a:latin typeface="Poppins"/>
              <a:ea typeface="Roboto Slab" pitchFamily="2" charset="0"/>
              <a:cs typeface="Poppins"/>
            </a:rPr>
          </a:br>
          <a:r>
            <a:rPr lang="en-GB" sz="2000" b="1" kern="1200" dirty="0">
              <a:latin typeface="Poppins"/>
              <a:ea typeface="Roboto Slab" pitchFamily="2" charset="0"/>
              <a:cs typeface="Poppins"/>
            </a:rPr>
            <a:t>Tester</a:t>
          </a:r>
        </a:p>
      </dsp:txBody>
      <dsp:txXfrm>
        <a:off x="498996" y="1717597"/>
        <a:ext cx="1444155" cy="1444142"/>
      </dsp:txXfrm>
    </dsp:sp>
    <dsp:sp modelId="{13523487-6FAA-7D40-9251-C8C4420FE34F}">
      <dsp:nvSpPr>
        <dsp:cNvPr id="0" name=""/>
        <dsp:cNvSpPr/>
      </dsp:nvSpPr>
      <dsp:spPr>
        <a:xfrm rot="19440000">
          <a:off x="2104986" y="1412565"/>
          <a:ext cx="240374" cy="595165"/>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GB" sz="2700" b="1" kern="1200">
            <a:latin typeface="Roboto Slab" pitchFamily="2" charset="0"/>
            <a:ea typeface="Roboto Slab" pitchFamily="2" charset="0"/>
          </a:endParaRPr>
        </a:p>
      </dsp:txBody>
      <dsp:txXfrm>
        <a:off x="2111872" y="1552791"/>
        <a:ext cx="168262" cy="3570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93A70F-6882-ED47-B04D-399960709E47}">
      <dsp:nvSpPr>
        <dsp:cNvPr id="0" name=""/>
        <dsp:cNvSpPr/>
      </dsp:nvSpPr>
      <dsp:spPr>
        <a:xfrm>
          <a:off x="616876" y="110882"/>
          <a:ext cx="4028435" cy="4028435"/>
        </a:xfrm>
        <a:prstGeom prst="circularArrow">
          <a:avLst>
            <a:gd name="adj1" fmla="val 5544"/>
            <a:gd name="adj2" fmla="val 330680"/>
            <a:gd name="adj3" fmla="val 13846699"/>
            <a:gd name="adj4" fmla="val 17343041"/>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AF35B3-10B2-8D4C-8A85-C7BB2DB81D8B}">
      <dsp:nvSpPr>
        <dsp:cNvPr id="0" name=""/>
        <dsp:cNvSpPr/>
      </dsp:nvSpPr>
      <dsp:spPr>
        <a:xfrm>
          <a:off x="1731198" y="132779"/>
          <a:ext cx="1828473" cy="91423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b="1" kern="1200" dirty="0">
              <a:latin typeface="Roboto Slab"/>
              <a:ea typeface="Roboto Slab" pitchFamily="2" charset="0"/>
              <a:cs typeface="Roboto Slab"/>
            </a:rPr>
            <a:t>1. Faire preuve d'empathie</a:t>
          </a:r>
        </a:p>
      </dsp:txBody>
      <dsp:txXfrm>
        <a:off x="1775827" y="177408"/>
        <a:ext cx="1739215" cy="824978"/>
      </dsp:txXfrm>
    </dsp:sp>
    <dsp:sp modelId="{E4F244FC-6B89-034C-BDA5-2069421029EA}">
      <dsp:nvSpPr>
        <dsp:cNvPr id="0" name=""/>
        <dsp:cNvSpPr/>
      </dsp:nvSpPr>
      <dsp:spPr>
        <a:xfrm>
          <a:off x="3364139" y="1187977"/>
          <a:ext cx="1828473" cy="91423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Roboto Slab"/>
              <a:ea typeface="Roboto Slab" pitchFamily="2" charset="0"/>
              <a:cs typeface="Roboto Slab"/>
            </a:rPr>
            <a:t>2. </a:t>
          </a:r>
          <a:r>
            <a:rPr lang="en-GB" sz="1800" b="1" kern="1200" dirty="0" err="1">
              <a:latin typeface="Roboto Slab"/>
              <a:ea typeface="Roboto Slab" pitchFamily="2" charset="0"/>
              <a:cs typeface="Roboto Slab"/>
            </a:rPr>
            <a:t>Définir</a:t>
          </a:r>
        </a:p>
      </dsp:txBody>
      <dsp:txXfrm>
        <a:off x="3408768" y="1232606"/>
        <a:ext cx="1739215" cy="824978"/>
      </dsp:txXfrm>
    </dsp:sp>
    <dsp:sp modelId="{548E9304-EA22-234D-A08D-D40657A7B4BD}">
      <dsp:nvSpPr>
        <dsp:cNvPr id="0" name=""/>
        <dsp:cNvSpPr/>
      </dsp:nvSpPr>
      <dsp:spPr>
        <a:xfrm>
          <a:off x="2740081" y="3108628"/>
          <a:ext cx="1828473" cy="91423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b="1" kern="1200" dirty="0">
              <a:latin typeface="Roboto Slab"/>
              <a:ea typeface="Roboto Slab" pitchFamily="2" charset="0"/>
              <a:cs typeface="Roboto Slab"/>
            </a:rPr>
            <a:t>3. Idéer</a:t>
          </a:r>
        </a:p>
      </dsp:txBody>
      <dsp:txXfrm>
        <a:off x="2784710" y="3153257"/>
        <a:ext cx="1739215" cy="824978"/>
      </dsp:txXfrm>
    </dsp:sp>
    <dsp:sp modelId="{7B17DCAA-DA42-B148-BBAF-0D431744C4C9}">
      <dsp:nvSpPr>
        <dsp:cNvPr id="0" name=""/>
        <dsp:cNvSpPr/>
      </dsp:nvSpPr>
      <dsp:spPr>
        <a:xfrm>
          <a:off x="720588" y="3108628"/>
          <a:ext cx="1828473" cy="91423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b="1" kern="1200" dirty="0">
              <a:latin typeface="Roboto Slab"/>
              <a:ea typeface="Roboto Slab" pitchFamily="2" charset="0"/>
              <a:cs typeface="Roboto Slab"/>
            </a:rPr>
            <a:t>4. Prototyper</a:t>
          </a:r>
        </a:p>
      </dsp:txBody>
      <dsp:txXfrm>
        <a:off x="765217" y="3153257"/>
        <a:ext cx="1739215" cy="824978"/>
      </dsp:txXfrm>
    </dsp:sp>
    <dsp:sp modelId="{4C53123E-7A81-F74D-841C-6FE0D5554655}">
      <dsp:nvSpPr>
        <dsp:cNvPr id="0" name=""/>
        <dsp:cNvSpPr/>
      </dsp:nvSpPr>
      <dsp:spPr>
        <a:xfrm>
          <a:off x="96531" y="1187977"/>
          <a:ext cx="1828473" cy="91423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Roboto Slab"/>
              <a:ea typeface="Roboto Slab" pitchFamily="2" charset="0"/>
              <a:cs typeface="Roboto Slab"/>
            </a:rPr>
            <a:t>5. Tester</a:t>
          </a:r>
        </a:p>
      </dsp:txBody>
      <dsp:txXfrm>
        <a:off x="141160" y="1232606"/>
        <a:ext cx="1739215" cy="824978"/>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04AF94-8F2E-4239-8E39-58A0AFECEC9F}" type="datetimeFigureOut">
              <a:rPr lang="en-US" smtClean="0"/>
              <a:t>7/22/2022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8727A-238C-47B4-A89C-C3B7A9CB1DA4}" type="slidenum">
              <a:rPr lang="en-US" smtClean="0"/>
              <a:t>‹#›</a:t>
            </a:fld>
            <a:endParaRPr lang="en-US"/>
          </a:p>
        </p:txBody>
      </p:sp>
    </p:spTree>
    <p:extLst>
      <p:ext uri="{BB962C8B-B14F-4D97-AF65-F5344CB8AC3E}">
        <p14:creationId xmlns:p14="http://schemas.microsoft.com/office/powerpoint/2010/main" val="2044468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highlight>
                  <a:srgbClr val="FFFF00"/>
                </a:highlight>
              </a:rPr>
              <a:t>Add as much content here to address learning objectives; however lecture will be provided in “long” format and presented in a condensed format in class.</a:t>
            </a:r>
          </a:p>
          <a:p>
            <a:endParaRPr lang="en-US" dirty="0"/>
          </a:p>
        </p:txBody>
      </p:sp>
      <p:sp>
        <p:nvSpPr>
          <p:cNvPr id="4" name="Slide Number Placeholder 3"/>
          <p:cNvSpPr>
            <a:spLocks noGrp="1"/>
          </p:cNvSpPr>
          <p:nvPr>
            <p:ph type="sldNum" sz="quarter" idx="5"/>
          </p:nvPr>
        </p:nvSpPr>
        <p:spPr/>
        <p:txBody>
          <a:bodyPr/>
          <a:lstStyle/>
          <a:p>
            <a:fld id="{E1C13E7E-66C8-4A09-853E-BEA2A29FA568}" type="slidenum">
              <a:rPr lang="en-US" smtClean="0"/>
              <a:t>6</a:t>
            </a:fld>
            <a:endParaRPr lang="en-US"/>
          </a:p>
        </p:txBody>
      </p:sp>
    </p:spTree>
    <p:extLst>
      <p:ext uri="{BB962C8B-B14F-4D97-AF65-F5344CB8AC3E}">
        <p14:creationId xmlns:p14="http://schemas.microsoft.com/office/powerpoint/2010/main" val="565452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Source: </a:t>
            </a:r>
            <a:r>
              <a:rPr lang="en-US" b="0" i="0" dirty="0">
                <a:solidFill>
                  <a:srgbClr val="333333"/>
                </a:solidFill>
                <a:effectLst/>
                <a:latin typeface="interfaceregular"/>
              </a:rPr>
              <a:t>Ten lessons learnt: scaling and transitioning one of the largest mobile health communication Ten lessons learnt: scaling and transitioning one of the largest mobile health communication </a:t>
            </a:r>
            <a:r>
              <a:rPr lang="en-US" b="0" i="0" dirty="0" err="1">
                <a:solidFill>
                  <a:srgbClr val="333333"/>
                </a:solidFill>
                <a:effectLst/>
                <a:latin typeface="interfaceregular"/>
              </a:rPr>
              <a:t>programmes</a:t>
            </a:r>
            <a:r>
              <a:rPr lang="en-US" b="0" i="0" dirty="0">
                <a:solidFill>
                  <a:srgbClr val="333333"/>
                </a:solidFill>
                <a:effectLst/>
                <a:latin typeface="interfaceregular"/>
              </a:rPr>
              <a:t> in the world to a national government, https://gh.bmj.com/content/6/Suppl_5/e005341</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258CA-A882-1344-835A-AE3F47FAAA1A}" type="slidenum">
              <a:rPr kumimoji="0" lang="en-US" sz="1200" b="0" i="0" u="none" strike="noStrike" kern="1200" cap="none" spc="0" normalizeH="0" baseline="0" noProof="0" smtClean="0">
                <a:ln>
                  <a:noFill/>
                </a:ln>
                <a:solidFill>
                  <a:prstClr val="black"/>
                </a:solidFill>
                <a:effectLst/>
                <a:uLnTx/>
                <a:uFillTx/>
                <a:latin typeface="Roboto Slab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Roboto Slab Regular"/>
              <a:ea typeface="+mn-ea"/>
              <a:cs typeface="+mn-cs"/>
            </a:endParaRPr>
          </a:p>
        </p:txBody>
      </p:sp>
    </p:spTree>
    <p:extLst>
      <p:ext uri="{BB962C8B-B14F-4D97-AF65-F5344CB8AC3E}">
        <p14:creationId xmlns:p14="http://schemas.microsoft.com/office/powerpoint/2010/main" val="922883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C13E7E-66C8-4A09-853E-BEA2A29FA568}" type="slidenum">
              <a:rPr lang="en-US" smtClean="0"/>
              <a:t>18</a:t>
            </a:fld>
            <a:endParaRPr lang="en-US"/>
          </a:p>
        </p:txBody>
      </p:sp>
    </p:spTree>
    <p:extLst>
      <p:ext uri="{BB962C8B-B14F-4D97-AF65-F5344CB8AC3E}">
        <p14:creationId xmlns:p14="http://schemas.microsoft.com/office/powerpoint/2010/main" val="3081413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Formative research </a:t>
            </a:r>
            <a:r>
              <a:rPr lang="en-US" dirty="0"/>
              <a:t>– gender intentional observation, engagement, immersion to understand target (their needs, lives and contexts, including power dynamics at home and in the community, social norms, the socio-economic context)</a:t>
            </a:r>
          </a:p>
          <a:p>
            <a:pPr marL="171450" indent="-171450">
              <a:buFont typeface="Arial" panose="020B0604020202020204" pitchFamily="34" charset="0"/>
              <a:buChar char="•"/>
            </a:pPr>
            <a:r>
              <a:rPr lang="en-US" dirty="0"/>
              <a:t>Analysis of research results to define ‘the problem’ and to develop theories of change that recognize gender inequalities to deliver equitable outcomes sustainably at scale </a:t>
            </a:r>
          </a:p>
          <a:p>
            <a:pPr marL="171450" indent="-171450">
              <a:buFont typeface="Arial" panose="020B0604020202020204" pitchFamily="34" charset="0"/>
              <a:buChar char="•"/>
            </a:pPr>
            <a:r>
              <a:rPr lang="en-US" b="1" dirty="0"/>
              <a:t>Multidisciplinary project team</a:t>
            </a:r>
            <a:r>
              <a:rPr lang="en-US" dirty="0"/>
              <a:t>, including stakeholders from the community, generates gender sensitive or gender transformative ideas, shortlisting those to take forward into the design process</a:t>
            </a:r>
          </a:p>
          <a:p>
            <a:pPr marL="171450" indent="-171450">
              <a:buFont typeface="Arial" panose="020B0604020202020204" pitchFamily="34" charset="0"/>
              <a:buChar char="•"/>
            </a:pPr>
            <a:r>
              <a:rPr lang="en-US" b="1" dirty="0"/>
              <a:t>Prototypes</a:t>
            </a:r>
            <a:r>
              <a:rPr lang="en-US" dirty="0"/>
              <a:t> created and iteratively tested with different genders, age groups, and socio-economic segments of the population to design digital solutions that are comprehensible, easy to use, relevant, appealing and affordable by target users, recognize gender dynamics in mobile access and </a:t>
            </a:r>
            <a:r>
              <a:rPr lang="en-US" dirty="0" err="1"/>
              <a:t>use,and</a:t>
            </a:r>
            <a:r>
              <a:rPr lang="en-US" dirty="0"/>
              <a:t> minimize backlash, at a unit cost, and level of simplicity and intensity that can be affordably sustained at scale.</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1C13E7E-66C8-4A09-853E-BEA2A29FA568}" type="slidenum">
              <a:rPr lang="en-US" smtClean="0"/>
              <a:t>19</a:t>
            </a:fld>
            <a:endParaRPr lang="en-US"/>
          </a:p>
        </p:txBody>
      </p:sp>
    </p:spTree>
    <p:extLst>
      <p:ext uri="{BB962C8B-B14F-4D97-AF65-F5344CB8AC3E}">
        <p14:creationId xmlns:p14="http://schemas.microsoft.com/office/powerpoint/2010/main" val="802574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Stay tuned – forth coming course in Gender Intentional Design and Evaluation of Digital Health Solutions</a:t>
            </a:r>
          </a:p>
        </p:txBody>
      </p:sp>
      <p:sp>
        <p:nvSpPr>
          <p:cNvPr id="4" name="Slide Number Placeholder 3"/>
          <p:cNvSpPr>
            <a:spLocks noGrp="1"/>
          </p:cNvSpPr>
          <p:nvPr>
            <p:ph type="sldNum" sz="quarter" idx="5"/>
          </p:nvPr>
        </p:nvSpPr>
        <p:spPr/>
        <p:txBody>
          <a:bodyPr/>
          <a:lstStyle/>
          <a:p>
            <a:fld id="{4148727A-238C-47B4-A89C-C3B7A9CB1DA4}" type="slidenum">
              <a:rPr lang="en-US" smtClean="0"/>
              <a:t>20</a:t>
            </a:fld>
            <a:endParaRPr lang="en-US"/>
          </a:p>
        </p:txBody>
      </p:sp>
    </p:spTree>
    <p:extLst>
      <p:ext uri="{BB962C8B-B14F-4D97-AF65-F5344CB8AC3E}">
        <p14:creationId xmlns:p14="http://schemas.microsoft.com/office/powerpoint/2010/main" val="3379259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C13E7E-66C8-4A09-853E-BEA2A29FA568}" type="slidenum">
              <a:rPr lang="en-US" smtClean="0"/>
              <a:t>24</a:t>
            </a:fld>
            <a:endParaRPr lang="en-US"/>
          </a:p>
        </p:txBody>
      </p:sp>
    </p:spTree>
    <p:extLst>
      <p:ext uri="{BB962C8B-B14F-4D97-AF65-F5344CB8AC3E}">
        <p14:creationId xmlns:p14="http://schemas.microsoft.com/office/powerpoint/2010/main" val="2772333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 New Roman" panose="02020603050405020304" pitchFamily="18" charset="0"/>
                <a:ea typeface="Times New Roman" panose="02020603050405020304" pitchFamily="18" charset="0"/>
              </a:rPr>
              <a:t>Gender intentional design of digital solutions is </a:t>
            </a:r>
            <a:r>
              <a:rPr lang="en-ZA" sz="1800" dirty="0">
                <a:solidFill>
                  <a:srgbClr val="000000"/>
                </a:solidFill>
                <a:effectLst/>
                <a:latin typeface="Times New Roman" panose="02020603050405020304" pitchFamily="18" charset="0"/>
                <a:ea typeface="Times New Roman" panose="02020603050405020304" pitchFamily="18" charset="0"/>
              </a:rPr>
              <a:t>rooted in a gender and equity analysis of who has access to digital technologies and why, and who is excluded and why. In Figure 1, we apply a digital lens to expand the gender continuum framework conceptualised elsewhere [</a:t>
            </a:r>
            <a:r>
              <a:rPr lang="en-ZA" sz="1800" dirty="0">
                <a:effectLst/>
                <a:latin typeface="Times New Roman" panose="02020603050405020304" pitchFamily="18" charset="0"/>
                <a:ea typeface="Times New Roman" panose="02020603050405020304" pitchFamily="18" charset="0"/>
              </a:rPr>
              <a:t>A. Pederson, L. Greaves, N. Poole, Gender-transformative health promotion for women: a framework for action, Health </a:t>
            </a:r>
            <a:r>
              <a:rPr lang="en-ZA" sz="1800" dirty="0" err="1">
                <a:effectLst/>
                <a:latin typeface="Times New Roman" panose="02020603050405020304" pitchFamily="18" charset="0"/>
                <a:ea typeface="Times New Roman" panose="02020603050405020304" pitchFamily="18" charset="0"/>
              </a:rPr>
              <a:t>Promot</a:t>
            </a:r>
            <a:r>
              <a:rPr lang="en-ZA" sz="1800" dirty="0">
                <a:effectLst/>
                <a:latin typeface="Times New Roman" panose="02020603050405020304" pitchFamily="18" charset="0"/>
                <a:ea typeface="Times New Roman" panose="02020603050405020304" pitchFamily="18" charset="0"/>
              </a:rPr>
              <a:t> Int 30(1) (2015) 140-50.</a:t>
            </a:r>
            <a:r>
              <a:rPr lang="en-ZA" sz="1800" dirty="0">
                <a:solidFill>
                  <a:srgbClr val="000000"/>
                </a:solidFill>
                <a:effectLst/>
                <a:latin typeface="Times New Roman" panose="02020603050405020304" pitchFamily="18" charset="0"/>
                <a:ea typeface="Times New Roman" panose="02020603050405020304" pitchFamily="18" charset="0"/>
              </a:rPr>
              <a:t>]. On one side of the continuum, are those programs which are gender unequal and as a result, are exploitative for their role in perpetuating and/or reinforcing existing gender inequalities and norms. Digital health programs which ignore gender norms and needs, including the gender gap in access, ownership, and use of digital solutions are ‘gender blind’; accommodating and working around gender differences and inequalities. Digital health programs which acknowledge but stop short of addressing gender inequalities are ‘gender sensitive’, while those that do endeavour to address them are ‘gender specific’. On the far end of the continuum are gender transformative program which address the causes of gender-based health inequalities and work to develop specific strategies to transform gender gaps in digital access, ownership and use and in turn the differential impact programs may have on developmental and health outcomes. </a:t>
            </a:r>
            <a:r>
              <a:rPr lang="en-ZA" sz="1800" i="1" dirty="0">
                <a:solidFill>
                  <a:srgbClr val="000000"/>
                </a:solidFill>
                <a:effectLst/>
                <a:latin typeface="Times New Roman" panose="02020603050405020304" pitchFamily="18" charset="0"/>
                <a:ea typeface="Times New Roman" panose="02020603050405020304" pitchFamily="18" charset="0"/>
              </a:rPr>
              <a:t>(Dr Amnesty LeFevre (2022), University of Cape Town, Dr Claudia Lopes (2022), UN University Gender &amp; Health Hub, Sara Chamberlain (2022), BBC Media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AND </a:t>
            </a:r>
            <a:r>
              <a:rPr lang="en-US" sz="2800" dirty="0"/>
              <a:t>. A gender-transformative approach therefore attempts to promote gender equality as follows: 1. By fostering critical examination of inequalities and gender roles, norms and dynamics. 2. By recognizing and strengthening positive norms that support equality and an enabling environment. 3. By promoting the relative position of women, girls and marginalized groups and transforming the underlying social structures, policies and broadly held social norms that perpetuate and legitimize gender inequalities.</a:t>
            </a:r>
            <a:r>
              <a:rPr lang="en-US" sz="1800" dirty="0"/>
              <a:t> </a:t>
            </a:r>
            <a:r>
              <a:rPr lang="en-US" sz="1800" i="1" dirty="0"/>
              <a:t>(UNICEF https://www.unicef.org/media/58196/file)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1C13E7E-66C8-4A09-853E-BEA2A29FA568}" type="slidenum">
              <a:rPr lang="en-US" smtClean="0"/>
              <a:t>7</a:t>
            </a:fld>
            <a:endParaRPr lang="en-US"/>
          </a:p>
        </p:txBody>
      </p:sp>
    </p:spTree>
    <p:extLst>
      <p:ext uri="{BB962C8B-B14F-4D97-AF65-F5344CB8AC3E}">
        <p14:creationId xmlns:p14="http://schemas.microsoft.com/office/powerpoint/2010/main" val="2107300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C13E7E-66C8-4A09-853E-BEA2A29FA568}" type="slidenum">
              <a:rPr lang="en-US" smtClean="0"/>
              <a:t>8</a:t>
            </a:fld>
            <a:endParaRPr lang="en-US"/>
          </a:p>
        </p:txBody>
      </p:sp>
    </p:spTree>
    <p:extLst>
      <p:ext uri="{BB962C8B-B14F-4D97-AF65-F5344CB8AC3E}">
        <p14:creationId xmlns:p14="http://schemas.microsoft.com/office/powerpoint/2010/main" val="3011302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Why aren’t women part of the conversation? A study of the gender gap in social media use in India, its causes and the implications for women’s empowerment, BBC Media Action, 2022: https://downloads.bbc.co.uk/mediaaction/pdf/india-research-social-media-gender-gap-2022.pdf</a:t>
            </a:r>
          </a:p>
          <a:p>
            <a:endParaRPr lang="en-US" dirty="0"/>
          </a:p>
          <a:p>
            <a:pPr marL="0" marR="0" algn="just">
              <a:spcBef>
                <a:spcPts val="0"/>
              </a:spcBef>
              <a:spcAft>
                <a:spcPts val="0"/>
              </a:spcAft>
            </a:pPr>
            <a:r>
              <a:rPr lang="en-ZA" sz="1800" dirty="0">
                <a:effectLst/>
                <a:latin typeface="Times New Roman" panose="02020603050405020304" pitchFamily="18" charset="0"/>
                <a:ea typeface="Times New Roman" panose="02020603050405020304" pitchFamily="18" charset="0"/>
              </a:rPr>
              <a:t>Nowhere are these challenges [digital gender divide] more evident than in India where despite near universal access to phones among men, less than half of women have access to a phone that they themselves can use [3]. Structured surveys among pregnant women and their husbands carried out in the central Indian state of Madhya Pradesh found that only 50% of pregnant women had access to a phone during the day, and among those that did, only 32% of women (as compared to 61% of men) could complete five basic digital skills (navigate voice prompts, give a missed call, store contacts on a phone, open a text message, and read a text message) [4]. Findings from in-depth interviews conducted in the same population found that women’s phone use  was constrained “by the narrow range of socially acceptable uses for women (speaking to family) compared with men (work, entertainment and socialising), women’s dependence on men for phone ownership and lower proximity to phones, the poorer functionality of women’s phones; women’s limited digital skills and time allocation constraints” [5].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A0831-70ED-4FD9-A947-8C5BEBBDA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685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solidFill>
                  <a:srgbClr val="7C2128"/>
                </a:solidFill>
                <a:latin typeface="BBC Reith Sans"/>
                <a:ea typeface="BBC Reith Sans"/>
                <a:cs typeface="BBC Reith Sans"/>
              </a:rPr>
              <a:t>Johns Hopkins: 40%+ of all women had zero balance on their phones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i="1" dirty="0">
              <a:solidFill>
                <a:srgbClr val="7C2128"/>
              </a:solidFill>
              <a:latin typeface="BBC Reith Sans"/>
              <a:ea typeface="BBC Reith Sans"/>
              <a:cs typeface="BBC Reith San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solidFill>
                  <a:srgbClr val="7C2128"/>
                </a:solidFill>
                <a:latin typeface="BBC Reith Sans"/>
                <a:ea typeface="BBC Reith Sans"/>
                <a:cs typeface="BBC Reith Sans"/>
              </a:rPr>
              <a:t>Women’s use of mobile phone and the internet tends to be supervised and monitored by men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i="1" dirty="0">
              <a:solidFill>
                <a:srgbClr val="7C2128"/>
              </a:solidFill>
              <a:latin typeface="BBC Reith Sans"/>
              <a:ea typeface="BBC Reith Sans"/>
              <a:cs typeface="BBC Reith San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solidFill>
                  <a:srgbClr val="7C2128"/>
                </a:solidFill>
                <a:latin typeface="BBC Reith Sans"/>
                <a:ea typeface="BBC Reith Sans"/>
                <a:cs typeface="BBC Reith Sans"/>
              </a:rPr>
              <a:t>Johns Hopkins: 26% of women in middle income segment need husband’s permission to answer a call from a health workers</a:t>
            </a:r>
          </a:p>
          <a:p>
            <a:pPr marR="0" lvl="0" algn="l" defTabSz="914400" rtl="0" eaLnBrk="1" fontAlgn="auto" latinLnBrk="0" hangingPunct="1">
              <a:lnSpc>
                <a:spcPct val="100000"/>
              </a:lnSpc>
              <a:spcBef>
                <a:spcPts val="0"/>
              </a:spcBef>
              <a:spcAft>
                <a:spcPts val="0"/>
              </a:spcAft>
              <a:buClrTx/>
              <a:buSzTx/>
              <a:tabLst/>
              <a:defRPr/>
            </a:pPr>
            <a:endParaRPr lang="en-US" b="1" i="1" dirty="0">
              <a:solidFill>
                <a:srgbClr val="7C2128"/>
              </a:solidFill>
              <a:latin typeface="BBC Reith Sans"/>
              <a:ea typeface="BBC Reith Sans"/>
              <a:cs typeface="BBC Reith San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solidFill>
                  <a:srgbClr val="7C2128"/>
                </a:solidFill>
                <a:latin typeface="BBC Reith Sans"/>
                <a:ea typeface="BBC Reith Sans"/>
                <a:cs typeface="BBC Reith Sans"/>
              </a:rPr>
              <a:t> Research suggests that more than 50% of women internet users may have experienced some form of gender-based violence online – victims don’t seek help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A0831-70ED-4FD9-A947-8C5BEBBDA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726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A0831-70ED-4FD9-A947-8C5BEBBDA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936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C13E7E-66C8-4A09-853E-BEA2A29FA568}" type="slidenum">
              <a:rPr lang="en-US" smtClean="0"/>
              <a:t>14</a:t>
            </a:fld>
            <a:endParaRPr lang="en-US"/>
          </a:p>
        </p:txBody>
      </p:sp>
    </p:spTree>
    <p:extLst>
      <p:ext uri="{BB962C8B-B14F-4D97-AF65-F5344CB8AC3E}">
        <p14:creationId xmlns:p14="http://schemas.microsoft.com/office/powerpoint/2010/main" val="791336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b="0" i="0" dirty="0">
                <a:solidFill>
                  <a:srgbClr val="333333"/>
                </a:solidFill>
                <a:effectLst/>
                <a:latin typeface="interfaceregular"/>
              </a:rPr>
              <a:t>Ten lessons learnt: scaling and transitioning one of the largest mobile health communication </a:t>
            </a:r>
            <a:r>
              <a:rPr lang="en-US" b="0" i="0" dirty="0" err="1">
                <a:solidFill>
                  <a:srgbClr val="333333"/>
                </a:solidFill>
                <a:effectLst/>
                <a:latin typeface="interfaceregular"/>
              </a:rPr>
              <a:t>programmes</a:t>
            </a:r>
            <a:r>
              <a:rPr lang="en-US" b="0" i="0" dirty="0">
                <a:solidFill>
                  <a:srgbClr val="333333"/>
                </a:solidFill>
                <a:effectLst/>
                <a:latin typeface="interfaceregular"/>
              </a:rPr>
              <a:t> in the world to a national government, https://gh.bmj.com/content/6/Suppl_5/e005341</a:t>
            </a:r>
          </a:p>
          <a:p>
            <a:endParaRPr lang="en-US" b="0" i="0" dirty="0">
              <a:solidFill>
                <a:srgbClr val="333333"/>
              </a:solidFill>
              <a:effectLst/>
              <a:latin typeface="interfaceregular"/>
            </a:endParaRPr>
          </a:p>
          <a:p>
            <a:r>
              <a:rPr lang="en-US" b="0" i="0" dirty="0">
                <a:solidFill>
                  <a:srgbClr val="333333"/>
                </a:solidFill>
                <a:effectLst/>
                <a:latin typeface="interfaceregular"/>
              </a:rPr>
              <a:t>See: BMJ Innovations article</a:t>
            </a:r>
          </a:p>
          <a:p>
            <a:endParaRPr lang="en-US" b="0" i="0" dirty="0">
              <a:solidFill>
                <a:srgbClr val="333333"/>
              </a:solidFill>
              <a:effectLst/>
              <a:latin typeface="interfaceregular"/>
            </a:endParaRPr>
          </a:p>
          <a:p>
            <a:r>
              <a:rPr lang="en-US" b="0" i="0" dirty="0">
                <a:solidFill>
                  <a:srgbClr val="333333"/>
                </a:solidFill>
                <a:effectLst/>
                <a:latin typeface="interfaceregular"/>
              </a:rPr>
              <a:t>There has been exponential growth in the numbers of ‘digital development’ </a:t>
            </a:r>
            <a:r>
              <a:rPr lang="en-US" b="0" i="0" dirty="0" err="1">
                <a:solidFill>
                  <a:srgbClr val="333333"/>
                </a:solidFill>
                <a:effectLst/>
                <a:latin typeface="interfaceregular"/>
              </a:rPr>
              <a:t>programmes</a:t>
            </a:r>
            <a:r>
              <a:rPr lang="en-US" b="0" i="0" dirty="0">
                <a:solidFill>
                  <a:srgbClr val="333333"/>
                </a:solidFill>
                <a:effectLst/>
                <a:latin typeface="interfaceregular"/>
              </a:rPr>
              <a:t> seeking to leverage technology to solve systemic challenges. However, despite promising results and a shift from pilots to scale-ups, many have failed to </a:t>
            </a:r>
            <a:r>
              <a:rPr lang="en-US" b="0" i="0" dirty="0" err="1">
                <a:solidFill>
                  <a:srgbClr val="333333"/>
                </a:solidFill>
                <a:effectLst/>
                <a:latin typeface="interfaceregular"/>
              </a:rPr>
              <a:t>realise</a:t>
            </a:r>
            <a:r>
              <a:rPr lang="en-US" b="0" i="0" dirty="0">
                <a:solidFill>
                  <a:srgbClr val="333333"/>
                </a:solidFill>
                <a:effectLst/>
                <a:latin typeface="interfaceregular"/>
              </a:rPr>
              <a:t> their full potential. This paper reflects on lessons learnt from scaling and transitioning one of the largest mobile health </a:t>
            </a:r>
            <a:r>
              <a:rPr lang="en-US" b="0" i="0" dirty="0" err="1">
                <a:solidFill>
                  <a:srgbClr val="333333"/>
                </a:solidFill>
                <a:effectLst/>
                <a:latin typeface="interfaceregular"/>
              </a:rPr>
              <a:t>programmes</a:t>
            </a:r>
            <a:r>
              <a:rPr lang="en-US" b="0" i="0" dirty="0">
                <a:solidFill>
                  <a:srgbClr val="333333"/>
                </a:solidFill>
                <a:effectLst/>
                <a:latin typeface="interfaceregular"/>
              </a:rPr>
              <a:t> in the world to the Indian government. The complementary suite of services was designed by BBC Media Action to strengthen families’ reproductive, maternal, neonatal and child health </a:t>
            </a:r>
            <a:r>
              <a:rPr lang="en-US" b="0" i="0" dirty="0" err="1">
                <a:solidFill>
                  <a:srgbClr val="333333"/>
                </a:solidFill>
                <a:effectLst/>
                <a:latin typeface="interfaceregular"/>
              </a:rPr>
              <a:t>behaviours</a:t>
            </a:r>
            <a:r>
              <a:rPr lang="en-US" b="0" i="0" dirty="0">
                <a:solidFill>
                  <a:srgbClr val="333333"/>
                </a:solidFill>
                <a:effectLst/>
                <a:latin typeface="interfaceregular"/>
              </a:rPr>
              <a:t>. Mobile Academy was a training course to refresh frontline health workers’ (FLHWs) knowledge and improve their interpersonal communication skills. Mobile </a:t>
            </a:r>
            <a:r>
              <a:rPr lang="en-US" b="0" i="1" dirty="0" err="1">
                <a:solidFill>
                  <a:srgbClr val="333333"/>
                </a:solidFill>
                <a:effectLst/>
                <a:latin typeface="interfaceregular"/>
              </a:rPr>
              <a:t>Kunji</a:t>
            </a:r>
            <a:r>
              <a:rPr lang="en-US" b="0" i="0" dirty="0">
                <a:solidFill>
                  <a:srgbClr val="333333"/>
                </a:solidFill>
                <a:effectLst/>
                <a:latin typeface="interfaceregular"/>
              </a:rPr>
              <a:t> was a job aid to support FLHWs’ interactions with families. </a:t>
            </a:r>
            <a:r>
              <a:rPr lang="en-US" b="0" i="1" dirty="0" err="1">
                <a:solidFill>
                  <a:srgbClr val="333333"/>
                </a:solidFill>
                <a:effectLst/>
                <a:latin typeface="interfaceregular"/>
              </a:rPr>
              <a:t>Kilkari</a:t>
            </a:r>
            <a:r>
              <a:rPr lang="en-US" b="0" i="0" dirty="0">
                <a:solidFill>
                  <a:srgbClr val="333333"/>
                </a:solidFill>
                <a:effectLst/>
                <a:latin typeface="interfaceregular"/>
              </a:rPr>
              <a:t> delivered weekly audio information to families’ phones to reinforce FLHWs’ counselling. As of April 2019, when Mobile Academy and </a:t>
            </a:r>
            <a:r>
              <a:rPr lang="en-US" b="0" i="1" dirty="0" err="1">
                <a:solidFill>
                  <a:srgbClr val="333333"/>
                </a:solidFill>
                <a:effectLst/>
                <a:latin typeface="interfaceregular"/>
              </a:rPr>
              <a:t>Kilkari</a:t>
            </a:r>
            <a:r>
              <a:rPr lang="en-US" b="0" i="0" dirty="0">
                <a:solidFill>
                  <a:srgbClr val="333333"/>
                </a:solidFill>
                <a:effectLst/>
                <a:latin typeface="interfaceregular"/>
              </a:rPr>
              <a:t> were transitioned to the government, 206 000 FLHWs had graduated and </a:t>
            </a:r>
            <a:r>
              <a:rPr lang="en-US" b="0" i="1" dirty="0" err="1">
                <a:solidFill>
                  <a:srgbClr val="333333"/>
                </a:solidFill>
                <a:effectLst/>
                <a:latin typeface="interfaceregular"/>
              </a:rPr>
              <a:t>Kilkari</a:t>
            </a:r>
            <a:r>
              <a:rPr lang="en-US" b="0" i="0" dirty="0">
                <a:solidFill>
                  <a:srgbClr val="333333"/>
                </a:solidFill>
                <a:effectLst/>
                <a:latin typeface="interfaceregular"/>
              </a:rPr>
              <a:t> had reached 10 million subscribers. Lessons learnt include the following: (1) private sector business models are challenging in low-resource settings; (2) you may pilot ‘apples’ but scale ‘oranges’; (3) trade-offs are required between ideal solution design and affordability; (4) </a:t>
            </a:r>
            <a:r>
              <a:rPr lang="en-US" b="0" i="0" dirty="0" err="1">
                <a:solidFill>
                  <a:srgbClr val="333333"/>
                </a:solidFill>
                <a:effectLst/>
                <a:latin typeface="interfaceregular"/>
              </a:rPr>
              <a:t>programme</a:t>
            </a:r>
            <a:r>
              <a:rPr lang="en-US" b="0" i="0" dirty="0">
                <a:solidFill>
                  <a:srgbClr val="333333"/>
                </a:solidFill>
                <a:effectLst/>
                <a:latin typeface="interfaceregular"/>
              </a:rPr>
              <a:t> components should be reassessed before scaling; (5) operational viability at scale is a prerequisite for sustainability; (6) consider the true cost of open-source software; (7) taking informed consent in low-resource settings is challenging; (8) big data offer promise, but social norms and SIM change constrain use; (9) successful government engagements require significant capacity; (10) define governance structures and roadmaps up front.</a:t>
            </a:r>
          </a:p>
          <a:p>
            <a:endParaRPr lang="en-US" b="0" i="0" dirty="0">
              <a:solidFill>
                <a:srgbClr val="333333"/>
              </a:solidFill>
              <a:effectLst/>
              <a:latin typeface="interfaceregular"/>
            </a:endParaRPr>
          </a:p>
          <a:p>
            <a:r>
              <a:rPr lang="en-US" dirty="0"/>
              <a:t>https://www.who.int/news/item/26-09-2019-engaging-men-addressing-harmful-masculinities-to-improve-sexual-and-reproductive-health-and-rights</a:t>
            </a:r>
          </a:p>
        </p:txBody>
      </p:sp>
      <p:sp>
        <p:nvSpPr>
          <p:cNvPr id="4" name="Slide Number Placeholder 3"/>
          <p:cNvSpPr>
            <a:spLocks noGrp="1"/>
          </p:cNvSpPr>
          <p:nvPr>
            <p:ph type="sldNum" sz="quarter" idx="5"/>
          </p:nvPr>
        </p:nvSpPr>
        <p:spPr/>
        <p:txBody>
          <a:bodyPr/>
          <a:lstStyle/>
          <a:p>
            <a:fld id="{E1C13E7E-66C8-4A09-853E-BEA2A29FA568}" type="slidenum">
              <a:rPr lang="en-US" smtClean="0"/>
              <a:t>15</a:t>
            </a:fld>
            <a:endParaRPr lang="en-US"/>
          </a:p>
        </p:txBody>
      </p:sp>
    </p:spTree>
    <p:extLst>
      <p:ext uri="{BB962C8B-B14F-4D97-AF65-F5344CB8AC3E}">
        <p14:creationId xmlns:p14="http://schemas.microsoft.com/office/powerpoint/2010/main" val="383081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b="0" i="0" dirty="0">
                <a:solidFill>
                  <a:srgbClr val="333333"/>
                </a:solidFill>
                <a:effectLst/>
                <a:latin typeface="interfaceregular"/>
              </a:rPr>
              <a:t>Ten lessons learnt: scaling and transitioning one of the largest mobile health communication </a:t>
            </a:r>
            <a:r>
              <a:rPr lang="en-US" b="0" i="0" dirty="0" err="1">
                <a:solidFill>
                  <a:srgbClr val="333333"/>
                </a:solidFill>
                <a:effectLst/>
                <a:latin typeface="interfaceregular"/>
              </a:rPr>
              <a:t>programmes</a:t>
            </a:r>
            <a:r>
              <a:rPr lang="en-US" b="0" i="0" dirty="0">
                <a:solidFill>
                  <a:srgbClr val="333333"/>
                </a:solidFill>
                <a:effectLst/>
                <a:latin typeface="interfaceregular"/>
              </a:rPr>
              <a:t> in the world to a national government, https://gh.bmj.com/content/6/Suppl_5/e005341</a:t>
            </a:r>
          </a:p>
          <a:p>
            <a:endParaRPr lang="en-US" b="0" i="0" dirty="0">
              <a:solidFill>
                <a:srgbClr val="333333"/>
              </a:solidFill>
              <a:effectLst/>
              <a:latin typeface="interfaceregular"/>
            </a:endParaRPr>
          </a:p>
          <a:p>
            <a:r>
              <a:rPr lang="en-US" b="0" i="0" dirty="0">
                <a:solidFill>
                  <a:srgbClr val="333333"/>
                </a:solidFill>
                <a:effectLst/>
                <a:latin typeface="interfaceregular"/>
              </a:rPr>
              <a:t>See: BMJ Innovations article</a:t>
            </a:r>
          </a:p>
          <a:p>
            <a:endParaRPr lang="en-US" b="0" i="0" dirty="0">
              <a:solidFill>
                <a:srgbClr val="333333"/>
              </a:solidFill>
              <a:effectLst/>
              <a:latin typeface="interfaceregular"/>
            </a:endParaRPr>
          </a:p>
          <a:p>
            <a:r>
              <a:rPr lang="en-US" b="0" i="0" dirty="0">
                <a:solidFill>
                  <a:srgbClr val="333333"/>
                </a:solidFill>
                <a:effectLst/>
                <a:latin typeface="interfaceregular"/>
              </a:rPr>
              <a:t>There has been exponential growth in the numbers of ‘digital development’ </a:t>
            </a:r>
            <a:r>
              <a:rPr lang="en-US" b="0" i="0" dirty="0" err="1">
                <a:solidFill>
                  <a:srgbClr val="333333"/>
                </a:solidFill>
                <a:effectLst/>
                <a:latin typeface="interfaceregular"/>
              </a:rPr>
              <a:t>programmes</a:t>
            </a:r>
            <a:r>
              <a:rPr lang="en-US" b="0" i="0" dirty="0">
                <a:solidFill>
                  <a:srgbClr val="333333"/>
                </a:solidFill>
                <a:effectLst/>
                <a:latin typeface="interfaceregular"/>
              </a:rPr>
              <a:t> seeking to leverage technology to solve systemic challenges. However, despite promising results and a shift from pilots to scale-ups, many have failed to </a:t>
            </a:r>
            <a:r>
              <a:rPr lang="en-US" b="0" i="0" dirty="0" err="1">
                <a:solidFill>
                  <a:srgbClr val="333333"/>
                </a:solidFill>
                <a:effectLst/>
                <a:latin typeface="interfaceregular"/>
              </a:rPr>
              <a:t>realise</a:t>
            </a:r>
            <a:r>
              <a:rPr lang="en-US" b="0" i="0" dirty="0">
                <a:solidFill>
                  <a:srgbClr val="333333"/>
                </a:solidFill>
                <a:effectLst/>
                <a:latin typeface="interfaceregular"/>
              </a:rPr>
              <a:t> their full potential. This paper reflects on lessons learnt from scaling and transitioning one of the largest mobile health </a:t>
            </a:r>
            <a:r>
              <a:rPr lang="en-US" b="0" i="0" dirty="0" err="1">
                <a:solidFill>
                  <a:srgbClr val="333333"/>
                </a:solidFill>
                <a:effectLst/>
                <a:latin typeface="interfaceregular"/>
              </a:rPr>
              <a:t>programmes</a:t>
            </a:r>
            <a:r>
              <a:rPr lang="en-US" b="0" i="0" dirty="0">
                <a:solidFill>
                  <a:srgbClr val="333333"/>
                </a:solidFill>
                <a:effectLst/>
                <a:latin typeface="interfaceregular"/>
              </a:rPr>
              <a:t> in the world to the Indian government. The complementary suite of services was designed by BBC Media Action to strengthen families’ reproductive, maternal, neonatal and child health </a:t>
            </a:r>
            <a:r>
              <a:rPr lang="en-US" b="0" i="0" dirty="0" err="1">
                <a:solidFill>
                  <a:srgbClr val="333333"/>
                </a:solidFill>
                <a:effectLst/>
                <a:latin typeface="interfaceregular"/>
              </a:rPr>
              <a:t>behaviours</a:t>
            </a:r>
            <a:r>
              <a:rPr lang="en-US" b="0" i="0" dirty="0">
                <a:solidFill>
                  <a:srgbClr val="333333"/>
                </a:solidFill>
                <a:effectLst/>
                <a:latin typeface="interfaceregular"/>
              </a:rPr>
              <a:t>. Mobile Academy was a training course to refresh frontline health workers’ (FLHWs) knowledge and improve their interpersonal communication skills. Mobile </a:t>
            </a:r>
            <a:r>
              <a:rPr lang="en-US" b="0" i="1" dirty="0" err="1">
                <a:solidFill>
                  <a:srgbClr val="333333"/>
                </a:solidFill>
                <a:effectLst/>
                <a:latin typeface="interfaceregular"/>
              </a:rPr>
              <a:t>Kunji</a:t>
            </a:r>
            <a:r>
              <a:rPr lang="en-US" b="0" i="0" dirty="0">
                <a:solidFill>
                  <a:srgbClr val="333333"/>
                </a:solidFill>
                <a:effectLst/>
                <a:latin typeface="interfaceregular"/>
              </a:rPr>
              <a:t> was a job aid to support FLHWs’ interactions with families. </a:t>
            </a:r>
            <a:r>
              <a:rPr lang="en-US" b="0" i="1" dirty="0" err="1">
                <a:solidFill>
                  <a:srgbClr val="333333"/>
                </a:solidFill>
                <a:effectLst/>
                <a:latin typeface="interfaceregular"/>
              </a:rPr>
              <a:t>Kilkari</a:t>
            </a:r>
            <a:r>
              <a:rPr lang="en-US" b="0" i="0" dirty="0">
                <a:solidFill>
                  <a:srgbClr val="333333"/>
                </a:solidFill>
                <a:effectLst/>
                <a:latin typeface="interfaceregular"/>
              </a:rPr>
              <a:t> delivered weekly audio information to families’ phones to reinforce FLHWs’ counselling. As of April 2019, when Mobile Academy and </a:t>
            </a:r>
            <a:r>
              <a:rPr lang="en-US" b="0" i="1" dirty="0" err="1">
                <a:solidFill>
                  <a:srgbClr val="333333"/>
                </a:solidFill>
                <a:effectLst/>
                <a:latin typeface="interfaceregular"/>
              </a:rPr>
              <a:t>Kilkari</a:t>
            </a:r>
            <a:r>
              <a:rPr lang="en-US" b="0" i="0" dirty="0">
                <a:solidFill>
                  <a:srgbClr val="333333"/>
                </a:solidFill>
                <a:effectLst/>
                <a:latin typeface="interfaceregular"/>
              </a:rPr>
              <a:t> were transitioned to the government, 206 000 FLHWs had graduated and </a:t>
            </a:r>
            <a:r>
              <a:rPr lang="en-US" b="0" i="1" dirty="0" err="1">
                <a:solidFill>
                  <a:srgbClr val="333333"/>
                </a:solidFill>
                <a:effectLst/>
                <a:latin typeface="interfaceregular"/>
              </a:rPr>
              <a:t>Kilkari</a:t>
            </a:r>
            <a:r>
              <a:rPr lang="en-US" b="0" i="0" dirty="0">
                <a:solidFill>
                  <a:srgbClr val="333333"/>
                </a:solidFill>
                <a:effectLst/>
                <a:latin typeface="interfaceregular"/>
              </a:rPr>
              <a:t> had reached 10 million subscribers. Lessons learnt include the following: (1) private sector business models are challenging in low-resource settings; (2) you may pilot ‘apples’ but scale ‘oranges’; (3) trade-offs are required between ideal solution design and affordability; (4) </a:t>
            </a:r>
            <a:r>
              <a:rPr lang="en-US" b="0" i="0" dirty="0" err="1">
                <a:solidFill>
                  <a:srgbClr val="333333"/>
                </a:solidFill>
                <a:effectLst/>
                <a:latin typeface="interfaceregular"/>
              </a:rPr>
              <a:t>programme</a:t>
            </a:r>
            <a:r>
              <a:rPr lang="en-US" b="0" i="0" dirty="0">
                <a:solidFill>
                  <a:srgbClr val="333333"/>
                </a:solidFill>
                <a:effectLst/>
                <a:latin typeface="interfaceregular"/>
              </a:rPr>
              <a:t> components should be reassessed before scaling; (5) operational viability at scale is a prerequisite for sustainability; (6) consider the true cost of open-source software; (7) taking informed consent in low-resource settings is challenging; (8) big data offer promise, but social norms and SIM change constrain use; (9) successful government engagements require significant capacity; (10) define governance structures and roadmaps up front.</a:t>
            </a:r>
          </a:p>
          <a:p>
            <a:endParaRPr lang="en-US" b="0" i="0" dirty="0">
              <a:solidFill>
                <a:srgbClr val="333333"/>
              </a:solidFill>
              <a:effectLst/>
              <a:latin typeface="interfaceregular"/>
            </a:endParaRPr>
          </a:p>
          <a:p>
            <a:r>
              <a:rPr lang="en-US" dirty="0"/>
              <a:t>https://www.who.int/news/item/26-09-2019-engaging-men-addressing-harmful-masculinities-to-improve-sexual-and-reproductive-health-and-rights</a:t>
            </a:r>
          </a:p>
        </p:txBody>
      </p:sp>
      <p:sp>
        <p:nvSpPr>
          <p:cNvPr id="4" name="Slide Number Placeholder 3"/>
          <p:cNvSpPr>
            <a:spLocks noGrp="1"/>
          </p:cNvSpPr>
          <p:nvPr>
            <p:ph type="sldNum" sz="quarter" idx="5"/>
          </p:nvPr>
        </p:nvSpPr>
        <p:spPr/>
        <p:txBody>
          <a:bodyPr/>
          <a:lstStyle/>
          <a:p>
            <a:fld id="{E1C13E7E-66C8-4A09-853E-BEA2A29FA568}" type="slidenum">
              <a:rPr lang="en-US" smtClean="0"/>
              <a:t>16</a:t>
            </a:fld>
            <a:endParaRPr lang="en-US"/>
          </a:p>
        </p:txBody>
      </p:sp>
    </p:spTree>
    <p:extLst>
      <p:ext uri="{BB962C8B-B14F-4D97-AF65-F5344CB8AC3E}">
        <p14:creationId xmlns:p14="http://schemas.microsoft.com/office/powerpoint/2010/main" val="26632660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685800" y="1657555"/>
            <a:ext cx="12857693" cy="1989137"/>
          </a:xfrm>
          <a:prstGeom prst="rect">
            <a:avLst/>
          </a:prstGeom>
        </p:spPr>
        <p:txBody>
          <a:bodyPr/>
          <a:lstStyle>
            <a:lvl1pPr>
              <a:defRPr b="1" i="0">
                <a:solidFill>
                  <a:srgbClr val="292929"/>
                </a:solidFill>
                <a:latin typeface="Poppins" pitchFamily="2" charset="77"/>
                <a:cs typeface="Poppins" pitchFamily="2" charset="77"/>
              </a:defRPr>
            </a:lvl1pPr>
          </a:lstStyle>
          <a:p>
            <a:r>
              <a:rPr lang="fr-FR" dirty="0"/>
              <a:t>Modifiez le style du titre</a:t>
            </a: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686796" y="4808113"/>
            <a:ext cx="10882519" cy="1447800"/>
          </a:xfrm>
          <a:prstGeom prst="rect">
            <a:avLst/>
          </a:prstGeom>
        </p:spPr>
        <p:txBody>
          <a:bodyPr/>
          <a:lstStyle>
            <a:lvl1pPr>
              <a:defRPr sz="4400" b="1"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dirty="0"/>
              <a:t>Cliquez pour modifier les styles du texte du masque</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690716" y="7417334"/>
            <a:ext cx="8991600" cy="1676400"/>
          </a:xfrm>
          <a:prstGeom prst="rect">
            <a:avLst/>
          </a:prstGeom>
        </p:spPr>
        <p:txBody>
          <a:bodyPr/>
          <a:lstStyle>
            <a:lvl1pPr>
              <a:defRPr sz="3350" b="1" i="0">
                <a:solidFill>
                  <a:srgbClr val="292929"/>
                </a:solidFill>
                <a:latin typeface="Poppins" pitchFamily="2" charset="77"/>
                <a:cs typeface="Poppins" pitchFamily="2" charset="77"/>
              </a:defRPr>
            </a:lvl1pPr>
            <a:lvl2pPr>
              <a:defRPr sz="3350" b="1" i="0">
                <a:solidFill>
                  <a:srgbClr val="292929"/>
                </a:solidFill>
                <a:latin typeface="Poppins" pitchFamily="2" charset="77"/>
                <a:cs typeface="Poppins" pitchFamily="2" charset="77"/>
              </a:defRPr>
            </a:lvl2pPr>
            <a:lvl3pPr>
              <a:defRPr sz="3350" b="1" i="0">
                <a:solidFill>
                  <a:srgbClr val="292929"/>
                </a:solidFill>
                <a:latin typeface="Poppins" pitchFamily="2" charset="77"/>
                <a:cs typeface="Poppins" pitchFamily="2" charset="77"/>
              </a:defRPr>
            </a:lvl3pPr>
            <a:lvl4pPr>
              <a:defRPr sz="3350" b="1" i="0">
                <a:solidFill>
                  <a:srgbClr val="292929"/>
                </a:solidFill>
                <a:latin typeface="Poppins" pitchFamily="2" charset="77"/>
                <a:cs typeface="Poppins" pitchFamily="2" charset="77"/>
              </a:defRPr>
            </a:lvl4pPr>
            <a:lvl5pPr>
              <a:defRPr sz="3350" b="1" i="0">
                <a:solidFill>
                  <a:srgbClr val="292929"/>
                </a:solidFill>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userDrawn="1"/>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userDrawn="1"/>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userDrawn="1"/>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userDrawn="1"/>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3983667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753308"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758825"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grpSp>
        <p:nvGrpSpPr>
          <p:cNvPr id="21" name="Groupe 20">
            <a:extLst>
              <a:ext uri="{FF2B5EF4-FFF2-40B4-BE49-F238E27FC236}">
                <a16:creationId xmlns:a16="http://schemas.microsoft.com/office/drawing/2014/main" id="{CB08C4A3-70DC-084E-18F4-3F50034EA23F}"/>
              </a:ext>
            </a:extLst>
          </p:cNvPr>
          <p:cNvGrpSpPr/>
          <p:nvPr userDrawn="1"/>
        </p:nvGrpSpPr>
        <p:grpSpPr>
          <a:xfrm rot="3608892">
            <a:off x="13423098" y="9131569"/>
            <a:ext cx="1076153" cy="1452741"/>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userDrawn="1"/>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userDrawn="1"/>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userDrawn="1"/>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userDrawn="1"/>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userDrawn="1"/>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userDrawn="1"/>
        </p:nvSpPr>
        <p:spPr>
          <a:xfrm>
            <a:off x="14706600" y="9803368"/>
            <a:ext cx="40386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userDrawn="1"/>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8953499" y="1866899"/>
            <a:ext cx="8267701" cy="7418389"/>
          </a:xfrm>
          <a:prstGeom prst="rect">
            <a:avLst/>
          </a:prstGeom>
        </p:spPr>
        <p:txBody>
          <a:bodyPr/>
          <a:lstStyle/>
          <a:p>
            <a:endParaRPr lang="fr-FR" dirty="0"/>
          </a:p>
        </p:txBody>
      </p:sp>
    </p:spTree>
    <p:extLst>
      <p:ext uri="{BB962C8B-B14F-4D97-AF65-F5344CB8AC3E}">
        <p14:creationId xmlns:p14="http://schemas.microsoft.com/office/powerpoint/2010/main" val="981937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1295400" y="1684338"/>
            <a:ext cx="14706600" cy="3581400"/>
          </a:xfrm>
          <a:prstGeom prst="rect">
            <a:avLst/>
          </a:prstGeom>
        </p:spPr>
        <p:txBody>
          <a:bodyPr anchor="b"/>
          <a:lstStyle>
            <a:lvl1pPr algn="l">
              <a:defRPr sz="9600" b="1" i="0">
                <a:solidFill>
                  <a:schemeClr val="bg1"/>
                </a:solidFill>
                <a:latin typeface="Poppins" pitchFamily="2" charset="77"/>
                <a:cs typeface="Poppins" pitchFamily="2" charset="77"/>
              </a:defRPr>
            </a:lvl1pPr>
          </a:lstStyle>
          <a:p>
            <a:r>
              <a:rPr lang="fr-FR" dirty="0"/>
              <a:t>Modifiez le style du titre</a:t>
            </a:r>
          </a:p>
        </p:txBody>
      </p:sp>
      <p:sp>
        <p:nvSpPr>
          <p:cNvPr id="9" name="ZoneTexte 8">
            <a:extLst>
              <a:ext uri="{FF2B5EF4-FFF2-40B4-BE49-F238E27FC236}">
                <a16:creationId xmlns:a16="http://schemas.microsoft.com/office/drawing/2014/main" id="{115A4625-51AA-B632-6852-324A2C3FE561}"/>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6302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1247775" y="1333500"/>
            <a:ext cx="12849225" cy="836612"/>
          </a:xfrm>
          <a:prstGeom prst="rect">
            <a:avLst/>
          </a:prstGeom>
        </p:spPr>
        <p:txBody>
          <a:bodyPr anchor="b"/>
          <a:lstStyle>
            <a:lvl1pPr algn="ctr">
              <a:defRPr sz="3600" b="1" i="0">
                <a:solidFill>
                  <a:schemeClr val="bg1"/>
                </a:solidFill>
                <a:latin typeface="Poppins" pitchFamily="2" charset="77"/>
                <a:cs typeface="Poppins" pitchFamily="2" charset="77"/>
              </a:defRPr>
            </a:lvl1pPr>
          </a:lstStyle>
          <a:p>
            <a:r>
              <a:rPr lang="fr-FR" dirty="0"/>
              <a:t>Modifiez le style du titre</a:t>
            </a:r>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2209799" y="2421503"/>
            <a:ext cx="11887201" cy="664597"/>
          </a:xfrm>
          <a:prstGeom prst="rect">
            <a:avLst/>
          </a:prstGeom>
        </p:spPr>
        <p:txBody>
          <a:bodyPr/>
          <a:lstStyle>
            <a:lvl1pPr marL="0" indent="0">
              <a:buNone/>
              <a:defRPr sz="3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12954000" y="4381500"/>
            <a:ext cx="5105400" cy="1676400"/>
          </a:xfrm>
          <a:prstGeom prst="rect">
            <a:avLst/>
          </a:prstGeom>
        </p:spPr>
        <p:txBody>
          <a:bodyPr/>
          <a:lstStyle>
            <a:lvl1pPr>
              <a:defRPr sz="3200" b="1" i="0">
                <a:solidFill>
                  <a:schemeClr val="bg1"/>
                </a:solidFill>
                <a:latin typeface="Poppins ExtraBold" pitchFamily="2" charset="77"/>
                <a:cs typeface="Poppins ExtraBold" pitchFamily="2" charset="77"/>
              </a:defRPr>
            </a:lvl1pPr>
            <a:lvl2pPr>
              <a:defRPr sz="3200" b="1" i="0">
                <a:solidFill>
                  <a:schemeClr val="bg1"/>
                </a:solidFill>
                <a:latin typeface="Poppins ExtraBold" pitchFamily="2" charset="77"/>
                <a:cs typeface="Poppins ExtraBold" pitchFamily="2" charset="77"/>
              </a:defRPr>
            </a:lvl2pPr>
            <a:lvl3pPr>
              <a:defRPr sz="3200" b="1" i="0">
                <a:solidFill>
                  <a:schemeClr val="bg1"/>
                </a:solidFill>
                <a:latin typeface="Poppins ExtraBold" pitchFamily="2" charset="77"/>
                <a:cs typeface="Poppins ExtraBold" pitchFamily="2" charset="77"/>
              </a:defRPr>
            </a:lvl3pPr>
            <a:lvl4pPr>
              <a:defRPr sz="3200" b="1" i="0">
                <a:solidFill>
                  <a:schemeClr val="bg1"/>
                </a:solidFill>
                <a:latin typeface="Poppins ExtraBold" pitchFamily="2" charset="77"/>
                <a:cs typeface="Poppins ExtraBold" pitchFamily="2" charset="77"/>
              </a:defRPr>
            </a:lvl4pPr>
            <a:lvl5pPr>
              <a:defRPr sz="3200" b="1" i="0">
                <a:solidFill>
                  <a:schemeClr val="bg1"/>
                </a:solidFill>
                <a:latin typeface="Poppins ExtraBold" pitchFamily="2" charset="77"/>
                <a:cs typeface="Poppins ExtraBold"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1247775" y="4381500"/>
            <a:ext cx="6600825" cy="4266744"/>
          </a:xfrm>
          <a:prstGeom prst="rect">
            <a:avLst/>
          </a:prstGeom>
        </p:spPr>
        <p:txBody>
          <a:bodyPr/>
          <a:lstStyle>
            <a:lvl1pPr>
              <a:defRPr sz="3200" b="1" i="0">
                <a:solidFill>
                  <a:schemeClr val="bg1"/>
                </a:solidFill>
                <a:latin typeface="Poppins" pitchFamily="2" charset="77"/>
                <a:cs typeface="Poppins" pitchFamily="2" charset="77"/>
              </a:defRPr>
            </a:lvl1pPr>
            <a:lvl2pPr>
              <a:defRPr sz="3200" b="0" i="0">
                <a:solidFill>
                  <a:schemeClr val="bg1"/>
                </a:solidFill>
                <a:latin typeface="Poppins Light" pitchFamily="2" charset="77"/>
                <a:cs typeface="Poppins Light" pitchFamily="2" charset="77"/>
              </a:defRPr>
            </a:lvl2pPr>
            <a:lvl3pPr>
              <a:defRPr sz="3200" b="0" i="0">
                <a:solidFill>
                  <a:schemeClr val="bg1"/>
                </a:solidFill>
                <a:latin typeface="Poppins Light" pitchFamily="2" charset="77"/>
                <a:cs typeface="Poppins Light" pitchFamily="2" charset="77"/>
              </a:defRPr>
            </a:lvl3pPr>
            <a:lvl4pPr>
              <a:defRPr sz="3200" b="0" i="0">
                <a:solidFill>
                  <a:schemeClr val="bg1"/>
                </a:solidFill>
                <a:latin typeface="Poppins Light" pitchFamily="2" charset="77"/>
                <a:cs typeface="Poppins Light" pitchFamily="2" charset="77"/>
              </a:defRPr>
            </a:lvl4pPr>
            <a:lvl5pPr>
              <a:defRPr sz="3200" b="0" i="0">
                <a:solidFill>
                  <a:schemeClr val="bg1"/>
                </a:solidFill>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ZoneTexte 11">
            <a:extLst>
              <a:ext uri="{FF2B5EF4-FFF2-40B4-BE49-F238E27FC236}">
                <a16:creationId xmlns:a16="http://schemas.microsoft.com/office/drawing/2014/main" id="{53EAF698-867A-AA72-A3B9-C2FA8904A453}"/>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429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1257300" y="3193144"/>
            <a:ext cx="13906500" cy="1989137"/>
          </a:xfrm>
          <a:prstGeom prst="rect">
            <a:avLst/>
          </a:prstGeom>
        </p:spPr>
        <p:txBody>
          <a:bodyPr/>
          <a:lstStyle>
            <a:lvl1pPr algn="ctr">
              <a:defRPr sz="12000" b="1" i="0">
                <a:solidFill>
                  <a:schemeClr val="bg1"/>
                </a:solidFill>
                <a:latin typeface="Poppins ExtraBold" pitchFamily="2" charset="77"/>
                <a:cs typeface="Poppins ExtraBold" pitchFamily="2" charset="77"/>
              </a:defRPr>
            </a:lvl1pPr>
          </a:lstStyle>
          <a:p>
            <a:r>
              <a:rPr lang="fr-FR" dirty="0"/>
              <a:t>Modifiez le style du titre</a:t>
            </a:r>
          </a:p>
        </p:txBody>
      </p:sp>
      <p:sp>
        <p:nvSpPr>
          <p:cNvPr id="9" name="ZoneTexte 8">
            <a:extLst>
              <a:ext uri="{FF2B5EF4-FFF2-40B4-BE49-F238E27FC236}">
                <a16:creationId xmlns:a16="http://schemas.microsoft.com/office/drawing/2014/main" id="{9654D700-40AB-67FB-A664-06EABDDA417D}"/>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62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1260475" y="685800"/>
            <a:ext cx="15122525" cy="1181100"/>
          </a:xfrm>
          <a:prstGeom prst="rect">
            <a:avLst/>
          </a:prstGeom>
        </p:spPr>
        <p:txBody>
          <a:bodyPr anchor="b"/>
          <a:lstStyle>
            <a:lvl1pPr>
              <a:defRPr sz="6700" b="1" i="0">
                <a:solidFill>
                  <a:schemeClr val="bg1"/>
                </a:solidFill>
                <a:latin typeface="Poppins" pitchFamily="2" charset="77"/>
                <a:cs typeface="Poppins" pitchFamily="2" charset="77"/>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1260475" y="2324100"/>
            <a:ext cx="15773400" cy="6467475"/>
          </a:xfrm>
          <a:prstGeom prst="rect">
            <a:avLst/>
          </a:prstGeom>
        </p:spPr>
        <p:txBody>
          <a:bodyPr/>
          <a:lstStyle>
            <a:lvl1pPr>
              <a:lnSpc>
                <a:spcPct val="100000"/>
              </a:lnSpc>
              <a:defRPr sz="2800" b="0" i="0">
                <a:solidFill>
                  <a:schemeClr val="bg1"/>
                </a:solidFill>
                <a:latin typeface="Poppins Light" pitchFamily="2" charset="77"/>
                <a:cs typeface="Poppins Light" pitchFamily="2" charset="77"/>
              </a:defRPr>
            </a:lvl1pPr>
            <a:lvl2pPr>
              <a:lnSpc>
                <a:spcPct val="100000"/>
              </a:lnSpc>
              <a:defRPr sz="2800" b="0" i="0">
                <a:solidFill>
                  <a:schemeClr val="bg1"/>
                </a:solidFill>
                <a:latin typeface="Poppins Light" pitchFamily="2" charset="77"/>
                <a:cs typeface="Poppins Light" pitchFamily="2" charset="77"/>
              </a:defRPr>
            </a:lvl2pPr>
            <a:lvl3pPr>
              <a:lnSpc>
                <a:spcPct val="100000"/>
              </a:lnSpc>
              <a:defRPr sz="2800" b="0" i="0">
                <a:solidFill>
                  <a:schemeClr val="bg1"/>
                </a:solidFill>
                <a:latin typeface="Poppins Light" pitchFamily="2" charset="77"/>
                <a:cs typeface="Poppins Light" pitchFamily="2" charset="77"/>
              </a:defRPr>
            </a:lvl3pPr>
            <a:lvl4pPr>
              <a:lnSpc>
                <a:spcPct val="100000"/>
              </a:lnSpc>
              <a:defRPr sz="2800" b="0" i="0">
                <a:solidFill>
                  <a:schemeClr val="bg1"/>
                </a:solidFill>
                <a:latin typeface="Poppins Light" pitchFamily="2" charset="77"/>
                <a:cs typeface="Poppins Light" pitchFamily="2" charset="77"/>
              </a:defRPr>
            </a:lvl4pPr>
            <a:lvl5pPr>
              <a:lnSpc>
                <a:spcPct val="100000"/>
              </a:lnSpc>
              <a:defRPr sz="2800" b="0" i="0">
                <a:solidFill>
                  <a:schemeClr val="bg1"/>
                </a:solidFill>
                <a:latin typeface="Poppins Light" pitchFamily="2" charset="77"/>
                <a:cs typeface="Poppins Light" pitchFamily="2" charset="77"/>
              </a:defRPr>
            </a:lvl5pPr>
            <a:lvl6pPr>
              <a:defRPr sz="2000"/>
            </a:lvl6pPr>
            <a:lvl7pPr>
              <a:defRPr sz="2000"/>
            </a:lvl7pPr>
            <a:lvl8pPr>
              <a:defRPr sz="2000"/>
            </a:lvl8pPr>
            <a:lvl9pPr>
              <a:defRPr sz="2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8" name="Group 2">
            <a:extLst>
              <a:ext uri="{FF2B5EF4-FFF2-40B4-BE49-F238E27FC236}">
                <a16:creationId xmlns:a16="http://schemas.microsoft.com/office/drawing/2014/main" id="{240841F2-E156-7087-C5E5-65CFD62F7B23}"/>
              </a:ext>
            </a:extLst>
          </p:cNvPr>
          <p:cNvGrpSpPr/>
          <p:nvPr userDrawn="1"/>
        </p:nvGrpSpPr>
        <p:grpSpPr>
          <a:xfrm>
            <a:off x="10036618" y="0"/>
            <a:ext cx="8251382" cy="10364563"/>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userDrawn="1"/>
        </p:nvSpPr>
        <p:spPr>
          <a:xfrm>
            <a:off x="152400" y="9803368"/>
            <a:ext cx="6019800" cy="369332"/>
          </a:xfrm>
          <a:prstGeom prst="rect">
            <a:avLst/>
          </a:prstGeom>
          <a:noFill/>
        </p:spPr>
        <p:txBody>
          <a:bodyPr wrap="square" rtlCol="0">
            <a:spAutoFit/>
          </a:bodyPr>
          <a:lstStyle/>
          <a:p>
            <a:pPr algn="l"/>
            <a:r>
              <a:rPr lang="fr-FR" dirty="0" err="1">
                <a:solidFill>
                  <a:schemeClr val="bg1"/>
                </a:solidFill>
                <a:latin typeface="Poppins" pitchFamily="2" charset="77"/>
                <a:cs typeface="Poppins" pitchFamily="2" charset="77"/>
              </a:rPr>
              <a:t>Comprehensive</a:t>
            </a:r>
            <a:r>
              <a:rPr lang="fr-FR" dirty="0">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507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fr-FR" dirty="0"/>
              <a:t>Modifiez le style du titre</a:t>
            </a: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973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1257300" y="3467100"/>
            <a:ext cx="15773400" cy="1989137"/>
          </a:xfrm>
          <a:prstGeom prst="rect">
            <a:avLst/>
          </a:prstGeom>
        </p:spPr>
        <p:txBody>
          <a:bodyPr/>
          <a:lstStyle>
            <a:lvl1pPr>
              <a:defRPr sz="12000" b="1" i="0">
                <a:solidFill>
                  <a:schemeClr val="bg1"/>
                </a:solidFill>
                <a:latin typeface="Poppins ExtraBold" pitchFamily="2" charset="77"/>
                <a:cs typeface="Poppins ExtraBold" pitchFamily="2" charset="77"/>
              </a:defRPr>
            </a:lvl1pPr>
          </a:lstStyle>
          <a:p>
            <a:r>
              <a:rPr lang="fr-FR" dirty="0"/>
              <a:t>Modifiez le style du titre</a:t>
            </a:r>
          </a:p>
        </p:txBody>
      </p:sp>
      <p:sp>
        <p:nvSpPr>
          <p:cNvPr id="10" name="ZoneTexte 9">
            <a:extLst>
              <a:ext uri="{FF2B5EF4-FFF2-40B4-BE49-F238E27FC236}">
                <a16:creationId xmlns:a16="http://schemas.microsoft.com/office/drawing/2014/main" id="{91024A51-4193-8BB3-18C3-A7275B277A5F}"/>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043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421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262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000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686796" y="903508"/>
            <a:ext cx="12857693" cy="1989137"/>
          </a:xfrm>
          <a:prstGeom prst="rect">
            <a:avLst/>
          </a:prstGeom>
        </p:spPr>
        <p:txBody>
          <a:bodyPr/>
          <a:lstStyle>
            <a:lvl1pPr>
              <a:defRPr sz="6600" b="1" i="0">
                <a:solidFill>
                  <a:srgbClr val="292929"/>
                </a:solidFill>
                <a:latin typeface="Poppins" pitchFamily="2" charset="77"/>
                <a:cs typeface="Poppins" pitchFamily="2" charset="77"/>
              </a:defRPr>
            </a:lvl1pPr>
          </a:lstStyle>
          <a:p>
            <a:r>
              <a:rPr lang="fr-FR" dirty="0" err="1"/>
              <a:t>Title</a:t>
            </a:r>
            <a:r>
              <a:rPr lang="fr-FR" dirty="0"/>
              <a:t> </a:t>
            </a:r>
            <a:r>
              <a:rPr lang="fr-FR" dirty="0" err="1"/>
              <a:t>presentation</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686796" y="4808113"/>
            <a:ext cx="10882519" cy="1447800"/>
          </a:xfrm>
          <a:prstGeom prst="rect">
            <a:avLst/>
          </a:prstGeom>
        </p:spPr>
        <p:txBody>
          <a:bodyPr/>
          <a:lstStyle>
            <a:lvl1pPr marL="0" indent="0">
              <a:buNone/>
              <a:defRPr sz="3200" b="0"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dirty="0"/>
              <a:t>Name</a:t>
            </a:r>
          </a:p>
          <a:p>
            <a:pPr lvl="0"/>
            <a:r>
              <a:rPr lang="fr-FR" b="0" dirty="0"/>
              <a:t>Position</a:t>
            </a:r>
            <a:endParaRPr lang="fr-FR" dirty="0"/>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userDrawn="1"/>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userDrawn="1"/>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userDrawn="1"/>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userDrawn="1"/>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174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718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69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685800" y="1657555"/>
            <a:ext cx="12857693" cy="1989137"/>
          </a:xfrm>
          <a:prstGeom prst="rect">
            <a:avLst/>
          </a:prstGeom>
        </p:spPr>
        <p:txBody>
          <a:bodyPr/>
          <a:lstStyle>
            <a:lvl1pPr>
              <a:defRPr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686796" y="4808113"/>
            <a:ext cx="10882519" cy="1447800"/>
          </a:xfrm>
          <a:prstGeom prst="rect">
            <a:avLst/>
          </a:prstGeom>
        </p:spPr>
        <p:txBody>
          <a:bodyPr/>
          <a:lstStyle>
            <a:lvl1pPr>
              <a:defRPr sz="4400" b="1"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en-US"/>
              <a:t>Click to edit Master text styles</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690716" y="7417334"/>
            <a:ext cx="8991600" cy="1676400"/>
          </a:xfrm>
          <a:prstGeom prst="rect">
            <a:avLst/>
          </a:prstGeom>
        </p:spPr>
        <p:txBody>
          <a:bodyPr/>
          <a:lstStyle>
            <a:lvl1pPr>
              <a:defRPr sz="3350" b="1" i="0">
                <a:solidFill>
                  <a:srgbClr val="292929"/>
                </a:solidFill>
                <a:latin typeface="Poppins" pitchFamily="2" charset="77"/>
                <a:cs typeface="Poppins" pitchFamily="2" charset="77"/>
              </a:defRPr>
            </a:lvl1pPr>
            <a:lvl2pPr>
              <a:defRPr sz="3350" b="1" i="0">
                <a:solidFill>
                  <a:srgbClr val="292929"/>
                </a:solidFill>
                <a:latin typeface="Poppins" pitchFamily="2" charset="77"/>
                <a:cs typeface="Poppins" pitchFamily="2" charset="77"/>
              </a:defRPr>
            </a:lvl2pPr>
            <a:lvl3pPr>
              <a:defRPr sz="3350" b="1" i="0">
                <a:solidFill>
                  <a:srgbClr val="292929"/>
                </a:solidFill>
                <a:latin typeface="Poppins" pitchFamily="2" charset="77"/>
                <a:cs typeface="Poppins" pitchFamily="2" charset="77"/>
              </a:defRPr>
            </a:lvl3pPr>
            <a:lvl4pPr>
              <a:defRPr sz="3350" b="1" i="0">
                <a:solidFill>
                  <a:srgbClr val="292929"/>
                </a:solidFill>
                <a:latin typeface="Poppins" pitchFamily="2" charset="77"/>
                <a:cs typeface="Poppins" pitchFamily="2" charset="77"/>
              </a:defRPr>
            </a:lvl4pPr>
            <a:lvl5pPr>
              <a:defRPr sz="3350" b="1" i="0">
                <a:solidFill>
                  <a:srgbClr val="292929"/>
                </a:solidFill>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20" name="Group 3">
            <a:extLst>
              <a:ext uri="{FF2B5EF4-FFF2-40B4-BE49-F238E27FC236}">
                <a16:creationId xmlns:a16="http://schemas.microsoft.com/office/drawing/2014/main" id="{94C248B8-711E-4F29-9A8B-91B97FDD8A38}"/>
              </a:ext>
            </a:extLst>
          </p:cNvPr>
          <p:cNvGrpSpPr>
            <a:grpSpLocks noChangeAspect="1"/>
          </p:cNvGrpSpPr>
          <p:nvPr userDrawn="1"/>
        </p:nvGrpSpPr>
        <p:grpSpPr>
          <a:xfrm>
            <a:off x="9824704" y="6587112"/>
            <a:ext cx="4302195" cy="3699888"/>
            <a:chOff x="0" y="0"/>
            <a:chExt cx="6350000" cy="5461000"/>
          </a:xfrm>
        </p:grpSpPr>
        <p:sp>
          <p:nvSpPr>
            <p:cNvPr id="21" name="Freeform 4">
              <a:extLst>
                <a:ext uri="{FF2B5EF4-FFF2-40B4-BE49-F238E27FC236}">
                  <a16:creationId xmlns:a16="http://schemas.microsoft.com/office/drawing/2014/main" id="{1475B4BF-E2F7-4FC8-9F28-82A77F1662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2" name="Group 5">
            <a:extLst>
              <a:ext uri="{FF2B5EF4-FFF2-40B4-BE49-F238E27FC236}">
                <a16:creationId xmlns:a16="http://schemas.microsoft.com/office/drawing/2014/main" id="{7CEEE077-9DDB-45C8-AB94-04FF2EAE1100}"/>
              </a:ext>
            </a:extLst>
          </p:cNvPr>
          <p:cNvGrpSpPr>
            <a:grpSpLocks noChangeAspect="1"/>
          </p:cNvGrpSpPr>
          <p:nvPr userDrawn="1"/>
        </p:nvGrpSpPr>
        <p:grpSpPr>
          <a:xfrm>
            <a:off x="12177919" y="2232299"/>
            <a:ext cx="4302195" cy="3699888"/>
            <a:chOff x="0" y="0"/>
            <a:chExt cx="6350000" cy="5461000"/>
          </a:xfrm>
        </p:grpSpPr>
        <p:sp>
          <p:nvSpPr>
            <p:cNvPr id="23" name="Freeform 6">
              <a:extLst>
                <a:ext uri="{FF2B5EF4-FFF2-40B4-BE49-F238E27FC236}">
                  <a16:creationId xmlns:a16="http://schemas.microsoft.com/office/drawing/2014/main" id="{DA6F34F3-F16C-4D9E-8361-06E45EDD98B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58AC57B2-A670-4601-8846-1A6E2F77905E}"/>
              </a:ext>
            </a:extLst>
          </p:cNvPr>
          <p:cNvGrpSpPr>
            <a:grpSpLocks noChangeAspect="1"/>
          </p:cNvGrpSpPr>
          <p:nvPr userDrawn="1"/>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0BE1777-38DB-490D-A90D-80EE574B576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6" name="Group 9">
            <a:extLst>
              <a:ext uri="{FF2B5EF4-FFF2-40B4-BE49-F238E27FC236}">
                <a16:creationId xmlns:a16="http://schemas.microsoft.com/office/drawing/2014/main" id="{6B38BE04-9723-477F-AA5F-EDDEAB847D07}"/>
              </a:ext>
            </a:extLst>
          </p:cNvPr>
          <p:cNvGrpSpPr>
            <a:grpSpLocks noChangeAspect="1"/>
          </p:cNvGrpSpPr>
          <p:nvPr userDrawn="1"/>
        </p:nvGrpSpPr>
        <p:grpSpPr>
          <a:xfrm>
            <a:off x="12177919" y="6266409"/>
            <a:ext cx="4272388" cy="3699888"/>
            <a:chOff x="0" y="0"/>
            <a:chExt cx="6350000" cy="5499100"/>
          </a:xfrm>
        </p:grpSpPr>
        <p:sp>
          <p:nvSpPr>
            <p:cNvPr id="27" name="Freeform 10">
              <a:extLst>
                <a:ext uri="{FF2B5EF4-FFF2-40B4-BE49-F238E27FC236}">
                  <a16:creationId xmlns:a16="http://schemas.microsoft.com/office/drawing/2014/main" id="{ACA30BA3-DA3F-4063-9A8B-3AAC62C58E6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11">
            <a:extLst>
              <a:ext uri="{FF2B5EF4-FFF2-40B4-BE49-F238E27FC236}">
                <a16:creationId xmlns:a16="http://schemas.microsoft.com/office/drawing/2014/main" id="{BF9FAA3E-9C54-432C-BC41-94E75DB4F9F7}"/>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36FE175F-5D84-4F71-9C7B-B79F2CA31AC3}"/>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506259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686796" y="903508"/>
            <a:ext cx="12857693" cy="1989137"/>
          </a:xfrm>
          <a:prstGeom prst="rect">
            <a:avLst/>
          </a:prstGeom>
        </p:spPr>
        <p:txBody>
          <a:bodyPr/>
          <a:lstStyle>
            <a:lvl1pPr>
              <a:defRPr sz="6600" b="1" i="0">
                <a:solidFill>
                  <a:srgbClr val="292929"/>
                </a:solidFill>
                <a:latin typeface="Poppins" pitchFamily="2" charset="77"/>
                <a:cs typeface="Poppins" pitchFamily="2" charset="77"/>
              </a:defRPr>
            </a:lvl1pPr>
          </a:lstStyle>
          <a:p>
            <a:r>
              <a:rPr lang="fr-FR" dirty="0" err="1"/>
              <a:t>Title</a:t>
            </a:r>
            <a:r>
              <a:rPr lang="fr-FR" dirty="0"/>
              <a:t> </a:t>
            </a:r>
            <a:r>
              <a:rPr lang="fr-FR" dirty="0" err="1"/>
              <a:t>presentation</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686796" y="4808113"/>
            <a:ext cx="10882519" cy="1447800"/>
          </a:xfrm>
          <a:prstGeom prst="rect">
            <a:avLst/>
          </a:prstGeom>
        </p:spPr>
        <p:txBody>
          <a:bodyPr/>
          <a:lstStyle>
            <a:lvl1pPr marL="0" indent="0">
              <a:buNone/>
              <a:defRPr sz="3200" b="0"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dirty="0"/>
              <a:t>Name</a:t>
            </a:r>
          </a:p>
          <a:p>
            <a:pPr lvl="0"/>
            <a:r>
              <a:rPr lang="fr-FR" b="0" dirty="0"/>
              <a:t>Position</a:t>
            </a:r>
            <a:endParaRPr lang="fr-FR" dirty="0"/>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3">
            <a:extLst>
              <a:ext uri="{FF2B5EF4-FFF2-40B4-BE49-F238E27FC236}">
                <a16:creationId xmlns:a16="http://schemas.microsoft.com/office/drawing/2014/main" id="{631480AB-633D-4992-977B-677495F244EE}"/>
              </a:ext>
            </a:extLst>
          </p:cNvPr>
          <p:cNvGrpSpPr>
            <a:grpSpLocks noChangeAspect="1"/>
          </p:cNvGrpSpPr>
          <p:nvPr userDrawn="1"/>
        </p:nvGrpSpPr>
        <p:grpSpPr>
          <a:xfrm>
            <a:off x="9824704" y="6587112"/>
            <a:ext cx="4302195" cy="3699888"/>
            <a:chOff x="0" y="0"/>
            <a:chExt cx="6350000" cy="5461000"/>
          </a:xfrm>
        </p:grpSpPr>
        <p:sp>
          <p:nvSpPr>
            <p:cNvPr id="23" name="Freeform 4">
              <a:extLst>
                <a:ext uri="{FF2B5EF4-FFF2-40B4-BE49-F238E27FC236}">
                  <a16:creationId xmlns:a16="http://schemas.microsoft.com/office/drawing/2014/main" id="{67904455-72C0-496D-89AC-69D6E6B9574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4" name="Group 5">
            <a:extLst>
              <a:ext uri="{FF2B5EF4-FFF2-40B4-BE49-F238E27FC236}">
                <a16:creationId xmlns:a16="http://schemas.microsoft.com/office/drawing/2014/main" id="{CCE2CA93-5252-4ED1-951B-86DF55CE45C1}"/>
              </a:ext>
            </a:extLst>
          </p:cNvPr>
          <p:cNvGrpSpPr>
            <a:grpSpLocks noChangeAspect="1"/>
          </p:cNvGrpSpPr>
          <p:nvPr userDrawn="1"/>
        </p:nvGrpSpPr>
        <p:grpSpPr>
          <a:xfrm>
            <a:off x="12177919" y="2232299"/>
            <a:ext cx="4302195" cy="3699888"/>
            <a:chOff x="0" y="0"/>
            <a:chExt cx="6350000" cy="5461000"/>
          </a:xfrm>
        </p:grpSpPr>
        <p:sp>
          <p:nvSpPr>
            <p:cNvPr id="25" name="Freeform 6">
              <a:extLst>
                <a:ext uri="{FF2B5EF4-FFF2-40B4-BE49-F238E27FC236}">
                  <a16:creationId xmlns:a16="http://schemas.microsoft.com/office/drawing/2014/main" id="{8F085AE8-C321-48EE-9B63-D6FFBD366AAB}"/>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EB97EC1A-9200-4D86-924F-31B86FE93FFA}"/>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B813B0D9-0BC4-4B97-B5EC-653118AACC2E}"/>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8" name="Group 9">
            <a:extLst>
              <a:ext uri="{FF2B5EF4-FFF2-40B4-BE49-F238E27FC236}">
                <a16:creationId xmlns:a16="http://schemas.microsoft.com/office/drawing/2014/main" id="{00E209D9-3E28-4177-88DC-16BA5FD355B3}"/>
              </a:ext>
            </a:extLst>
          </p:cNvPr>
          <p:cNvGrpSpPr>
            <a:grpSpLocks noChangeAspect="1"/>
          </p:cNvGrpSpPr>
          <p:nvPr userDrawn="1"/>
        </p:nvGrpSpPr>
        <p:grpSpPr>
          <a:xfrm>
            <a:off x="12177919" y="6266409"/>
            <a:ext cx="4272388" cy="3699888"/>
            <a:chOff x="0" y="0"/>
            <a:chExt cx="6350000" cy="5499100"/>
          </a:xfrm>
        </p:grpSpPr>
        <p:sp>
          <p:nvSpPr>
            <p:cNvPr id="29" name="Freeform 10">
              <a:extLst>
                <a:ext uri="{FF2B5EF4-FFF2-40B4-BE49-F238E27FC236}">
                  <a16:creationId xmlns:a16="http://schemas.microsoft.com/office/drawing/2014/main" id="{2E4842A0-8A83-49EC-8CA0-A0946FD8FAC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0" name="Group 11">
            <a:extLst>
              <a:ext uri="{FF2B5EF4-FFF2-40B4-BE49-F238E27FC236}">
                <a16:creationId xmlns:a16="http://schemas.microsoft.com/office/drawing/2014/main" id="{FE935023-6A54-40A8-9857-667B633B6F4A}"/>
              </a:ext>
            </a:extLst>
          </p:cNvPr>
          <p:cNvGrpSpPr>
            <a:grpSpLocks noChangeAspect="1"/>
          </p:cNvGrpSpPr>
          <p:nvPr userDrawn="1"/>
        </p:nvGrpSpPr>
        <p:grpSpPr>
          <a:xfrm>
            <a:off x="14591633" y="2012871"/>
            <a:ext cx="4272388" cy="3699888"/>
            <a:chOff x="0" y="0"/>
            <a:chExt cx="6350000" cy="5499100"/>
          </a:xfrm>
        </p:grpSpPr>
        <p:sp>
          <p:nvSpPr>
            <p:cNvPr id="31" name="Freeform 12">
              <a:extLst>
                <a:ext uri="{FF2B5EF4-FFF2-40B4-BE49-F238E27FC236}">
                  <a16:creationId xmlns:a16="http://schemas.microsoft.com/office/drawing/2014/main" id="{CC45D424-BDF3-4EFF-BFAB-E13DFEBD873E}"/>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32" name="ZoneTexte 19">
            <a:extLst>
              <a:ext uri="{FF2B5EF4-FFF2-40B4-BE49-F238E27FC236}">
                <a16:creationId xmlns:a16="http://schemas.microsoft.com/office/drawing/2014/main" id="{4C9E7887-F4CE-4A5E-AF2A-4BF21D6660A1}"/>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3" name="Connecteur droit 20">
            <a:extLst>
              <a:ext uri="{FF2B5EF4-FFF2-40B4-BE49-F238E27FC236}">
                <a16:creationId xmlns:a16="http://schemas.microsoft.com/office/drawing/2014/main" id="{78D820CE-393A-4203-963A-1934211CB23D}"/>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05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5" name="Groupe 4">
            <a:extLst>
              <a:ext uri="{FF2B5EF4-FFF2-40B4-BE49-F238E27FC236}">
                <a16:creationId xmlns:a16="http://schemas.microsoft.com/office/drawing/2014/main" id="{9F8EBCD7-713D-B97F-5B2C-306011DBFE3E}"/>
              </a:ext>
            </a:extLst>
          </p:cNvPr>
          <p:cNvGrpSpPr/>
          <p:nvPr/>
        </p:nvGrpSpPr>
        <p:grpSpPr>
          <a:xfrm>
            <a:off x="16459200" y="7075795"/>
            <a:ext cx="2438399" cy="3277692"/>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18" name="Connecteur droit 17">
            <a:extLst>
              <a:ext uri="{FF2B5EF4-FFF2-40B4-BE49-F238E27FC236}">
                <a16:creationId xmlns:a16="http://schemas.microsoft.com/office/drawing/2014/main" id="{02E42F46-90F5-77E7-6496-B6BF20F94429}"/>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e 4">
            <a:extLst>
              <a:ext uri="{FF2B5EF4-FFF2-40B4-BE49-F238E27FC236}">
                <a16:creationId xmlns:a16="http://schemas.microsoft.com/office/drawing/2014/main" id="{0651BF2E-C837-4D28-80A8-56F66580F637}"/>
              </a:ext>
            </a:extLst>
          </p:cNvPr>
          <p:cNvGrpSpPr/>
          <p:nvPr userDrawn="1"/>
        </p:nvGrpSpPr>
        <p:grpSpPr>
          <a:xfrm>
            <a:off x="16459200" y="7075795"/>
            <a:ext cx="2438399" cy="3277692"/>
            <a:chOff x="9824704" y="-2020392"/>
            <a:chExt cx="9270979" cy="12307392"/>
          </a:xfrm>
        </p:grpSpPr>
        <p:grpSp>
          <p:nvGrpSpPr>
            <p:cNvPr id="20" name="Group 3">
              <a:extLst>
                <a:ext uri="{FF2B5EF4-FFF2-40B4-BE49-F238E27FC236}">
                  <a16:creationId xmlns:a16="http://schemas.microsoft.com/office/drawing/2014/main" id="{2CC24288-768F-4272-8149-08AE876EEA83}"/>
                </a:ext>
              </a:extLst>
            </p:cNvPr>
            <p:cNvGrpSpPr>
              <a:grpSpLocks noChangeAspect="1"/>
            </p:cNvGrpSpPr>
            <p:nvPr userDrawn="1"/>
          </p:nvGrpSpPr>
          <p:grpSpPr>
            <a:xfrm>
              <a:off x="9824704" y="6587112"/>
              <a:ext cx="4302195" cy="3699888"/>
              <a:chOff x="0" y="0"/>
              <a:chExt cx="6350000" cy="5461000"/>
            </a:xfrm>
          </p:grpSpPr>
          <p:sp>
            <p:nvSpPr>
              <p:cNvPr id="29" name="Freeform 4">
                <a:extLst>
                  <a:ext uri="{FF2B5EF4-FFF2-40B4-BE49-F238E27FC236}">
                    <a16:creationId xmlns:a16="http://schemas.microsoft.com/office/drawing/2014/main" id="{5232DE0F-5076-4204-896B-66847F63E1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1" name="Group 5">
              <a:extLst>
                <a:ext uri="{FF2B5EF4-FFF2-40B4-BE49-F238E27FC236}">
                  <a16:creationId xmlns:a16="http://schemas.microsoft.com/office/drawing/2014/main" id="{1B017339-6859-4971-A0FA-B6F94D739D57}"/>
                </a:ext>
              </a:extLst>
            </p:cNvPr>
            <p:cNvGrpSpPr>
              <a:grpSpLocks noChangeAspect="1"/>
            </p:cNvGrpSpPr>
            <p:nvPr userDrawn="1"/>
          </p:nvGrpSpPr>
          <p:grpSpPr>
            <a:xfrm>
              <a:off x="12177919" y="2232299"/>
              <a:ext cx="4302195" cy="3699888"/>
              <a:chOff x="0" y="0"/>
              <a:chExt cx="6350000" cy="5461000"/>
            </a:xfrm>
          </p:grpSpPr>
          <p:sp>
            <p:nvSpPr>
              <p:cNvPr id="28" name="Freeform 6">
                <a:extLst>
                  <a:ext uri="{FF2B5EF4-FFF2-40B4-BE49-F238E27FC236}">
                    <a16:creationId xmlns:a16="http://schemas.microsoft.com/office/drawing/2014/main" id="{77EEFBAE-7522-42C6-942B-46D059CEF8F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2" name="Group 7">
              <a:extLst>
                <a:ext uri="{FF2B5EF4-FFF2-40B4-BE49-F238E27FC236}">
                  <a16:creationId xmlns:a16="http://schemas.microsoft.com/office/drawing/2014/main" id="{9FF4110B-DB6C-444D-AEAB-BF3290EDBF94}"/>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C9737E64-A356-48B6-8C02-CFE7E8D69CF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3" name="Group 9">
              <a:extLst>
                <a:ext uri="{FF2B5EF4-FFF2-40B4-BE49-F238E27FC236}">
                  <a16:creationId xmlns:a16="http://schemas.microsoft.com/office/drawing/2014/main" id="{532EC4A6-55C1-49DC-BD4D-8DF521775AC4}"/>
                </a:ext>
              </a:extLst>
            </p:cNvPr>
            <p:cNvGrpSpPr>
              <a:grpSpLocks noChangeAspect="1"/>
            </p:cNvGrpSpPr>
            <p:nvPr userDrawn="1"/>
          </p:nvGrpSpPr>
          <p:grpSpPr>
            <a:xfrm>
              <a:off x="12177919" y="6266409"/>
              <a:ext cx="4272388" cy="3699888"/>
              <a:chOff x="0" y="0"/>
              <a:chExt cx="6350000" cy="5499100"/>
            </a:xfrm>
          </p:grpSpPr>
          <p:sp>
            <p:nvSpPr>
              <p:cNvPr id="26" name="Freeform 10">
                <a:extLst>
                  <a:ext uri="{FF2B5EF4-FFF2-40B4-BE49-F238E27FC236}">
                    <a16:creationId xmlns:a16="http://schemas.microsoft.com/office/drawing/2014/main" id="{4F754CB6-5467-4544-9005-37D7B01C8B5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4" name="Group 11">
              <a:extLst>
                <a:ext uri="{FF2B5EF4-FFF2-40B4-BE49-F238E27FC236}">
                  <a16:creationId xmlns:a16="http://schemas.microsoft.com/office/drawing/2014/main" id="{F845D0E5-4CB7-4A85-98E2-BFC5946E32CC}"/>
                </a:ext>
              </a:extLst>
            </p:cNvPr>
            <p:cNvGrpSpPr>
              <a:grpSpLocks noChangeAspect="1"/>
            </p:cNvGrpSpPr>
            <p:nvPr userDrawn="1"/>
          </p:nvGrpSpPr>
          <p:grpSpPr>
            <a:xfrm>
              <a:off x="14591633" y="2012871"/>
              <a:ext cx="4272388" cy="3699888"/>
              <a:chOff x="0" y="0"/>
              <a:chExt cx="6350000" cy="5499100"/>
            </a:xfrm>
          </p:grpSpPr>
          <p:sp>
            <p:nvSpPr>
              <p:cNvPr id="25" name="Freeform 12">
                <a:extLst>
                  <a:ext uri="{FF2B5EF4-FFF2-40B4-BE49-F238E27FC236}">
                    <a16:creationId xmlns:a16="http://schemas.microsoft.com/office/drawing/2014/main" id="{7A234E7C-3491-416B-9564-48CB6B1E043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41" name="Connecteur droit 17">
            <a:extLst>
              <a:ext uri="{FF2B5EF4-FFF2-40B4-BE49-F238E27FC236}">
                <a16:creationId xmlns:a16="http://schemas.microsoft.com/office/drawing/2014/main" id="{F909C407-53FF-4DFC-99EB-3A8CBC353A9B}"/>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tangle 41"/>
          <p:cNvSpPr/>
          <p:nvPr userDrawn="1"/>
        </p:nvSpPr>
        <p:spPr>
          <a:xfrm>
            <a:off x="174168" y="9797142"/>
            <a:ext cx="3766461" cy="400110"/>
          </a:xfrm>
          <a:prstGeom prst="rect">
            <a:avLst/>
          </a:prstGeom>
          <a:solidFill>
            <a:schemeClr val="bg1"/>
          </a:solidFill>
        </p:spPr>
        <p:txBody>
          <a:bodyPr wrap="square">
            <a:spAutoFit/>
          </a:bodyPr>
          <a:lstStyle/>
          <a:p>
            <a:r>
              <a:rPr lang="en-US" sz="2000" b="0" dirty="0">
                <a:latin typeface="Poppins Light" panose="020B0604020202020204" charset="0"/>
                <a:cs typeface="Poppins Light" panose="020B0604020202020204" charset="0"/>
              </a:rPr>
              <a:t>Formation </a:t>
            </a:r>
            <a:r>
              <a:rPr lang="fr-FR" sz="2000" b="0" dirty="0">
                <a:latin typeface="Poppins Light" panose="020B0604020202020204" charset="0"/>
                <a:cs typeface="Poppins Light" panose="020B0604020202020204" charset="0"/>
              </a:rPr>
              <a:t>Complète 2022</a:t>
            </a:r>
            <a:endParaRPr lang="en-US" sz="200" b="0"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2132999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p:nvGrpSpPr>
        <p:grpSpPr>
          <a:xfrm rot="3608892">
            <a:off x="6256109" y="9131569"/>
            <a:ext cx="1076153" cy="1452741"/>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29" name="Connecteur droit 28">
            <a:extLst>
              <a:ext uri="{FF2B5EF4-FFF2-40B4-BE49-F238E27FC236}">
                <a16:creationId xmlns:a16="http://schemas.microsoft.com/office/drawing/2014/main" id="{6256D9B0-C816-675E-C239-53EFB72DE25A}"/>
              </a:ext>
            </a:extLst>
          </p:cNvPr>
          <p:cNvCxnSpPr>
            <a:cxnSpLocks/>
          </p:cNvCxnSpPr>
          <p:nvPr/>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32" name="Groupe 16">
            <a:extLst>
              <a:ext uri="{FF2B5EF4-FFF2-40B4-BE49-F238E27FC236}">
                <a16:creationId xmlns:a16="http://schemas.microsoft.com/office/drawing/2014/main" id="{DDBC99AD-1995-4E74-8F75-4E68C6F6D040}"/>
              </a:ext>
            </a:extLst>
          </p:cNvPr>
          <p:cNvGrpSpPr/>
          <p:nvPr userDrawn="1"/>
        </p:nvGrpSpPr>
        <p:grpSpPr>
          <a:xfrm rot="3608892">
            <a:off x="6256109" y="9131569"/>
            <a:ext cx="1076153" cy="1452741"/>
            <a:chOff x="9824704" y="-2020392"/>
            <a:chExt cx="9270979" cy="12307392"/>
          </a:xfrm>
        </p:grpSpPr>
        <p:grpSp>
          <p:nvGrpSpPr>
            <p:cNvPr id="33" name="Group 3">
              <a:extLst>
                <a:ext uri="{FF2B5EF4-FFF2-40B4-BE49-F238E27FC236}">
                  <a16:creationId xmlns:a16="http://schemas.microsoft.com/office/drawing/2014/main" id="{363C9901-FFE8-4F33-871F-3DCD1D0F0DCB}"/>
                </a:ext>
              </a:extLst>
            </p:cNvPr>
            <p:cNvGrpSpPr>
              <a:grpSpLocks noChangeAspect="1"/>
            </p:cNvGrpSpPr>
            <p:nvPr userDrawn="1"/>
          </p:nvGrpSpPr>
          <p:grpSpPr>
            <a:xfrm>
              <a:off x="9824704" y="6587112"/>
              <a:ext cx="4302195" cy="3699888"/>
              <a:chOff x="0" y="0"/>
              <a:chExt cx="6350000" cy="5461000"/>
            </a:xfrm>
          </p:grpSpPr>
          <p:sp>
            <p:nvSpPr>
              <p:cNvPr id="42" name="Freeform 4">
                <a:extLst>
                  <a:ext uri="{FF2B5EF4-FFF2-40B4-BE49-F238E27FC236}">
                    <a16:creationId xmlns:a16="http://schemas.microsoft.com/office/drawing/2014/main" id="{2EED5908-04FC-4DF3-86F3-0645B7BB9C5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4" name="Group 5">
              <a:extLst>
                <a:ext uri="{FF2B5EF4-FFF2-40B4-BE49-F238E27FC236}">
                  <a16:creationId xmlns:a16="http://schemas.microsoft.com/office/drawing/2014/main" id="{9088C53D-33FA-4CDF-A1E1-FF1F9B05D8B5}"/>
                </a:ext>
              </a:extLst>
            </p:cNvPr>
            <p:cNvGrpSpPr>
              <a:grpSpLocks noChangeAspect="1"/>
            </p:cNvGrpSpPr>
            <p:nvPr userDrawn="1"/>
          </p:nvGrpSpPr>
          <p:grpSpPr>
            <a:xfrm>
              <a:off x="12177919" y="2232299"/>
              <a:ext cx="4302195" cy="3699888"/>
              <a:chOff x="0" y="0"/>
              <a:chExt cx="6350000" cy="5461000"/>
            </a:xfrm>
          </p:grpSpPr>
          <p:sp>
            <p:nvSpPr>
              <p:cNvPr id="41" name="Freeform 6">
                <a:extLst>
                  <a:ext uri="{FF2B5EF4-FFF2-40B4-BE49-F238E27FC236}">
                    <a16:creationId xmlns:a16="http://schemas.microsoft.com/office/drawing/2014/main" id="{C490EA88-CEE7-4F6B-8C2E-69056F473FC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5" name="Group 7">
              <a:extLst>
                <a:ext uri="{FF2B5EF4-FFF2-40B4-BE49-F238E27FC236}">
                  <a16:creationId xmlns:a16="http://schemas.microsoft.com/office/drawing/2014/main" id="{4F55C277-8891-4896-B2E0-9C6F71D8B06B}"/>
                </a:ext>
              </a:extLst>
            </p:cNvPr>
            <p:cNvGrpSpPr>
              <a:grpSpLocks noChangeAspect="1"/>
            </p:cNvGrpSpPr>
            <p:nvPr userDrawn="1"/>
          </p:nvGrpSpPr>
          <p:grpSpPr>
            <a:xfrm>
              <a:off x="14793488" y="-2020392"/>
              <a:ext cx="4302195" cy="3699888"/>
              <a:chOff x="0" y="0"/>
              <a:chExt cx="6350000" cy="5461000"/>
            </a:xfrm>
          </p:grpSpPr>
          <p:sp>
            <p:nvSpPr>
              <p:cNvPr id="40" name="Freeform 8">
                <a:extLst>
                  <a:ext uri="{FF2B5EF4-FFF2-40B4-BE49-F238E27FC236}">
                    <a16:creationId xmlns:a16="http://schemas.microsoft.com/office/drawing/2014/main" id="{3EEC9A30-442E-41DC-B52F-DB85259E08F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1B1BB4CF-10DF-4F1B-B3A8-D80F85C896E9}"/>
                </a:ext>
              </a:extLst>
            </p:cNvPr>
            <p:cNvGrpSpPr>
              <a:grpSpLocks noChangeAspect="1"/>
            </p:cNvGrpSpPr>
            <p:nvPr userDrawn="1"/>
          </p:nvGrpSpPr>
          <p:grpSpPr>
            <a:xfrm>
              <a:off x="12177919" y="6266409"/>
              <a:ext cx="4272388" cy="3699888"/>
              <a:chOff x="0" y="0"/>
              <a:chExt cx="6350000" cy="5499100"/>
            </a:xfrm>
          </p:grpSpPr>
          <p:sp>
            <p:nvSpPr>
              <p:cNvPr id="39" name="Freeform 10">
                <a:extLst>
                  <a:ext uri="{FF2B5EF4-FFF2-40B4-BE49-F238E27FC236}">
                    <a16:creationId xmlns:a16="http://schemas.microsoft.com/office/drawing/2014/main" id="{5C9D3D97-0115-4D83-AD65-64C36F4602D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7" name="Group 11">
              <a:extLst>
                <a:ext uri="{FF2B5EF4-FFF2-40B4-BE49-F238E27FC236}">
                  <a16:creationId xmlns:a16="http://schemas.microsoft.com/office/drawing/2014/main" id="{F9963F0B-FBCC-421A-9DCD-BA659BB153F4}"/>
                </a:ext>
              </a:extLst>
            </p:cNvPr>
            <p:cNvGrpSpPr>
              <a:grpSpLocks noChangeAspect="1"/>
            </p:cNvGrpSpPr>
            <p:nvPr userDrawn="1"/>
          </p:nvGrpSpPr>
          <p:grpSpPr>
            <a:xfrm>
              <a:off x="14591633" y="2012871"/>
              <a:ext cx="4272388" cy="3699888"/>
              <a:chOff x="0" y="0"/>
              <a:chExt cx="6350000" cy="5499100"/>
            </a:xfrm>
          </p:grpSpPr>
          <p:sp>
            <p:nvSpPr>
              <p:cNvPr id="38" name="Freeform 12">
                <a:extLst>
                  <a:ext uri="{FF2B5EF4-FFF2-40B4-BE49-F238E27FC236}">
                    <a16:creationId xmlns:a16="http://schemas.microsoft.com/office/drawing/2014/main" id="{C27AE71D-5A27-4435-9B56-6986F066622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44" name="Connecteur droit 28">
            <a:extLst>
              <a:ext uri="{FF2B5EF4-FFF2-40B4-BE49-F238E27FC236}">
                <a16:creationId xmlns:a16="http://schemas.microsoft.com/office/drawing/2014/main" id="{7F4E0EC0-65E9-4F4E-BA1F-2DEB0067D951}"/>
              </a:ext>
            </a:extLst>
          </p:cNvPr>
          <p:cNvCxnSpPr>
            <a:cxnSpLocks/>
          </p:cNvCxnSpPr>
          <p:nvPr userDrawn="1"/>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ZoneTexte 16">
            <a:extLst>
              <a:ext uri="{FF2B5EF4-FFF2-40B4-BE49-F238E27FC236}">
                <a16:creationId xmlns:a16="http://schemas.microsoft.com/office/drawing/2014/main" id="{A5B3C1EF-25F9-4B0E-86F3-DEE8B5305180}"/>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spTree>
    <p:extLst>
      <p:ext uri="{BB962C8B-B14F-4D97-AF65-F5344CB8AC3E}">
        <p14:creationId xmlns:p14="http://schemas.microsoft.com/office/powerpoint/2010/main" val="550026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4571998" y="547689"/>
            <a:ext cx="12858749" cy="709612"/>
          </a:xfrm>
          <a:prstGeom prst="rect">
            <a:avLst/>
          </a:prstGeom>
        </p:spPr>
        <p:txBody>
          <a:bodyPr/>
          <a:lstStyle>
            <a:lvl1pPr>
              <a:defRPr sz="3600" b="1" i="0">
                <a:latin typeface="Poppins ExtraBold" pitchFamily="2" charset="77"/>
                <a:cs typeface="Poppins ExtraBold"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4571999" y="1487269"/>
            <a:ext cx="12858750" cy="1033929"/>
          </a:xfrm>
          <a:prstGeom prst="rect">
            <a:avLst/>
          </a:prstGeom>
        </p:spPr>
        <p:txBody>
          <a:bodyPr/>
          <a:lstStyle>
            <a:lvl1pPr algn="ctr">
              <a:defRPr sz="3200" b="0" i="0">
                <a:latin typeface="Poppins Light" pitchFamily="2" charset="77"/>
                <a:cs typeface="Poppins Light" pitchFamily="2" charset="77"/>
              </a:defRPr>
            </a:lvl1pPr>
            <a:lvl2pPr algn="ctr">
              <a:defRPr sz="3200" b="0" i="0">
                <a:latin typeface="Poppins Light" pitchFamily="2" charset="77"/>
                <a:cs typeface="Poppins Light" pitchFamily="2" charset="77"/>
              </a:defRPr>
            </a:lvl2pPr>
            <a:lvl3pPr algn="ctr">
              <a:defRPr sz="3200" b="0" i="0">
                <a:latin typeface="Poppins Light" pitchFamily="2" charset="77"/>
                <a:cs typeface="Poppins Light" pitchFamily="2" charset="77"/>
              </a:defRPr>
            </a:lvl3pPr>
            <a:lvl4pPr algn="ctr">
              <a:defRPr sz="3200" b="0" i="0">
                <a:latin typeface="Poppins Light" pitchFamily="2" charset="77"/>
                <a:cs typeface="Poppins Light" pitchFamily="2" charset="77"/>
              </a:defRPr>
            </a:lvl4pPr>
            <a:lvl5pPr algn="ctr">
              <a:defRPr sz="32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p:nvGrpSpPr>
        <p:grpSpPr>
          <a:xfrm>
            <a:off x="55240" y="5904713"/>
            <a:ext cx="2268053" cy="1964031"/>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p:nvGrpSpPr>
        <p:grpSpPr>
          <a:xfrm>
            <a:off x="1943616" y="4851713"/>
            <a:ext cx="2268053" cy="1964031"/>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p:nvGrpSpPr>
        <p:grpSpPr>
          <a:xfrm>
            <a:off x="1943616" y="7033054"/>
            <a:ext cx="2268053" cy="1964031"/>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p:nvGrpSpPr>
        <p:grpSpPr>
          <a:xfrm>
            <a:off x="0" y="8054252"/>
            <a:ext cx="2268053" cy="1964031"/>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p:nvGrpSpPr>
        <p:grpSpPr>
          <a:xfrm>
            <a:off x="110480" y="1610167"/>
            <a:ext cx="2268053" cy="1964031"/>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p:nvGrpSpPr>
        <p:grpSpPr>
          <a:xfrm>
            <a:off x="1998856" y="557167"/>
            <a:ext cx="2268053" cy="1964031"/>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p:nvGrpSpPr>
        <p:grpSpPr>
          <a:xfrm>
            <a:off x="1998856" y="2738509"/>
            <a:ext cx="2268053" cy="1964031"/>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p:nvGrpSpPr>
        <p:grpSpPr>
          <a:xfrm>
            <a:off x="55240" y="3759706"/>
            <a:ext cx="2268053" cy="1964031"/>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p:nvGrpSpPr>
        <p:grpSpPr>
          <a:xfrm>
            <a:off x="217458" y="-572939"/>
            <a:ext cx="2268053" cy="1964031"/>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p:nvGrpSpPr>
        <p:grpSpPr>
          <a:xfrm>
            <a:off x="1943616" y="9216161"/>
            <a:ext cx="2268053" cy="1964031"/>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4571998" y="3133800"/>
            <a:ext cx="12858751" cy="2725738"/>
          </a:xfrm>
          <a:prstGeom prst="rect">
            <a:avLst/>
          </a:prstGeom>
        </p:spPr>
        <p:txBody>
          <a:bodyPr/>
          <a:lstStyle>
            <a:lvl1pPr>
              <a:defRPr sz="3200" b="1" i="0">
                <a:latin typeface="Poppins" pitchFamily="2" charset="77"/>
                <a:cs typeface="Poppins" pitchFamily="2" charset="77"/>
              </a:defRPr>
            </a:lvl1pPr>
            <a:lvl2pPr>
              <a:defRPr sz="3200" b="0" i="0">
                <a:latin typeface="Poppins Light" pitchFamily="2" charset="77"/>
                <a:cs typeface="Poppins Light" pitchFamily="2" charset="77"/>
              </a:defRPr>
            </a:lvl2pPr>
            <a:lvl3pPr>
              <a:defRPr sz="3200" b="0" i="0">
                <a:latin typeface="Poppins Light" pitchFamily="2" charset="77"/>
                <a:cs typeface="Poppins Light" pitchFamily="2" charset="77"/>
              </a:defRPr>
            </a:lvl3pPr>
            <a:lvl4pPr>
              <a:defRPr sz="3200" b="0" i="0">
                <a:latin typeface="Poppins Light" pitchFamily="2" charset="77"/>
                <a:cs typeface="Poppins Light" pitchFamily="2" charset="77"/>
              </a:defRPr>
            </a:lvl4pPr>
            <a:lvl5pPr>
              <a:defRPr sz="32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4572000" y="6286500"/>
            <a:ext cx="6229350" cy="3581400"/>
          </a:xfrm>
          <a:prstGeom prst="rect">
            <a:avLst/>
          </a:prstGeom>
        </p:spPr>
        <p:txBody>
          <a:bodyPr/>
          <a:lstStyle>
            <a:lvl1pPr>
              <a:defRPr sz="2000" b="1" i="0">
                <a:latin typeface="Poppins" pitchFamily="2" charset="77"/>
                <a:cs typeface="Poppins" pitchFamily="2" charset="77"/>
              </a:defRPr>
            </a:lvl1pPr>
            <a:lvl2pPr>
              <a:defRPr sz="2000" b="0" i="0">
                <a:latin typeface="Poppins Light" pitchFamily="2" charset="77"/>
                <a:cs typeface="Poppins Light" pitchFamily="2" charset="77"/>
              </a:defRPr>
            </a:lvl2pPr>
            <a:lvl3pPr>
              <a:defRPr sz="2000" b="0" i="0">
                <a:latin typeface="Poppins Light" pitchFamily="2" charset="77"/>
                <a:cs typeface="Poppins Light" pitchFamily="2" charset="77"/>
              </a:defRPr>
            </a:lvl3pPr>
            <a:lvl4pPr>
              <a:defRPr sz="2000" b="0" i="0">
                <a:latin typeface="Poppins Light" pitchFamily="2" charset="77"/>
                <a:cs typeface="Poppins Light" pitchFamily="2" charset="77"/>
              </a:defRPr>
            </a:lvl4pPr>
            <a:lvl5pPr>
              <a:defRPr sz="20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11201400" y="6286500"/>
            <a:ext cx="6229350" cy="3581400"/>
          </a:xfrm>
          <a:prstGeom prst="rect">
            <a:avLst/>
          </a:prstGeom>
        </p:spPr>
        <p:txBody>
          <a:bodyPr/>
          <a:lstStyle>
            <a:lvl1pPr>
              <a:defRPr sz="2000" b="1" i="0">
                <a:latin typeface="Poppins" pitchFamily="2" charset="77"/>
                <a:cs typeface="Poppins" pitchFamily="2" charset="77"/>
              </a:defRPr>
            </a:lvl1pPr>
            <a:lvl2pPr>
              <a:defRPr sz="2000" b="1" i="0">
                <a:latin typeface="Poppins" pitchFamily="2" charset="77"/>
                <a:cs typeface="Poppins" pitchFamily="2" charset="77"/>
              </a:defRPr>
            </a:lvl2pPr>
            <a:lvl3pPr>
              <a:defRPr sz="2000" b="1" i="0">
                <a:latin typeface="Poppins" pitchFamily="2" charset="77"/>
                <a:cs typeface="Poppins" pitchFamily="2" charset="77"/>
              </a:defRPr>
            </a:lvl3pPr>
            <a:lvl4pPr>
              <a:defRPr sz="2000" b="1" i="0">
                <a:latin typeface="Poppins" pitchFamily="2" charset="77"/>
                <a:cs typeface="Poppins" pitchFamily="2" charset="77"/>
              </a:defRPr>
            </a:lvl4pPr>
            <a:lvl5pPr>
              <a:defRPr sz="2000"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1" name="ZoneTexte 30">
            <a:extLst>
              <a:ext uri="{FF2B5EF4-FFF2-40B4-BE49-F238E27FC236}">
                <a16:creationId xmlns:a16="http://schemas.microsoft.com/office/drawing/2014/main" id="{FC5A0AE8-0394-B9A5-3402-15A685DFD2F6}"/>
              </a:ext>
            </a:extLst>
          </p:cNvPr>
          <p:cNvSpPr txBox="1"/>
          <p:nvPr/>
        </p:nvSpPr>
        <p:spPr>
          <a:xfrm>
            <a:off x="14478000" y="9803367"/>
            <a:ext cx="42672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
            <a:extLst>
              <a:ext uri="{FF2B5EF4-FFF2-40B4-BE49-F238E27FC236}">
                <a16:creationId xmlns:a16="http://schemas.microsoft.com/office/drawing/2014/main" id="{C38D5D0F-578E-4893-9BFF-23EC4C82F99C}"/>
              </a:ext>
            </a:extLst>
          </p:cNvPr>
          <p:cNvGrpSpPr>
            <a:grpSpLocks noChangeAspect="1"/>
          </p:cNvGrpSpPr>
          <p:nvPr userDrawn="1"/>
        </p:nvGrpSpPr>
        <p:grpSpPr>
          <a:xfrm>
            <a:off x="55240" y="5904713"/>
            <a:ext cx="2268053" cy="1964031"/>
            <a:chOff x="0" y="0"/>
            <a:chExt cx="4282440" cy="3708400"/>
          </a:xfrm>
        </p:grpSpPr>
        <p:sp>
          <p:nvSpPr>
            <p:cNvPr id="34" name="Freeform 3">
              <a:extLst>
                <a:ext uri="{FF2B5EF4-FFF2-40B4-BE49-F238E27FC236}">
                  <a16:creationId xmlns:a16="http://schemas.microsoft.com/office/drawing/2014/main" id="{003C6D16-B2BC-4EFB-A448-58EFA516CC0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5" name="Group 4">
            <a:extLst>
              <a:ext uri="{FF2B5EF4-FFF2-40B4-BE49-F238E27FC236}">
                <a16:creationId xmlns:a16="http://schemas.microsoft.com/office/drawing/2014/main" id="{4EC8B49F-E9AD-4926-B3C7-8A7ACA9C81CD}"/>
              </a:ext>
            </a:extLst>
          </p:cNvPr>
          <p:cNvGrpSpPr>
            <a:grpSpLocks noChangeAspect="1"/>
          </p:cNvGrpSpPr>
          <p:nvPr userDrawn="1"/>
        </p:nvGrpSpPr>
        <p:grpSpPr>
          <a:xfrm>
            <a:off x="1943616" y="4851713"/>
            <a:ext cx="2268053" cy="1964031"/>
            <a:chOff x="0" y="0"/>
            <a:chExt cx="4282440" cy="3708400"/>
          </a:xfrm>
        </p:grpSpPr>
        <p:sp>
          <p:nvSpPr>
            <p:cNvPr id="36" name="Freeform 5">
              <a:extLst>
                <a:ext uri="{FF2B5EF4-FFF2-40B4-BE49-F238E27FC236}">
                  <a16:creationId xmlns:a16="http://schemas.microsoft.com/office/drawing/2014/main" id="{C0CC29F0-F544-4E8D-BE8E-0D901352A515}"/>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7" name="Group 6">
            <a:extLst>
              <a:ext uri="{FF2B5EF4-FFF2-40B4-BE49-F238E27FC236}">
                <a16:creationId xmlns:a16="http://schemas.microsoft.com/office/drawing/2014/main" id="{CF0745F1-C1AA-44E7-A3AB-80737E151188}"/>
              </a:ext>
            </a:extLst>
          </p:cNvPr>
          <p:cNvGrpSpPr>
            <a:grpSpLocks noChangeAspect="1"/>
          </p:cNvGrpSpPr>
          <p:nvPr userDrawn="1"/>
        </p:nvGrpSpPr>
        <p:grpSpPr>
          <a:xfrm>
            <a:off x="1943616" y="7033054"/>
            <a:ext cx="2268053" cy="1964031"/>
            <a:chOff x="0" y="0"/>
            <a:chExt cx="4282440" cy="3708400"/>
          </a:xfrm>
        </p:grpSpPr>
        <p:sp>
          <p:nvSpPr>
            <p:cNvPr id="38" name="Freeform 7">
              <a:extLst>
                <a:ext uri="{FF2B5EF4-FFF2-40B4-BE49-F238E27FC236}">
                  <a16:creationId xmlns:a16="http://schemas.microsoft.com/office/drawing/2014/main" id="{374117F1-8FE6-4E88-916C-99842436DE6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8">
            <a:extLst>
              <a:ext uri="{FF2B5EF4-FFF2-40B4-BE49-F238E27FC236}">
                <a16:creationId xmlns:a16="http://schemas.microsoft.com/office/drawing/2014/main" id="{90F1A009-EDEC-490D-98BF-4F23675AF826}"/>
              </a:ext>
            </a:extLst>
          </p:cNvPr>
          <p:cNvGrpSpPr>
            <a:grpSpLocks noChangeAspect="1"/>
          </p:cNvGrpSpPr>
          <p:nvPr userDrawn="1"/>
        </p:nvGrpSpPr>
        <p:grpSpPr>
          <a:xfrm>
            <a:off x="0" y="8054252"/>
            <a:ext cx="2268053" cy="1964031"/>
            <a:chOff x="0" y="0"/>
            <a:chExt cx="4282440" cy="3708400"/>
          </a:xfrm>
        </p:grpSpPr>
        <p:sp>
          <p:nvSpPr>
            <p:cNvPr id="40" name="Freeform 9">
              <a:extLst>
                <a:ext uri="{FF2B5EF4-FFF2-40B4-BE49-F238E27FC236}">
                  <a16:creationId xmlns:a16="http://schemas.microsoft.com/office/drawing/2014/main" id="{D3FAB1EC-2650-428D-AFEE-BB73E067337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1" name="Group 10">
            <a:extLst>
              <a:ext uri="{FF2B5EF4-FFF2-40B4-BE49-F238E27FC236}">
                <a16:creationId xmlns:a16="http://schemas.microsoft.com/office/drawing/2014/main" id="{C5B7FA23-02FA-42E1-BCE0-B8D26EBD8F3A}"/>
              </a:ext>
            </a:extLst>
          </p:cNvPr>
          <p:cNvGrpSpPr>
            <a:grpSpLocks noChangeAspect="1"/>
          </p:cNvGrpSpPr>
          <p:nvPr userDrawn="1"/>
        </p:nvGrpSpPr>
        <p:grpSpPr>
          <a:xfrm>
            <a:off x="110480" y="1610167"/>
            <a:ext cx="2268053" cy="1964031"/>
            <a:chOff x="0" y="0"/>
            <a:chExt cx="4282440" cy="3708400"/>
          </a:xfrm>
        </p:grpSpPr>
        <p:sp>
          <p:nvSpPr>
            <p:cNvPr id="42" name="Freeform 11">
              <a:extLst>
                <a:ext uri="{FF2B5EF4-FFF2-40B4-BE49-F238E27FC236}">
                  <a16:creationId xmlns:a16="http://schemas.microsoft.com/office/drawing/2014/main" id="{01A29188-7DF5-478A-A939-FED350ED82AF}"/>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43" name="Group 12">
            <a:extLst>
              <a:ext uri="{FF2B5EF4-FFF2-40B4-BE49-F238E27FC236}">
                <a16:creationId xmlns:a16="http://schemas.microsoft.com/office/drawing/2014/main" id="{0CE70912-5A98-4E15-BF77-195177BC3920}"/>
              </a:ext>
            </a:extLst>
          </p:cNvPr>
          <p:cNvGrpSpPr>
            <a:grpSpLocks noChangeAspect="1"/>
          </p:cNvGrpSpPr>
          <p:nvPr userDrawn="1"/>
        </p:nvGrpSpPr>
        <p:grpSpPr>
          <a:xfrm>
            <a:off x="1998856" y="557167"/>
            <a:ext cx="2268053" cy="1964031"/>
            <a:chOff x="0" y="0"/>
            <a:chExt cx="4282440" cy="3708400"/>
          </a:xfrm>
        </p:grpSpPr>
        <p:sp>
          <p:nvSpPr>
            <p:cNvPr id="44" name="Freeform 13">
              <a:extLst>
                <a:ext uri="{FF2B5EF4-FFF2-40B4-BE49-F238E27FC236}">
                  <a16:creationId xmlns:a16="http://schemas.microsoft.com/office/drawing/2014/main" id="{6774145C-D685-418C-AA1C-FCEEDAABC4E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45" name="Group 14">
            <a:extLst>
              <a:ext uri="{FF2B5EF4-FFF2-40B4-BE49-F238E27FC236}">
                <a16:creationId xmlns:a16="http://schemas.microsoft.com/office/drawing/2014/main" id="{041F00D3-E21C-4F37-BFE1-CB3F7400A3FC}"/>
              </a:ext>
            </a:extLst>
          </p:cNvPr>
          <p:cNvGrpSpPr>
            <a:grpSpLocks noChangeAspect="1"/>
          </p:cNvGrpSpPr>
          <p:nvPr userDrawn="1"/>
        </p:nvGrpSpPr>
        <p:grpSpPr>
          <a:xfrm>
            <a:off x="1998856" y="2738509"/>
            <a:ext cx="2268053" cy="1964031"/>
            <a:chOff x="0" y="0"/>
            <a:chExt cx="4282440" cy="3708400"/>
          </a:xfrm>
        </p:grpSpPr>
        <p:sp>
          <p:nvSpPr>
            <p:cNvPr id="46" name="Freeform 15">
              <a:extLst>
                <a:ext uri="{FF2B5EF4-FFF2-40B4-BE49-F238E27FC236}">
                  <a16:creationId xmlns:a16="http://schemas.microsoft.com/office/drawing/2014/main" id="{83C75743-8D0E-4131-B380-97291D9DD0D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47" name="Group 16">
            <a:extLst>
              <a:ext uri="{FF2B5EF4-FFF2-40B4-BE49-F238E27FC236}">
                <a16:creationId xmlns:a16="http://schemas.microsoft.com/office/drawing/2014/main" id="{5D8D3337-2056-4A36-916A-AFF3D19B4452}"/>
              </a:ext>
            </a:extLst>
          </p:cNvPr>
          <p:cNvGrpSpPr>
            <a:grpSpLocks noChangeAspect="1"/>
          </p:cNvGrpSpPr>
          <p:nvPr userDrawn="1"/>
        </p:nvGrpSpPr>
        <p:grpSpPr>
          <a:xfrm>
            <a:off x="55240" y="3759706"/>
            <a:ext cx="2268053" cy="1964031"/>
            <a:chOff x="0" y="0"/>
            <a:chExt cx="4282440" cy="3708400"/>
          </a:xfrm>
        </p:grpSpPr>
        <p:sp>
          <p:nvSpPr>
            <p:cNvPr id="48" name="Freeform 17">
              <a:extLst>
                <a:ext uri="{FF2B5EF4-FFF2-40B4-BE49-F238E27FC236}">
                  <a16:creationId xmlns:a16="http://schemas.microsoft.com/office/drawing/2014/main" id="{CF45CD96-CE77-488A-9E3D-961465B5B7F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49" name="Group 18">
            <a:extLst>
              <a:ext uri="{FF2B5EF4-FFF2-40B4-BE49-F238E27FC236}">
                <a16:creationId xmlns:a16="http://schemas.microsoft.com/office/drawing/2014/main" id="{D2B6B76A-7A57-4AF4-B443-A0EF0D6342EF}"/>
              </a:ext>
            </a:extLst>
          </p:cNvPr>
          <p:cNvGrpSpPr>
            <a:grpSpLocks noChangeAspect="1"/>
          </p:cNvGrpSpPr>
          <p:nvPr userDrawn="1"/>
        </p:nvGrpSpPr>
        <p:grpSpPr>
          <a:xfrm>
            <a:off x="217458" y="-572939"/>
            <a:ext cx="2268053" cy="1964031"/>
            <a:chOff x="0" y="0"/>
            <a:chExt cx="4282440" cy="3708400"/>
          </a:xfrm>
        </p:grpSpPr>
        <p:sp>
          <p:nvSpPr>
            <p:cNvPr id="50" name="Freeform 19">
              <a:extLst>
                <a:ext uri="{FF2B5EF4-FFF2-40B4-BE49-F238E27FC236}">
                  <a16:creationId xmlns:a16="http://schemas.microsoft.com/office/drawing/2014/main" id="{9FCB2B3C-9B4F-4793-9526-73B75AA464F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51" name="Group 20">
            <a:extLst>
              <a:ext uri="{FF2B5EF4-FFF2-40B4-BE49-F238E27FC236}">
                <a16:creationId xmlns:a16="http://schemas.microsoft.com/office/drawing/2014/main" id="{EA2D2A9C-FB19-4CE8-842D-13DC908CACFD}"/>
              </a:ext>
            </a:extLst>
          </p:cNvPr>
          <p:cNvGrpSpPr>
            <a:grpSpLocks noChangeAspect="1"/>
          </p:cNvGrpSpPr>
          <p:nvPr userDrawn="1"/>
        </p:nvGrpSpPr>
        <p:grpSpPr>
          <a:xfrm>
            <a:off x="1943616" y="9216161"/>
            <a:ext cx="2268053" cy="1964031"/>
            <a:chOff x="0" y="0"/>
            <a:chExt cx="4282440" cy="3708400"/>
          </a:xfrm>
        </p:grpSpPr>
        <p:sp>
          <p:nvSpPr>
            <p:cNvPr id="52" name="Freeform 21">
              <a:extLst>
                <a:ext uri="{FF2B5EF4-FFF2-40B4-BE49-F238E27FC236}">
                  <a16:creationId xmlns:a16="http://schemas.microsoft.com/office/drawing/2014/main" id="{19222F95-4207-4D2D-8A18-08A32B770EB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53" name="ZoneTexte 30">
            <a:extLst>
              <a:ext uri="{FF2B5EF4-FFF2-40B4-BE49-F238E27FC236}">
                <a16:creationId xmlns:a16="http://schemas.microsoft.com/office/drawing/2014/main" id="{79FD775C-D0F2-4585-BA01-8AB9B4D820C5}"/>
              </a:ext>
            </a:extLst>
          </p:cNvPr>
          <p:cNvSpPr txBox="1"/>
          <p:nvPr userDrawn="1"/>
        </p:nvSpPr>
        <p:spPr>
          <a:xfrm>
            <a:off x="14478000" y="9803367"/>
            <a:ext cx="42672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54" name="Connecteur droit 32">
            <a:extLst>
              <a:ext uri="{FF2B5EF4-FFF2-40B4-BE49-F238E27FC236}">
                <a16:creationId xmlns:a16="http://schemas.microsoft.com/office/drawing/2014/main" id="{4E00AFE8-E42C-472B-81AF-8B93B9A36CC7}"/>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520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1257300" y="547688"/>
            <a:ext cx="15773400" cy="998559"/>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1257300" y="1813302"/>
            <a:ext cx="15773400" cy="7452936"/>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p:nvGrpSpPr>
        <p:grpSpPr>
          <a:xfrm>
            <a:off x="12465670" y="4464670"/>
            <a:ext cx="5822330" cy="5822330"/>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13013621" y="7435303"/>
            <a:ext cx="6088022" cy="1219200"/>
          </a:xfrm>
          <a:prstGeom prst="rect">
            <a:avLst/>
          </a:prstGeom>
        </p:spPr>
        <p:txBody>
          <a:bodyPr/>
          <a:lstStyle>
            <a:lvl1pPr>
              <a:defRPr sz="3200" b="1" i="0">
                <a:solidFill>
                  <a:schemeClr val="bg1"/>
                </a:solidFill>
                <a:latin typeface="Poppins" pitchFamily="2" charset="77"/>
                <a:cs typeface="Poppins" pitchFamily="2" charset="77"/>
              </a:defRPr>
            </a:lvl1pPr>
            <a:lvl2pPr>
              <a:defRPr sz="3200" b="1" i="0">
                <a:solidFill>
                  <a:schemeClr val="bg1"/>
                </a:solidFill>
                <a:latin typeface="Poppins" pitchFamily="2" charset="77"/>
                <a:cs typeface="Poppins" pitchFamily="2" charset="77"/>
              </a:defRPr>
            </a:lvl2pPr>
            <a:lvl3pPr>
              <a:defRPr sz="3200" b="1" i="0">
                <a:solidFill>
                  <a:schemeClr val="bg1"/>
                </a:solidFill>
                <a:latin typeface="Poppins" pitchFamily="2" charset="77"/>
                <a:cs typeface="Poppins" pitchFamily="2" charset="77"/>
              </a:defRPr>
            </a:lvl3pPr>
            <a:lvl4pPr>
              <a:defRPr sz="3200" b="1" i="0">
                <a:solidFill>
                  <a:schemeClr val="bg1"/>
                </a:solidFill>
                <a:latin typeface="Poppins" pitchFamily="2" charset="77"/>
                <a:cs typeface="Poppins" pitchFamily="2" charset="77"/>
              </a:defRPr>
            </a:lvl4pPr>
            <a:lvl5pPr>
              <a:defRPr sz="3200" b="1"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7" name="Group 3">
            <a:extLst>
              <a:ext uri="{FF2B5EF4-FFF2-40B4-BE49-F238E27FC236}">
                <a16:creationId xmlns:a16="http://schemas.microsoft.com/office/drawing/2014/main" id="{65226802-8905-417F-B274-16F6D39C6C02}"/>
              </a:ext>
            </a:extLst>
          </p:cNvPr>
          <p:cNvGrpSpPr>
            <a:grpSpLocks noChangeAspect="1"/>
          </p:cNvGrpSpPr>
          <p:nvPr userDrawn="1"/>
        </p:nvGrpSpPr>
        <p:grpSpPr>
          <a:xfrm>
            <a:off x="12465670" y="4464670"/>
            <a:ext cx="5822330" cy="5822330"/>
            <a:chOff x="0" y="0"/>
            <a:chExt cx="6350000" cy="6350000"/>
          </a:xfrm>
        </p:grpSpPr>
        <p:sp>
          <p:nvSpPr>
            <p:cNvPr id="10" name="Freeform 4">
              <a:extLst>
                <a:ext uri="{FF2B5EF4-FFF2-40B4-BE49-F238E27FC236}">
                  <a16:creationId xmlns:a16="http://schemas.microsoft.com/office/drawing/2014/main" id="{C554F417-EF35-4AE3-AA15-1BD0B9DF66D0}"/>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2200147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p:nvGrpSpPr>
        <p:grpSpPr>
          <a:xfrm rot="-9557326">
            <a:off x="-1158512" y="-2588782"/>
            <a:ext cx="10201896" cy="10201896"/>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1254125" y="4672606"/>
            <a:ext cx="7735888" cy="671513"/>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1254125" y="5486884"/>
            <a:ext cx="7735888" cy="3798095"/>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9258300" y="1059421"/>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9258300" y="2294497"/>
            <a:ext cx="7775575" cy="6990792"/>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AutoShape 3">
            <a:extLst>
              <a:ext uri="{FF2B5EF4-FFF2-40B4-BE49-F238E27FC236}">
                <a16:creationId xmlns:a16="http://schemas.microsoft.com/office/drawing/2014/main" id="{692268E6-5EAA-1ABD-6AEF-F579E2E043C5}"/>
              </a:ext>
            </a:extLst>
          </p:cNvPr>
          <p:cNvSpPr/>
          <p:nvPr/>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149351" y="1265796"/>
            <a:ext cx="6895431" cy="2057400"/>
          </a:xfrm>
          <a:prstGeom prst="rect">
            <a:avLst/>
          </a:prstGeom>
        </p:spPr>
        <p:txBody>
          <a:bodyPr/>
          <a:lstStyle>
            <a:lvl1pPr>
              <a:defRPr sz="2600" b="1" i="0">
                <a:latin typeface="Poppins" pitchFamily="2" charset="77"/>
                <a:cs typeface="Poppins" pitchFamily="2" charset="77"/>
              </a:defRPr>
            </a:lvl1pPr>
            <a:lvl2pPr>
              <a:defRPr sz="2600" b="1" i="0">
                <a:latin typeface="Poppins" pitchFamily="2" charset="77"/>
                <a:cs typeface="Poppins" pitchFamily="2" charset="77"/>
              </a:defRPr>
            </a:lvl2pPr>
            <a:lvl3pPr>
              <a:defRPr sz="2600" b="1" i="0">
                <a:latin typeface="Poppins" pitchFamily="2" charset="77"/>
                <a:cs typeface="Poppins" pitchFamily="2" charset="77"/>
              </a:defRPr>
            </a:lvl3pPr>
            <a:lvl4pPr>
              <a:defRPr sz="2600" b="1" i="0">
                <a:latin typeface="Poppins" pitchFamily="2" charset="77"/>
                <a:cs typeface="Poppins" pitchFamily="2" charset="77"/>
              </a:defRPr>
            </a:lvl4pPr>
            <a:lvl5pPr>
              <a:defRPr sz="2600"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3" name="ZoneTexte 12">
            <a:extLst>
              <a:ext uri="{FF2B5EF4-FFF2-40B4-BE49-F238E27FC236}">
                <a16:creationId xmlns:a16="http://schemas.microsoft.com/office/drawing/2014/main" id="{1EE77FFA-5EF5-8069-8E06-B478DCAA1005}"/>
              </a:ext>
            </a:extLst>
          </p:cNvPr>
          <p:cNvSpPr txBox="1"/>
          <p:nvPr/>
        </p:nvSpPr>
        <p:spPr>
          <a:xfrm>
            <a:off x="13106400" y="9803368"/>
            <a:ext cx="5029200" cy="369332"/>
          </a:xfrm>
          <a:prstGeom prst="rect">
            <a:avLst/>
          </a:prstGeom>
          <a:noFill/>
        </p:spPr>
        <p:txBody>
          <a:bodyPr wrap="square" rtlCol="0">
            <a:spAutoFit/>
          </a:bodyPr>
          <a:lstStyle/>
          <a:p>
            <a:pPr algn="r"/>
            <a:r>
              <a:rPr lang="fr-FR" dirty="0">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4">
            <a:extLst>
              <a:ext uri="{FF2B5EF4-FFF2-40B4-BE49-F238E27FC236}">
                <a16:creationId xmlns:a16="http://schemas.microsoft.com/office/drawing/2014/main" id="{0DC41606-F8D8-48F0-818F-2D21E010B57C}"/>
              </a:ext>
            </a:extLst>
          </p:cNvPr>
          <p:cNvGrpSpPr>
            <a:grpSpLocks noChangeAspect="1"/>
          </p:cNvGrpSpPr>
          <p:nvPr userDrawn="1"/>
        </p:nvGrpSpPr>
        <p:grpSpPr>
          <a:xfrm rot="-9557326">
            <a:off x="-1158512" y="-2588782"/>
            <a:ext cx="10201896" cy="10201896"/>
            <a:chOff x="0" y="0"/>
            <a:chExt cx="6350000" cy="6350000"/>
          </a:xfrm>
        </p:grpSpPr>
        <p:sp>
          <p:nvSpPr>
            <p:cNvPr id="17" name="Freeform 5">
              <a:extLst>
                <a:ext uri="{FF2B5EF4-FFF2-40B4-BE49-F238E27FC236}">
                  <a16:creationId xmlns:a16="http://schemas.microsoft.com/office/drawing/2014/main" id="{FFC94BC9-5B15-4B56-A690-FECF762B5CBB}"/>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18" name="AutoShape 3">
            <a:extLst>
              <a:ext uri="{FF2B5EF4-FFF2-40B4-BE49-F238E27FC236}">
                <a16:creationId xmlns:a16="http://schemas.microsoft.com/office/drawing/2014/main" id="{05864A85-CEE8-46AA-A2BA-7208DA74684D}"/>
              </a:ext>
            </a:extLst>
          </p:cNvPr>
          <p:cNvSpPr/>
          <p:nvPr userDrawn="1"/>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9" name="ZoneTexte 12">
            <a:extLst>
              <a:ext uri="{FF2B5EF4-FFF2-40B4-BE49-F238E27FC236}">
                <a16:creationId xmlns:a16="http://schemas.microsoft.com/office/drawing/2014/main" id="{ACFCD919-A456-47FA-9110-B718DB606E23}"/>
              </a:ext>
            </a:extLst>
          </p:cNvPr>
          <p:cNvSpPr txBox="1"/>
          <p:nvPr userDrawn="1"/>
        </p:nvSpPr>
        <p:spPr>
          <a:xfrm>
            <a:off x="13106400" y="9803368"/>
            <a:ext cx="5029200" cy="369332"/>
          </a:xfrm>
          <a:prstGeom prst="rect">
            <a:avLst/>
          </a:prstGeom>
          <a:noFill/>
        </p:spPr>
        <p:txBody>
          <a:bodyPr wrap="square" rtlCol="0">
            <a:spAutoFit/>
          </a:bodyPr>
          <a:lstStyle/>
          <a:p>
            <a:pPr algn="r"/>
            <a:r>
              <a:rPr lang="fr-FR" dirty="0">
                <a:latin typeface="Poppins" pitchFamily="2" charset="77"/>
                <a:cs typeface="Poppins" pitchFamily="2" charset="77"/>
              </a:rPr>
              <a:t>Comprehensive Training 2022</a:t>
            </a:r>
          </a:p>
        </p:txBody>
      </p:sp>
      <p:cxnSp>
        <p:nvCxnSpPr>
          <p:cNvPr id="20" name="Connecteur droit 14">
            <a:extLst>
              <a:ext uri="{FF2B5EF4-FFF2-40B4-BE49-F238E27FC236}">
                <a16:creationId xmlns:a16="http://schemas.microsoft.com/office/drawing/2014/main" id="{EB59CCBE-A513-44EF-B0D6-9E2282369AD8}"/>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59826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p:nvGrpSpPr>
        <p:grpSpPr>
          <a:xfrm>
            <a:off x="13528240" y="5426397"/>
            <a:ext cx="5822330" cy="5822330"/>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11" name="Group 3">
            <a:extLst>
              <a:ext uri="{FF2B5EF4-FFF2-40B4-BE49-F238E27FC236}">
                <a16:creationId xmlns:a16="http://schemas.microsoft.com/office/drawing/2014/main" id="{344E2483-53BB-4026-A87C-38BB73F80840}"/>
              </a:ext>
            </a:extLst>
          </p:cNvPr>
          <p:cNvGrpSpPr>
            <a:grpSpLocks noChangeAspect="1"/>
          </p:cNvGrpSpPr>
          <p:nvPr userDrawn="1"/>
        </p:nvGrpSpPr>
        <p:grpSpPr>
          <a:xfrm>
            <a:off x="13528240" y="5426397"/>
            <a:ext cx="5822330" cy="5822330"/>
            <a:chOff x="0" y="0"/>
            <a:chExt cx="6350000" cy="6350000"/>
          </a:xfrm>
        </p:grpSpPr>
        <p:sp>
          <p:nvSpPr>
            <p:cNvPr id="12" name="Freeform 4">
              <a:extLst>
                <a:ext uri="{FF2B5EF4-FFF2-40B4-BE49-F238E27FC236}">
                  <a16:creationId xmlns:a16="http://schemas.microsoft.com/office/drawing/2014/main" id="{829C1CC5-ECF5-4C8B-ABA3-140C13F8967D}"/>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6" name="ZoneTexte 9">
            <a:extLst>
              <a:ext uri="{FF2B5EF4-FFF2-40B4-BE49-F238E27FC236}">
                <a16:creationId xmlns:a16="http://schemas.microsoft.com/office/drawing/2014/main" id="{49B267D3-4667-4928-BC52-B2B37EC0DC23}"/>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17" name="Connecteur droit 12">
            <a:extLst>
              <a:ext uri="{FF2B5EF4-FFF2-40B4-BE49-F238E27FC236}">
                <a16:creationId xmlns:a16="http://schemas.microsoft.com/office/drawing/2014/main" id="{68F5E20C-4A10-4D5F-97F2-2E6E448E123C}"/>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994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5" name="Groupe 4">
            <a:extLst>
              <a:ext uri="{FF2B5EF4-FFF2-40B4-BE49-F238E27FC236}">
                <a16:creationId xmlns:a16="http://schemas.microsoft.com/office/drawing/2014/main" id="{9F8EBCD7-713D-B97F-5B2C-306011DBFE3E}"/>
              </a:ext>
            </a:extLst>
          </p:cNvPr>
          <p:cNvGrpSpPr/>
          <p:nvPr userDrawn="1"/>
        </p:nvGrpSpPr>
        <p:grpSpPr>
          <a:xfrm>
            <a:off x="16459200" y="7075795"/>
            <a:ext cx="2438399" cy="3277692"/>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userDrawn="1"/>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userDrawn="1"/>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userDrawn="1"/>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userDrawn="1"/>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userDrawn="1"/>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1434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762001" y="1866899"/>
            <a:ext cx="8153400" cy="7418389"/>
          </a:xfrm>
          <a:prstGeom prst="rect">
            <a:avLst/>
          </a:prstGeom>
        </p:spPr>
        <p:txBody>
          <a:bodyPr/>
          <a:lstStyle/>
          <a:p>
            <a:r>
              <a:rPr lang="en-US"/>
              <a:t>Click icon to add picture</a:t>
            </a:r>
            <a:endParaRPr lang="fr-FR" dirty="0"/>
          </a:p>
        </p:txBody>
      </p:sp>
      <p:grpSp>
        <p:nvGrpSpPr>
          <p:cNvPr id="7" name="Groupe 6">
            <a:extLst>
              <a:ext uri="{FF2B5EF4-FFF2-40B4-BE49-F238E27FC236}">
                <a16:creationId xmlns:a16="http://schemas.microsoft.com/office/drawing/2014/main" id="{9440C862-784F-E2C2-886F-26668F2D732A}"/>
              </a:ext>
            </a:extLst>
          </p:cNvPr>
          <p:cNvGrpSpPr/>
          <p:nvPr/>
        </p:nvGrpSpPr>
        <p:grpSpPr>
          <a:xfrm rot="3608892">
            <a:off x="13161349" y="9151490"/>
            <a:ext cx="1076153" cy="1452741"/>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9252783"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9258300"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21" name="ZoneTexte 20">
            <a:extLst>
              <a:ext uri="{FF2B5EF4-FFF2-40B4-BE49-F238E27FC236}">
                <a16:creationId xmlns:a16="http://schemas.microsoft.com/office/drawing/2014/main" id="{7D738DFE-3F42-C4F4-034D-2428872458F3}"/>
              </a:ext>
            </a:extLst>
          </p:cNvPr>
          <p:cNvSpPr txBox="1"/>
          <p:nvPr/>
        </p:nvSpPr>
        <p:spPr>
          <a:xfrm>
            <a:off x="14554200" y="9803368"/>
            <a:ext cx="41910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e 6">
            <a:extLst>
              <a:ext uri="{FF2B5EF4-FFF2-40B4-BE49-F238E27FC236}">
                <a16:creationId xmlns:a16="http://schemas.microsoft.com/office/drawing/2014/main" id="{7E7F1C40-9256-405B-929E-BCD7DB69DE70}"/>
              </a:ext>
            </a:extLst>
          </p:cNvPr>
          <p:cNvGrpSpPr/>
          <p:nvPr userDrawn="1"/>
        </p:nvGrpSpPr>
        <p:grpSpPr>
          <a:xfrm rot="3608892">
            <a:off x="13161349" y="9151490"/>
            <a:ext cx="1076153" cy="1452741"/>
            <a:chOff x="9824704" y="-2020392"/>
            <a:chExt cx="9270979" cy="12307392"/>
          </a:xfrm>
        </p:grpSpPr>
        <p:grpSp>
          <p:nvGrpSpPr>
            <p:cNvPr id="24" name="Group 3">
              <a:extLst>
                <a:ext uri="{FF2B5EF4-FFF2-40B4-BE49-F238E27FC236}">
                  <a16:creationId xmlns:a16="http://schemas.microsoft.com/office/drawing/2014/main" id="{6178A4A1-8F9B-4306-841B-CC9926C69853}"/>
                </a:ext>
              </a:extLst>
            </p:cNvPr>
            <p:cNvGrpSpPr>
              <a:grpSpLocks noChangeAspect="1"/>
            </p:cNvGrpSpPr>
            <p:nvPr userDrawn="1"/>
          </p:nvGrpSpPr>
          <p:grpSpPr>
            <a:xfrm>
              <a:off x="9824704" y="6587112"/>
              <a:ext cx="4302195" cy="3699888"/>
              <a:chOff x="0" y="0"/>
              <a:chExt cx="6350000" cy="5461000"/>
            </a:xfrm>
          </p:grpSpPr>
          <p:sp>
            <p:nvSpPr>
              <p:cNvPr id="33" name="Freeform 4">
                <a:extLst>
                  <a:ext uri="{FF2B5EF4-FFF2-40B4-BE49-F238E27FC236}">
                    <a16:creationId xmlns:a16="http://schemas.microsoft.com/office/drawing/2014/main" id="{864C3BF5-45D6-4698-8652-9BDF6A34B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5" name="Group 5">
              <a:extLst>
                <a:ext uri="{FF2B5EF4-FFF2-40B4-BE49-F238E27FC236}">
                  <a16:creationId xmlns:a16="http://schemas.microsoft.com/office/drawing/2014/main" id="{46B6E6C5-5BDE-40D0-A011-1ABEE10023AD}"/>
                </a:ext>
              </a:extLst>
            </p:cNvPr>
            <p:cNvGrpSpPr>
              <a:grpSpLocks noChangeAspect="1"/>
            </p:cNvGrpSpPr>
            <p:nvPr userDrawn="1"/>
          </p:nvGrpSpPr>
          <p:grpSpPr>
            <a:xfrm>
              <a:off x="12177919" y="2232299"/>
              <a:ext cx="4302195" cy="3699888"/>
              <a:chOff x="0" y="0"/>
              <a:chExt cx="6350000" cy="5461000"/>
            </a:xfrm>
          </p:grpSpPr>
          <p:sp>
            <p:nvSpPr>
              <p:cNvPr id="32" name="Freeform 6">
                <a:extLst>
                  <a:ext uri="{FF2B5EF4-FFF2-40B4-BE49-F238E27FC236}">
                    <a16:creationId xmlns:a16="http://schemas.microsoft.com/office/drawing/2014/main" id="{6C7C1282-BA2E-4903-A381-CAF29584E3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79B91CC2-7E55-4480-B4BB-BE320E96E2BC}"/>
                </a:ext>
              </a:extLst>
            </p:cNvPr>
            <p:cNvGrpSpPr>
              <a:grpSpLocks noChangeAspect="1"/>
            </p:cNvGrpSpPr>
            <p:nvPr userDrawn="1"/>
          </p:nvGrpSpPr>
          <p:grpSpPr>
            <a:xfrm>
              <a:off x="14793488" y="-2020392"/>
              <a:ext cx="4302195" cy="3699888"/>
              <a:chOff x="0" y="0"/>
              <a:chExt cx="6350000" cy="5461000"/>
            </a:xfrm>
          </p:grpSpPr>
          <p:sp>
            <p:nvSpPr>
              <p:cNvPr id="31" name="Freeform 8">
                <a:extLst>
                  <a:ext uri="{FF2B5EF4-FFF2-40B4-BE49-F238E27FC236}">
                    <a16:creationId xmlns:a16="http://schemas.microsoft.com/office/drawing/2014/main" id="{885D579E-64D3-4564-BEA1-70040456BEC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7" name="Group 9">
              <a:extLst>
                <a:ext uri="{FF2B5EF4-FFF2-40B4-BE49-F238E27FC236}">
                  <a16:creationId xmlns:a16="http://schemas.microsoft.com/office/drawing/2014/main" id="{4A2805AC-CCD7-4244-8ED3-DF401119ECF0}"/>
                </a:ext>
              </a:extLst>
            </p:cNvPr>
            <p:cNvGrpSpPr>
              <a:grpSpLocks noChangeAspect="1"/>
            </p:cNvGrpSpPr>
            <p:nvPr userDrawn="1"/>
          </p:nvGrpSpPr>
          <p:grpSpPr>
            <a:xfrm>
              <a:off x="12177919" y="6266409"/>
              <a:ext cx="4272388" cy="3699888"/>
              <a:chOff x="0" y="0"/>
              <a:chExt cx="6350000" cy="5499100"/>
            </a:xfrm>
          </p:grpSpPr>
          <p:sp>
            <p:nvSpPr>
              <p:cNvPr id="30" name="Freeform 10">
                <a:extLst>
                  <a:ext uri="{FF2B5EF4-FFF2-40B4-BE49-F238E27FC236}">
                    <a16:creationId xmlns:a16="http://schemas.microsoft.com/office/drawing/2014/main" id="{E0104C6B-3010-41C8-902D-E21F6331D40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27">
              <a:extLst>
                <a:ext uri="{FF2B5EF4-FFF2-40B4-BE49-F238E27FC236}">
                  <a16:creationId xmlns:a16="http://schemas.microsoft.com/office/drawing/2014/main" id="{ADBF3648-13C6-4C7C-9D75-8EEFAC32761F}"/>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74C77D9D-0C4A-45C5-9542-861378EEE76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4" name="ZoneTexte 20">
            <a:extLst>
              <a:ext uri="{FF2B5EF4-FFF2-40B4-BE49-F238E27FC236}">
                <a16:creationId xmlns:a16="http://schemas.microsoft.com/office/drawing/2014/main" id="{7D4ECD9C-34E5-47BA-A830-9E794406C98B}"/>
              </a:ext>
            </a:extLst>
          </p:cNvPr>
          <p:cNvSpPr txBox="1"/>
          <p:nvPr userDrawn="1"/>
        </p:nvSpPr>
        <p:spPr>
          <a:xfrm>
            <a:off x="14554200" y="9803368"/>
            <a:ext cx="41910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5" name="Connecteur droit 21">
            <a:extLst>
              <a:ext uri="{FF2B5EF4-FFF2-40B4-BE49-F238E27FC236}">
                <a16:creationId xmlns:a16="http://schemas.microsoft.com/office/drawing/2014/main" id="{5749C472-EBF4-421F-91F4-06CA75977667}"/>
              </a:ext>
            </a:extLst>
          </p:cNvPr>
          <p:cNvCxnSpPr>
            <a:cxnSpLocks/>
          </p:cNvCxnSpPr>
          <p:nvPr userDrawn="1"/>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310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753308"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758825"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grpSp>
        <p:nvGrpSpPr>
          <p:cNvPr id="21" name="Groupe 20">
            <a:extLst>
              <a:ext uri="{FF2B5EF4-FFF2-40B4-BE49-F238E27FC236}">
                <a16:creationId xmlns:a16="http://schemas.microsoft.com/office/drawing/2014/main" id="{CB08C4A3-70DC-084E-18F4-3F50034EA23F}"/>
              </a:ext>
            </a:extLst>
          </p:cNvPr>
          <p:cNvGrpSpPr/>
          <p:nvPr/>
        </p:nvGrpSpPr>
        <p:grpSpPr>
          <a:xfrm rot="3608892">
            <a:off x="13423098" y="9131569"/>
            <a:ext cx="1076153" cy="1452741"/>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p:nvSpPr>
        <p:spPr>
          <a:xfrm>
            <a:off x="14706600" y="9803368"/>
            <a:ext cx="40386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8953499" y="1866899"/>
            <a:ext cx="8267701" cy="7418389"/>
          </a:xfrm>
          <a:prstGeom prst="rect">
            <a:avLst/>
          </a:prstGeom>
        </p:spPr>
        <p:txBody>
          <a:bodyPr/>
          <a:lstStyle/>
          <a:p>
            <a:r>
              <a:rPr lang="en-US"/>
              <a:t>Click icon to add picture</a:t>
            </a:r>
            <a:endParaRPr lang="fr-FR" dirty="0"/>
          </a:p>
        </p:txBody>
      </p:sp>
      <p:grpSp>
        <p:nvGrpSpPr>
          <p:cNvPr id="35" name="Groupe 20">
            <a:extLst>
              <a:ext uri="{FF2B5EF4-FFF2-40B4-BE49-F238E27FC236}">
                <a16:creationId xmlns:a16="http://schemas.microsoft.com/office/drawing/2014/main" id="{478EA35C-8E60-4A6F-AD34-06C346E0E9DC}"/>
              </a:ext>
            </a:extLst>
          </p:cNvPr>
          <p:cNvGrpSpPr/>
          <p:nvPr userDrawn="1"/>
        </p:nvGrpSpPr>
        <p:grpSpPr>
          <a:xfrm rot="3608892">
            <a:off x="13423098" y="9131569"/>
            <a:ext cx="1076153" cy="1452741"/>
            <a:chOff x="9824704" y="-2020392"/>
            <a:chExt cx="9270979" cy="12307392"/>
          </a:xfrm>
        </p:grpSpPr>
        <p:grpSp>
          <p:nvGrpSpPr>
            <p:cNvPr id="36" name="Group 3">
              <a:extLst>
                <a:ext uri="{FF2B5EF4-FFF2-40B4-BE49-F238E27FC236}">
                  <a16:creationId xmlns:a16="http://schemas.microsoft.com/office/drawing/2014/main" id="{1589983F-4637-43BF-9129-72889759EF48}"/>
                </a:ext>
              </a:extLst>
            </p:cNvPr>
            <p:cNvGrpSpPr>
              <a:grpSpLocks noChangeAspect="1"/>
            </p:cNvGrpSpPr>
            <p:nvPr userDrawn="1"/>
          </p:nvGrpSpPr>
          <p:grpSpPr>
            <a:xfrm>
              <a:off x="9824704" y="6587112"/>
              <a:ext cx="4302195" cy="3699888"/>
              <a:chOff x="0" y="0"/>
              <a:chExt cx="6350000" cy="5461000"/>
            </a:xfrm>
          </p:grpSpPr>
          <p:sp>
            <p:nvSpPr>
              <p:cNvPr id="45" name="Freeform 4">
                <a:extLst>
                  <a:ext uri="{FF2B5EF4-FFF2-40B4-BE49-F238E27FC236}">
                    <a16:creationId xmlns:a16="http://schemas.microsoft.com/office/drawing/2014/main" id="{4BF748F0-FD1D-462E-8A17-42BB7DA902E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7" name="Group 5">
              <a:extLst>
                <a:ext uri="{FF2B5EF4-FFF2-40B4-BE49-F238E27FC236}">
                  <a16:creationId xmlns:a16="http://schemas.microsoft.com/office/drawing/2014/main" id="{EFC4E96A-54C2-4484-B8D5-12E5BA8198AA}"/>
                </a:ext>
              </a:extLst>
            </p:cNvPr>
            <p:cNvGrpSpPr>
              <a:grpSpLocks noChangeAspect="1"/>
            </p:cNvGrpSpPr>
            <p:nvPr userDrawn="1"/>
          </p:nvGrpSpPr>
          <p:grpSpPr>
            <a:xfrm>
              <a:off x="12177919" y="2232299"/>
              <a:ext cx="4302195" cy="3699888"/>
              <a:chOff x="0" y="0"/>
              <a:chExt cx="6350000" cy="5461000"/>
            </a:xfrm>
          </p:grpSpPr>
          <p:sp>
            <p:nvSpPr>
              <p:cNvPr id="44" name="Freeform 6">
                <a:extLst>
                  <a:ext uri="{FF2B5EF4-FFF2-40B4-BE49-F238E27FC236}">
                    <a16:creationId xmlns:a16="http://schemas.microsoft.com/office/drawing/2014/main" id="{477F6425-DFFE-43E8-B815-EEA4FF765DB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8" name="Group 7">
              <a:extLst>
                <a:ext uri="{FF2B5EF4-FFF2-40B4-BE49-F238E27FC236}">
                  <a16:creationId xmlns:a16="http://schemas.microsoft.com/office/drawing/2014/main" id="{4D654E09-182F-4037-8D49-08BBF3DDCC1A}"/>
                </a:ext>
              </a:extLst>
            </p:cNvPr>
            <p:cNvGrpSpPr>
              <a:grpSpLocks noChangeAspect="1"/>
            </p:cNvGrpSpPr>
            <p:nvPr userDrawn="1"/>
          </p:nvGrpSpPr>
          <p:grpSpPr>
            <a:xfrm>
              <a:off x="14793488" y="-2020392"/>
              <a:ext cx="4302195" cy="3699888"/>
              <a:chOff x="0" y="0"/>
              <a:chExt cx="6350000" cy="5461000"/>
            </a:xfrm>
          </p:grpSpPr>
          <p:sp>
            <p:nvSpPr>
              <p:cNvPr id="43" name="Freeform 8">
                <a:extLst>
                  <a:ext uri="{FF2B5EF4-FFF2-40B4-BE49-F238E27FC236}">
                    <a16:creationId xmlns:a16="http://schemas.microsoft.com/office/drawing/2014/main" id="{A7068070-8F55-48AB-85BD-36BBC4089F14}"/>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9">
              <a:extLst>
                <a:ext uri="{FF2B5EF4-FFF2-40B4-BE49-F238E27FC236}">
                  <a16:creationId xmlns:a16="http://schemas.microsoft.com/office/drawing/2014/main" id="{71FD5FC3-895A-40CB-A11E-77CE78A2C3C3}"/>
                </a:ext>
              </a:extLst>
            </p:cNvPr>
            <p:cNvGrpSpPr>
              <a:grpSpLocks noChangeAspect="1"/>
            </p:cNvGrpSpPr>
            <p:nvPr userDrawn="1"/>
          </p:nvGrpSpPr>
          <p:grpSpPr>
            <a:xfrm>
              <a:off x="12177919" y="6266409"/>
              <a:ext cx="4272388" cy="3699888"/>
              <a:chOff x="0" y="0"/>
              <a:chExt cx="6350000" cy="5499100"/>
            </a:xfrm>
          </p:grpSpPr>
          <p:sp>
            <p:nvSpPr>
              <p:cNvPr id="42" name="Freeform 10">
                <a:extLst>
                  <a:ext uri="{FF2B5EF4-FFF2-40B4-BE49-F238E27FC236}">
                    <a16:creationId xmlns:a16="http://schemas.microsoft.com/office/drawing/2014/main" id="{BC2F9E8F-FC58-4968-9008-3B00B3C8AF1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0" name="Group 11">
              <a:extLst>
                <a:ext uri="{FF2B5EF4-FFF2-40B4-BE49-F238E27FC236}">
                  <a16:creationId xmlns:a16="http://schemas.microsoft.com/office/drawing/2014/main" id="{0B9FB7AA-2E1A-46F5-8007-3FDAF1AD1BFB}"/>
                </a:ext>
              </a:extLst>
            </p:cNvPr>
            <p:cNvGrpSpPr>
              <a:grpSpLocks noChangeAspect="1"/>
            </p:cNvGrpSpPr>
            <p:nvPr userDrawn="1"/>
          </p:nvGrpSpPr>
          <p:grpSpPr>
            <a:xfrm>
              <a:off x="14591633" y="2012871"/>
              <a:ext cx="4272388" cy="3699888"/>
              <a:chOff x="0" y="0"/>
              <a:chExt cx="6350000" cy="5499100"/>
            </a:xfrm>
          </p:grpSpPr>
          <p:sp>
            <p:nvSpPr>
              <p:cNvPr id="41" name="Freeform 12">
                <a:extLst>
                  <a:ext uri="{FF2B5EF4-FFF2-40B4-BE49-F238E27FC236}">
                    <a16:creationId xmlns:a16="http://schemas.microsoft.com/office/drawing/2014/main" id="{00116D8C-306F-479B-9820-AC099721FF57}"/>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6" name="ZoneTexte 31">
            <a:extLst>
              <a:ext uri="{FF2B5EF4-FFF2-40B4-BE49-F238E27FC236}">
                <a16:creationId xmlns:a16="http://schemas.microsoft.com/office/drawing/2014/main" id="{56F50333-62A8-4708-BC53-E9F6A46EBF5A}"/>
              </a:ext>
            </a:extLst>
          </p:cNvPr>
          <p:cNvSpPr txBox="1"/>
          <p:nvPr userDrawn="1"/>
        </p:nvSpPr>
        <p:spPr>
          <a:xfrm>
            <a:off x="14706600" y="9803368"/>
            <a:ext cx="40386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47" name="Connecteur droit 32">
            <a:extLst>
              <a:ext uri="{FF2B5EF4-FFF2-40B4-BE49-F238E27FC236}">
                <a16:creationId xmlns:a16="http://schemas.microsoft.com/office/drawing/2014/main" id="{43B2C7BE-B630-4CBD-89F9-011885FAA7C0}"/>
              </a:ext>
            </a:extLst>
          </p:cNvPr>
          <p:cNvCxnSpPr>
            <a:cxnSpLocks/>
          </p:cNvCxnSpPr>
          <p:nvPr userDrawn="1"/>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695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1295400" y="1684338"/>
            <a:ext cx="14706600" cy="3581400"/>
          </a:xfrm>
          <a:prstGeom prst="rect">
            <a:avLst/>
          </a:prstGeom>
        </p:spPr>
        <p:txBody>
          <a:bodyPr anchor="b"/>
          <a:lstStyle>
            <a:lvl1pPr algn="l">
              <a:defRPr sz="96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9" name="ZoneTexte 8">
            <a:extLst>
              <a:ext uri="{FF2B5EF4-FFF2-40B4-BE49-F238E27FC236}">
                <a16:creationId xmlns:a16="http://schemas.microsoft.com/office/drawing/2014/main" id="{115A4625-51AA-B632-6852-324A2C3FE561}"/>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F89F8A43-6324-4C46-ABF6-C9E482EA2835}"/>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AC733A90-1D3D-4E91-8791-4DBB5593C10B}"/>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2760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1247775" y="1333500"/>
            <a:ext cx="12849225" cy="836612"/>
          </a:xfrm>
          <a:prstGeom prst="rect">
            <a:avLst/>
          </a:prstGeom>
        </p:spPr>
        <p:txBody>
          <a:bodyPr anchor="b"/>
          <a:lstStyle>
            <a:lvl1pPr algn="ctr">
              <a:defRPr sz="36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2209799" y="2421503"/>
            <a:ext cx="11887201" cy="664597"/>
          </a:xfrm>
          <a:prstGeom prst="rect">
            <a:avLst/>
          </a:prstGeom>
        </p:spPr>
        <p:txBody>
          <a:bodyPr/>
          <a:lstStyle>
            <a:lvl1pPr marL="0" indent="0">
              <a:buNone/>
              <a:defRPr sz="3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12954000" y="4381500"/>
            <a:ext cx="5105400" cy="1676400"/>
          </a:xfrm>
          <a:prstGeom prst="rect">
            <a:avLst/>
          </a:prstGeom>
        </p:spPr>
        <p:txBody>
          <a:bodyPr/>
          <a:lstStyle>
            <a:lvl1pPr>
              <a:defRPr sz="3200" b="1" i="0">
                <a:solidFill>
                  <a:schemeClr val="bg1"/>
                </a:solidFill>
                <a:latin typeface="Poppins ExtraBold" pitchFamily="2" charset="77"/>
                <a:cs typeface="Poppins ExtraBold" pitchFamily="2" charset="77"/>
              </a:defRPr>
            </a:lvl1pPr>
            <a:lvl2pPr>
              <a:defRPr sz="3200" b="1" i="0">
                <a:solidFill>
                  <a:schemeClr val="bg1"/>
                </a:solidFill>
                <a:latin typeface="Poppins ExtraBold" pitchFamily="2" charset="77"/>
                <a:cs typeface="Poppins ExtraBold" pitchFamily="2" charset="77"/>
              </a:defRPr>
            </a:lvl2pPr>
            <a:lvl3pPr>
              <a:defRPr sz="3200" b="1" i="0">
                <a:solidFill>
                  <a:schemeClr val="bg1"/>
                </a:solidFill>
                <a:latin typeface="Poppins ExtraBold" pitchFamily="2" charset="77"/>
                <a:cs typeface="Poppins ExtraBold" pitchFamily="2" charset="77"/>
              </a:defRPr>
            </a:lvl3pPr>
            <a:lvl4pPr>
              <a:defRPr sz="3200" b="1" i="0">
                <a:solidFill>
                  <a:schemeClr val="bg1"/>
                </a:solidFill>
                <a:latin typeface="Poppins ExtraBold" pitchFamily="2" charset="77"/>
                <a:cs typeface="Poppins ExtraBold" pitchFamily="2" charset="77"/>
              </a:defRPr>
            </a:lvl4pPr>
            <a:lvl5pPr>
              <a:defRPr sz="3200" b="1" i="0">
                <a:solidFill>
                  <a:schemeClr val="bg1"/>
                </a:solidFill>
                <a:latin typeface="Poppins ExtraBold" pitchFamily="2" charset="77"/>
                <a:cs typeface="Poppins Extra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1247775" y="4381500"/>
            <a:ext cx="6600825" cy="4266744"/>
          </a:xfrm>
          <a:prstGeom prst="rect">
            <a:avLst/>
          </a:prstGeom>
        </p:spPr>
        <p:txBody>
          <a:bodyPr/>
          <a:lstStyle>
            <a:lvl1pPr>
              <a:defRPr sz="3200" b="1" i="0">
                <a:solidFill>
                  <a:schemeClr val="bg1"/>
                </a:solidFill>
                <a:latin typeface="Poppins" pitchFamily="2" charset="77"/>
                <a:cs typeface="Poppins" pitchFamily="2" charset="77"/>
              </a:defRPr>
            </a:lvl1pPr>
            <a:lvl2pPr>
              <a:defRPr sz="3200" b="0" i="0">
                <a:solidFill>
                  <a:schemeClr val="bg1"/>
                </a:solidFill>
                <a:latin typeface="Poppins Light" pitchFamily="2" charset="77"/>
                <a:cs typeface="Poppins Light" pitchFamily="2" charset="77"/>
              </a:defRPr>
            </a:lvl2pPr>
            <a:lvl3pPr>
              <a:defRPr sz="3200" b="0" i="0">
                <a:solidFill>
                  <a:schemeClr val="bg1"/>
                </a:solidFill>
                <a:latin typeface="Poppins Light" pitchFamily="2" charset="77"/>
                <a:cs typeface="Poppins Light" pitchFamily="2" charset="77"/>
              </a:defRPr>
            </a:lvl3pPr>
            <a:lvl4pPr>
              <a:defRPr sz="3200" b="0" i="0">
                <a:solidFill>
                  <a:schemeClr val="bg1"/>
                </a:solidFill>
                <a:latin typeface="Poppins Light" pitchFamily="2" charset="77"/>
                <a:cs typeface="Poppins Light" pitchFamily="2" charset="77"/>
              </a:defRPr>
            </a:lvl4pPr>
            <a:lvl5pPr>
              <a:defRPr sz="3200" b="0" i="0">
                <a:solidFill>
                  <a:schemeClr val="bg1"/>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ZoneTexte 11">
            <a:extLst>
              <a:ext uri="{FF2B5EF4-FFF2-40B4-BE49-F238E27FC236}">
                <a16:creationId xmlns:a16="http://schemas.microsoft.com/office/drawing/2014/main" id="{53EAF698-867A-AA72-A3B9-C2FA8904A453}"/>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6">
            <a:extLst>
              <a:ext uri="{FF2B5EF4-FFF2-40B4-BE49-F238E27FC236}">
                <a16:creationId xmlns:a16="http://schemas.microsoft.com/office/drawing/2014/main" id="{F7180E06-7FE9-4833-996C-2E88F2879DE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14" name="ZoneTexte 11">
            <a:extLst>
              <a:ext uri="{FF2B5EF4-FFF2-40B4-BE49-F238E27FC236}">
                <a16:creationId xmlns:a16="http://schemas.microsoft.com/office/drawing/2014/main" id="{93A24646-3BB0-4861-BF60-37482A4F57FB}"/>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5" name="Connecteur droit 12">
            <a:extLst>
              <a:ext uri="{FF2B5EF4-FFF2-40B4-BE49-F238E27FC236}">
                <a16:creationId xmlns:a16="http://schemas.microsoft.com/office/drawing/2014/main" id="{E32CBB25-74E7-4D31-AC37-0E273B9EE49D}"/>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3889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1257300" y="3193144"/>
            <a:ext cx="13906500" cy="1989137"/>
          </a:xfrm>
          <a:prstGeom prst="rect">
            <a:avLst/>
          </a:prstGeom>
        </p:spPr>
        <p:txBody>
          <a:bodyPr/>
          <a:lstStyle>
            <a:lvl1pPr algn="ctr">
              <a:defRPr sz="12000" b="1" i="0">
                <a:solidFill>
                  <a:schemeClr val="bg1"/>
                </a:solidFill>
                <a:latin typeface="Poppins ExtraBold" pitchFamily="2" charset="77"/>
                <a:cs typeface="Poppins ExtraBold" pitchFamily="2" charset="77"/>
              </a:defRPr>
            </a:lvl1pPr>
          </a:lstStyle>
          <a:p>
            <a:r>
              <a:rPr lang="en-US"/>
              <a:t>Click to edit Master title style</a:t>
            </a:r>
            <a:endParaRPr lang="fr-FR" dirty="0"/>
          </a:p>
        </p:txBody>
      </p:sp>
      <p:sp>
        <p:nvSpPr>
          <p:cNvPr id="9" name="ZoneTexte 8">
            <a:extLst>
              <a:ext uri="{FF2B5EF4-FFF2-40B4-BE49-F238E27FC236}">
                <a16:creationId xmlns:a16="http://schemas.microsoft.com/office/drawing/2014/main" id="{9654D700-40AB-67FB-A664-06EABDDA417D}"/>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300D1424-CDF5-47C6-9FD9-76A8D4B5FE99}"/>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BD36A3D9-E296-4E03-BC20-595B36375D22}"/>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9463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1260475" y="685800"/>
            <a:ext cx="15122525" cy="1181100"/>
          </a:xfrm>
          <a:prstGeom prst="rect">
            <a:avLst/>
          </a:prstGeom>
        </p:spPr>
        <p:txBody>
          <a:bodyPr anchor="b"/>
          <a:lstStyle>
            <a:lvl1pPr>
              <a:defRPr sz="67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1260475" y="2324100"/>
            <a:ext cx="15773400" cy="6467475"/>
          </a:xfrm>
          <a:prstGeom prst="rect">
            <a:avLst/>
          </a:prstGeom>
        </p:spPr>
        <p:txBody>
          <a:bodyPr/>
          <a:lstStyle>
            <a:lvl1pPr>
              <a:lnSpc>
                <a:spcPct val="100000"/>
              </a:lnSpc>
              <a:defRPr sz="2800" b="0" i="0">
                <a:solidFill>
                  <a:schemeClr val="bg1"/>
                </a:solidFill>
                <a:latin typeface="Poppins Light" pitchFamily="2" charset="77"/>
                <a:cs typeface="Poppins Light" pitchFamily="2" charset="77"/>
              </a:defRPr>
            </a:lvl1pPr>
            <a:lvl2pPr>
              <a:lnSpc>
                <a:spcPct val="100000"/>
              </a:lnSpc>
              <a:defRPr sz="2800" b="0" i="0">
                <a:solidFill>
                  <a:schemeClr val="bg1"/>
                </a:solidFill>
                <a:latin typeface="Poppins Light" pitchFamily="2" charset="77"/>
                <a:cs typeface="Poppins Light" pitchFamily="2" charset="77"/>
              </a:defRPr>
            </a:lvl2pPr>
            <a:lvl3pPr>
              <a:lnSpc>
                <a:spcPct val="100000"/>
              </a:lnSpc>
              <a:defRPr sz="2800" b="0" i="0">
                <a:solidFill>
                  <a:schemeClr val="bg1"/>
                </a:solidFill>
                <a:latin typeface="Poppins Light" pitchFamily="2" charset="77"/>
                <a:cs typeface="Poppins Light" pitchFamily="2" charset="77"/>
              </a:defRPr>
            </a:lvl3pPr>
            <a:lvl4pPr>
              <a:lnSpc>
                <a:spcPct val="100000"/>
              </a:lnSpc>
              <a:defRPr sz="2800" b="0" i="0">
                <a:solidFill>
                  <a:schemeClr val="bg1"/>
                </a:solidFill>
                <a:latin typeface="Poppins Light" pitchFamily="2" charset="77"/>
                <a:cs typeface="Poppins Light" pitchFamily="2" charset="77"/>
              </a:defRPr>
            </a:lvl4pPr>
            <a:lvl5pPr>
              <a:lnSpc>
                <a:spcPct val="100000"/>
              </a:lnSpc>
              <a:defRPr sz="2800" b="0" i="0">
                <a:solidFill>
                  <a:schemeClr val="bg1"/>
                </a:solidFill>
                <a:latin typeface="Poppins Light" pitchFamily="2" charset="77"/>
                <a:cs typeface="Poppins Ligh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8" name="Group 2">
            <a:extLst>
              <a:ext uri="{FF2B5EF4-FFF2-40B4-BE49-F238E27FC236}">
                <a16:creationId xmlns:a16="http://schemas.microsoft.com/office/drawing/2014/main" id="{240841F2-E156-7087-C5E5-65CFD62F7B23}"/>
              </a:ext>
            </a:extLst>
          </p:cNvPr>
          <p:cNvGrpSpPr/>
          <p:nvPr/>
        </p:nvGrpSpPr>
        <p:grpSpPr>
          <a:xfrm>
            <a:off x="10036618" y="0"/>
            <a:ext cx="8251382" cy="10364563"/>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p:nvSpPr>
        <p:spPr>
          <a:xfrm>
            <a:off x="152400" y="9803368"/>
            <a:ext cx="6019800" cy="369332"/>
          </a:xfrm>
          <a:prstGeom prst="rect">
            <a:avLst/>
          </a:prstGeom>
          <a:noFill/>
        </p:spPr>
        <p:txBody>
          <a:bodyPr wrap="square" rtlCol="0">
            <a:spAutoFit/>
          </a:bodyPr>
          <a:lstStyle/>
          <a:p>
            <a:pPr algn="l"/>
            <a:r>
              <a:rPr lang="fr-FR" dirty="0" err="1">
                <a:solidFill>
                  <a:schemeClr val="bg1"/>
                </a:solidFill>
                <a:latin typeface="Poppins" pitchFamily="2" charset="77"/>
                <a:cs typeface="Poppins" pitchFamily="2" charset="77"/>
              </a:rPr>
              <a:t>Comprehensive</a:t>
            </a:r>
            <a:r>
              <a:rPr lang="fr-FR" dirty="0">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2">
            <a:extLst>
              <a:ext uri="{FF2B5EF4-FFF2-40B4-BE49-F238E27FC236}">
                <a16:creationId xmlns:a16="http://schemas.microsoft.com/office/drawing/2014/main" id="{2997214C-0738-455A-8BC3-8F22C66AFAF2}"/>
              </a:ext>
            </a:extLst>
          </p:cNvPr>
          <p:cNvGrpSpPr/>
          <p:nvPr userDrawn="1"/>
        </p:nvGrpSpPr>
        <p:grpSpPr>
          <a:xfrm>
            <a:off x="10036618" y="0"/>
            <a:ext cx="8251382" cy="10364563"/>
            <a:chOff x="0" y="0"/>
            <a:chExt cx="11001842" cy="13819417"/>
          </a:xfrm>
        </p:grpSpPr>
        <p:pic>
          <p:nvPicPr>
            <p:cNvPr id="13" name="Picture 3">
              <a:extLst>
                <a:ext uri="{FF2B5EF4-FFF2-40B4-BE49-F238E27FC236}">
                  <a16:creationId xmlns:a16="http://schemas.microsoft.com/office/drawing/2014/main" id="{8D402436-BB8A-4B96-AEBD-0FD72F59851A}"/>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4" name="ZoneTexte 9">
            <a:extLst>
              <a:ext uri="{FF2B5EF4-FFF2-40B4-BE49-F238E27FC236}">
                <a16:creationId xmlns:a16="http://schemas.microsoft.com/office/drawing/2014/main" id="{3326AEC6-863E-4E73-AA6E-D0606D83FBB2}"/>
              </a:ext>
            </a:extLst>
          </p:cNvPr>
          <p:cNvSpPr txBox="1"/>
          <p:nvPr userDrawn="1"/>
        </p:nvSpPr>
        <p:spPr>
          <a:xfrm>
            <a:off x="152400" y="9803368"/>
            <a:ext cx="6019800" cy="369332"/>
          </a:xfrm>
          <a:prstGeom prst="rect">
            <a:avLst/>
          </a:prstGeom>
          <a:noFill/>
        </p:spPr>
        <p:txBody>
          <a:bodyPr wrap="square" rtlCol="0">
            <a:spAutoFit/>
          </a:bodyPr>
          <a:lstStyle/>
          <a:p>
            <a:pPr algn="l"/>
            <a:r>
              <a:rPr lang="fr-FR" dirty="0" err="1">
                <a:solidFill>
                  <a:schemeClr val="bg1"/>
                </a:solidFill>
                <a:latin typeface="Poppins" pitchFamily="2" charset="77"/>
                <a:cs typeface="Poppins" pitchFamily="2" charset="77"/>
              </a:rPr>
              <a:t>Comprehensive</a:t>
            </a:r>
            <a:r>
              <a:rPr lang="fr-FR" dirty="0">
                <a:solidFill>
                  <a:schemeClr val="bg1"/>
                </a:solidFill>
                <a:latin typeface="Poppins" pitchFamily="2" charset="77"/>
                <a:cs typeface="Poppins" pitchFamily="2" charset="77"/>
              </a:rPr>
              <a:t> Training 2022</a:t>
            </a:r>
          </a:p>
        </p:txBody>
      </p:sp>
      <p:cxnSp>
        <p:nvCxnSpPr>
          <p:cNvPr id="15" name="Connecteur droit 10">
            <a:extLst>
              <a:ext uri="{FF2B5EF4-FFF2-40B4-BE49-F238E27FC236}">
                <a16:creationId xmlns:a16="http://schemas.microsoft.com/office/drawing/2014/main" id="{C0CD0A30-A1AC-4DD4-83E8-81FEDF4EF16B}"/>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483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1257300" y="3467100"/>
            <a:ext cx="15773400" cy="1989137"/>
          </a:xfrm>
          <a:prstGeom prst="rect">
            <a:avLst/>
          </a:prstGeom>
        </p:spPr>
        <p:txBody>
          <a:bodyPr/>
          <a:lstStyle>
            <a:lvl1pPr>
              <a:defRPr sz="12000" b="1" i="0">
                <a:solidFill>
                  <a:schemeClr val="bg1"/>
                </a:solidFill>
                <a:latin typeface="Poppins ExtraBold" pitchFamily="2" charset="77"/>
                <a:cs typeface="Poppins ExtraBold" pitchFamily="2" charset="77"/>
              </a:defRPr>
            </a:lvl1pPr>
          </a:lstStyle>
          <a:p>
            <a:r>
              <a:rPr lang="en-US"/>
              <a:t>Click to edit Master title style</a:t>
            </a:r>
            <a:endParaRPr lang="fr-FR" dirty="0"/>
          </a:p>
        </p:txBody>
      </p:sp>
      <p:sp>
        <p:nvSpPr>
          <p:cNvPr id="10" name="ZoneTexte 9">
            <a:extLst>
              <a:ext uri="{FF2B5EF4-FFF2-40B4-BE49-F238E27FC236}">
                <a16:creationId xmlns:a16="http://schemas.microsoft.com/office/drawing/2014/main" id="{91024A51-4193-8BB3-18C3-A7275B277A5F}"/>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9">
            <a:extLst>
              <a:ext uri="{FF2B5EF4-FFF2-40B4-BE49-F238E27FC236}">
                <a16:creationId xmlns:a16="http://schemas.microsoft.com/office/drawing/2014/main" id="{2BFD5D57-2804-4D5E-B901-1691EB166FA1}"/>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6" name="Connecteur droit 10">
            <a:extLst>
              <a:ext uri="{FF2B5EF4-FFF2-40B4-BE49-F238E27FC236}">
                <a16:creationId xmlns:a16="http://schemas.microsoft.com/office/drawing/2014/main" id="{40285514-FF2D-4778-AD88-1B6AAED0D925}"/>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83207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698D1918-A606-45EB-AB6E-473F5D2E6FCF}"/>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648A5C3-764F-4FF6-A883-08BC19DA8E40}"/>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6180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266439F6-92BF-4825-AFC1-146831AE9C61}"/>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1876523-A5BD-4FD3-B4C4-F3528541B2AA}"/>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274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userDrawn="1"/>
        </p:nvGrpSpPr>
        <p:grpSpPr>
          <a:xfrm rot="3608892">
            <a:off x="6256109" y="9131569"/>
            <a:ext cx="1076153" cy="1452741"/>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userDrawn="1"/>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userDrawn="1"/>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userDrawn="1"/>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userDrawn="1"/>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userDrawn="1"/>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28" name="ZoneTexte 27">
            <a:extLst>
              <a:ext uri="{FF2B5EF4-FFF2-40B4-BE49-F238E27FC236}">
                <a16:creationId xmlns:a16="http://schemas.microsoft.com/office/drawing/2014/main" id="{61B6D1A2-E21B-8081-F592-001617AE51D2}"/>
              </a:ext>
            </a:extLst>
          </p:cNvPr>
          <p:cNvSpPr txBox="1"/>
          <p:nvPr userDrawn="1"/>
        </p:nvSpPr>
        <p:spPr>
          <a:xfrm>
            <a:off x="152400" y="9803368"/>
            <a:ext cx="6019800" cy="369332"/>
          </a:xfrm>
          <a:prstGeom prst="rect">
            <a:avLst/>
          </a:prstGeom>
          <a:noFill/>
        </p:spPr>
        <p:txBody>
          <a:bodyPr wrap="square" rtlCol="0">
            <a:spAutoFit/>
          </a:bodyPr>
          <a:lstStyle/>
          <a:p>
            <a:pPr algn="l"/>
            <a:r>
              <a:rPr lang="fr-FR" dirty="0" err="1">
                <a:latin typeface="Poppins" pitchFamily="2" charset="77"/>
                <a:cs typeface="Poppins" pitchFamily="2" charset="77"/>
              </a:rPr>
              <a:t>Comprehensive</a:t>
            </a:r>
            <a:r>
              <a:rPr lang="fr-FR" dirty="0">
                <a:latin typeface="Poppins" pitchFamily="2" charset="77"/>
                <a:cs typeface="Poppins" pitchFamily="2" charset="77"/>
              </a:rPr>
              <a:t> Training 2022</a:t>
            </a:r>
          </a:p>
        </p:txBody>
      </p:sp>
      <p:cxnSp>
        <p:nvCxnSpPr>
          <p:cNvPr id="29" name="Connecteur droit 28">
            <a:extLst>
              <a:ext uri="{FF2B5EF4-FFF2-40B4-BE49-F238E27FC236}">
                <a16:creationId xmlns:a16="http://schemas.microsoft.com/office/drawing/2014/main" id="{6256D9B0-C816-675E-C239-53EFB72DE25A}"/>
              </a:ext>
            </a:extLst>
          </p:cNvPr>
          <p:cNvCxnSpPr>
            <a:cxnSpLocks/>
          </p:cNvCxnSpPr>
          <p:nvPr userDrawn="1"/>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23515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5590F213-7120-421C-80C7-B69F7817CE16}"/>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0F9FA888-967F-4C13-9AF2-031A4BF5E14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106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ZoneTexte 1">
            <a:extLst>
              <a:ext uri="{FF2B5EF4-FFF2-40B4-BE49-F238E27FC236}">
                <a16:creationId xmlns:a16="http://schemas.microsoft.com/office/drawing/2014/main" id="{D3FD96F2-F163-42BA-97EE-BCAFB991A9DB}"/>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2">
            <a:extLst>
              <a:ext uri="{FF2B5EF4-FFF2-40B4-BE49-F238E27FC236}">
                <a16:creationId xmlns:a16="http://schemas.microsoft.com/office/drawing/2014/main" id="{0D5A5CCE-16D0-4145-B792-281F652C08C8}"/>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851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04BC2742-A355-4148-895C-AA56F17466AC}"/>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312CF02E-AE59-4BFF-A703-2DA5C9DFB5D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4127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50FD4-C6D1-434E-B037-110C38045E9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ADB3BC8-7784-4326-A95B-B4F2573ADE8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0C8FD73-6245-461E-A2AC-232388AC13EE}"/>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5" name="Footer Placeholder 4">
            <a:extLst>
              <a:ext uri="{FF2B5EF4-FFF2-40B4-BE49-F238E27FC236}">
                <a16:creationId xmlns:a16="http://schemas.microsoft.com/office/drawing/2014/main" id="{E9A622D5-B5B5-4DB1-8067-89D7270381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FF8889-3C44-4684-BD72-74EEE28020AC}"/>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1823194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4571998" y="547689"/>
            <a:ext cx="12858749" cy="709612"/>
          </a:xfrm>
          <a:prstGeom prst="rect">
            <a:avLst/>
          </a:prstGeom>
        </p:spPr>
        <p:txBody>
          <a:bodyPr/>
          <a:lstStyle>
            <a:lvl1pPr>
              <a:defRPr sz="3600" b="1" i="0">
                <a:latin typeface="Poppins ExtraBold" pitchFamily="2" charset="77"/>
                <a:cs typeface="Poppins ExtraBold" pitchFamily="2" charset="77"/>
              </a:defRPr>
            </a:lvl1pPr>
          </a:lstStyle>
          <a:p>
            <a:r>
              <a:rPr lang="fr-FR" dirty="0"/>
              <a:t>Modifiez le style du titre</a:t>
            </a:r>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4571999" y="1487269"/>
            <a:ext cx="12858750" cy="1033929"/>
          </a:xfrm>
          <a:prstGeom prst="rect">
            <a:avLst/>
          </a:prstGeom>
        </p:spPr>
        <p:txBody>
          <a:bodyPr/>
          <a:lstStyle>
            <a:lvl1pPr algn="ctr">
              <a:defRPr sz="3200" b="0" i="0">
                <a:latin typeface="Poppins Light" pitchFamily="2" charset="77"/>
                <a:cs typeface="Poppins Light" pitchFamily="2" charset="77"/>
              </a:defRPr>
            </a:lvl1pPr>
            <a:lvl2pPr algn="ctr">
              <a:defRPr sz="3200" b="0" i="0">
                <a:latin typeface="Poppins Light" pitchFamily="2" charset="77"/>
                <a:cs typeface="Poppins Light" pitchFamily="2" charset="77"/>
              </a:defRPr>
            </a:lvl2pPr>
            <a:lvl3pPr algn="ctr">
              <a:defRPr sz="3200" b="0" i="0">
                <a:latin typeface="Poppins Light" pitchFamily="2" charset="77"/>
                <a:cs typeface="Poppins Light" pitchFamily="2" charset="77"/>
              </a:defRPr>
            </a:lvl3pPr>
            <a:lvl4pPr algn="ctr">
              <a:defRPr sz="3200" b="0" i="0">
                <a:latin typeface="Poppins Light" pitchFamily="2" charset="77"/>
                <a:cs typeface="Poppins Light" pitchFamily="2" charset="77"/>
              </a:defRPr>
            </a:lvl4pPr>
            <a:lvl5pPr algn="ctr">
              <a:defRPr sz="32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userDrawn="1"/>
        </p:nvGrpSpPr>
        <p:grpSpPr>
          <a:xfrm>
            <a:off x="55240" y="5904713"/>
            <a:ext cx="2268053" cy="1964031"/>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userDrawn="1"/>
        </p:nvGrpSpPr>
        <p:grpSpPr>
          <a:xfrm>
            <a:off x="1943616" y="4851713"/>
            <a:ext cx="2268053" cy="1964031"/>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userDrawn="1"/>
        </p:nvGrpSpPr>
        <p:grpSpPr>
          <a:xfrm>
            <a:off x="1943616" y="7033054"/>
            <a:ext cx="2268053" cy="1964031"/>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userDrawn="1"/>
        </p:nvGrpSpPr>
        <p:grpSpPr>
          <a:xfrm>
            <a:off x="0" y="8054252"/>
            <a:ext cx="2268053" cy="1964031"/>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userDrawn="1"/>
        </p:nvGrpSpPr>
        <p:grpSpPr>
          <a:xfrm>
            <a:off x="110480" y="1610167"/>
            <a:ext cx="2268053" cy="1964031"/>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userDrawn="1"/>
        </p:nvGrpSpPr>
        <p:grpSpPr>
          <a:xfrm>
            <a:off x="1998856" y="557167"/>
            <a:ext cx="2268053" cy="1964031"/>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userDrawn="1"/>
        </p:nvGrpSpPr>
        <p:grpSpPr>
          <a:xfrm>
            <a:off x="1998856" y="2738509"/>
            <a:ext cx="2268053" cy="1964031"/>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userDrawn="1"/>
        </p:nvGrpSpPr>
        <p:grpSpPr>
          <a:xfrm>
            <a:off x="55240" y="3759706"/>
            <a:ext cx="2268053" cy="1964031"/>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userDrawn="1"/>
        </p:nvGrpSpPr>
        <p:grpSpPr>
          <a:xfrm>
            <a:off x="217458" y="-572939"/>
            <a:ext cx="2268053" cy="1964031"/>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userDrawn="1"/>
        </p:nvGrpSpPr>
        <p:grpSpPr>
          <a:xfrm>
            <a:off x="1943616" y="9216161"/>
            <a:ext cx="2268053" cy="1964031"/>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4571998" y="3133800"/>
            <a:ext cx="12858751" cy="2725738"/>
          </a:xfrm>
          <a:prstGeom prst="rect">
            <a:avLst/>
          </a:prstGeom>
        </p:spPr>
        <p:txBody>
          <a:bodyPr/>
          <a:lstStyle>
            <a:lvl1pPr>
              <a:defRPr sz="3200" b="1" i="0">
                <a:latin typeface="Poppins" pitchFamily="2" charset="77"/>
                <a:cs typeface="Poppins" pitchFamily="2" charset="77"/>
              </a:defRPr>
            </a:lvl1pPr>
            <a:lvl2pPr>
              <a:defRPr sz="3200" b="0" i="0">
                <a:latin typeface="Poppins Light" pitchFamily="2" charset="77"/>
                <a:cs typeface="Poppins Light" pitchFamily="2" charset="77"/>
              </a:defRPr>
            </a:lvl2pPr>
            <a:lvl3pPr>
              <a:defRPr sz="3200" b="0" i="0">
                <a:latin typeface="Poppins Light" pitchFamily="2" charset="77"/>
                <a:cs typeface="Poppins Light" pitchFamily="2" charset="77"/>
              </a:defRPr>
            </a:lvl3pPr>
            <a:lvl4pPr>
              <a:defRPr sz="3200" b="0" i="0">
                <a:latin typeface="Poppins Light" pitchFamily="2" charset="77"/>
                <a:cs typeface="Poppins Light" pitchFamily="2" charset="77"/>
              </a:defRPr>
            </a:lvl4pPr>
            <a:lvl5pPr>
              <a:defRPr sz="32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4572000" y="6286500"/>
            <a:ext cx="6229350" cy="3581400"/>
          </a:xfrm>
          <a:prstGeom prst="rect">
            <a:avLst/>
          </a:prstGeom>
        </p:spPr>
        <p:txBody>
          <a:bodyPr/>
          <a:lstStyle>
            <a:lvl1pPr>
              <a:defRPr sz="2000" b="1" i="0">
                <a:latin typeface="Poppins" pitchFamily="2" charset="77"/>
                <a:cs typeface="Poppins" pitchFamily="2" charset="77"/>
              </a:defRPr>
            </a:lvl1pPr>
            <a:lvl2pPr>
              <a:defRPr sz="2000" b="0" i="0">
                <a:latin typeface="Poppins Light" pitchFamily="2" charset="77"/>
                <a:cs typeface="Poppins Light" pitchFamily="2" charset="77"/>
              </a:defRPr>
            </a:lvl2pPr>
            <a:lvl3pPr>
              <a:defRPr sz="2000" b="0" i="0">
                <a:latin typeface="Poppins Light" pitchFamily="2" charset="77"/>
                <a:cs typeface="Poppins Light" pitchFamily="2" charset="77"/>
              </a:defRPr>
            </a:lvl3pPr>
            <a:lvl4pPr>
              <a:defRPr sz="2000" b="0" i="0">
                <a:latin typeface="Poppins Light" pitchFamily="2" charset="77"/>
                <a:cs typeface="Poppins Light" pitchFamily="2" charset="77"/>
              </a:defRPr>
            </a:lvl4pPr>
            <a:lvl5pPr>
              <a:defRPr sz="20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11201400" y="6286500"/>
            <a:ext cx="6229350" cy="3581400"/>
          </a:xfrm>
          <a:prstGeom prst="rect">
            <a:avLst/>
          </a:prstGeom>
        </p:spPr>
        <p:txBody>
          <a:bodyPr/>
          <a:lstStyle>
            <a:lvl1pPr>
              <a:defRPr sz="2000" b="1" i="0">
                <a:latin typeface="Poppins" pitchFamily="2" charset="77"/>
                <a:cs typeface="Poppins" pitchFamily="2" charset="77"/>
              </a:defRPr>
            </a:lvl1pPr>
            <a:lvl2pPr>
              <a:defRPr sz="2000" b="1" i="0">
                <a:latin typeface="Poppins" pitchFamily="2" charset="77"/>
                <a:cs typeface="Poppins" pitchFamily="2" charset="77"/>
              </a:defRPr>
            </a:lvl2pPr>
            <a:lvl3pPr>
              <a:defRPr sz="2000" b="1" i="0">
                <a:latin typeface="Poppins" pitchFamily="2" charset="77"/>
                <a:cs typeface="Poppins" pitchFamily="2" charset="77"/>
              </a:defRPr>
            </a:lvl3pPr>
            <a:lvl4pPr>
              <a:defRPr sz="2000" b="1" i="0">
                <a:latin typeface="Poppins" pitchFamily="2" charset="77"/>
                <a:cs typeface="Poppins" pitchFamily="2" charset="77"/>
              </a:defRPr>
            </a:lvl4pPr>
            <a:lvl5pPr>
              <a:defRPr sz="2000" b="1" i="0">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1" name="ZoneTexte 30">
            <a:extLst>
              <a:ext uri="{FF2B5EF4-FFF2-40B4-BE49-F238E27FC236}">
                <a16:creationId xmlns:a16="http://schemas.microsoft.com/office/drawing/2014/main" id="{FC5A0AE8-0394-B9A5-3402-15A685DFD2F6}"/>
              </a:ext>
            </a:extLst>
          </p:cNvPr>
          <p:cNvSpPr txBox="1"/>
          <p:nvPr userDrawn="1"/>
        </p:nvSpPr>
        <p:spPr>
          <a:xfrm>
            <a:off x="14478000" y="9803367"/>
            <a:ext cx="42672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72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1257300" y="547688"/>
            <a:ext cx="15773400" cy="998559"/>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1257300" y="1813302"/>
            <a:ext cx="15773400" cy="7452936"/>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userDrawn="1"/>
        </p:nvGrpSpPr>
        <p:grpSpPr>
          <a:xfrm>
            <a:off x="12465670" y="4464670"/>
            <a:ext cx="5822330" cy="5822330"/>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13013621" y="7435303"/>
            <a:ext cx="6088022" cy="1219200"/>
          </a:xfrm>
          <a:prstGeom prst="rect">
            <a:avLst/>
          </a:prstGeom>
        </p:spPr>
        <p:txBody>
          <a:bodyPr/>
          <a:lstStyle>
            <a:lvl1pPr>
              <a:defRPr sz="3200" b="1" i="0">
                <a:solidFill>
                  <a:schemeClr val="bg1"/>
                </a:solidFill>
                <a:latin typeface="Poppins" pitchFamily="2" charset="77"/>
                <a:cs typeface="Poppins" pitchFamily="2" charset="77"/>
              </a:defRPr>
            </a:lvl1pPr>
            <a:lvl2pPr>
              <a:defRPr sz="3200" b="1" i="0">
                <a:solidFill>
                  <a:schemeClr val="bg1"/>
                </a:solidFill>
                <a:latin typeface="Poppins" pitchFamily="2" charset="77"/>
                <a:cs typeface="Poppins" pitchFamily="2" charset="77"/>
              </a:defRPr>
            </a:lvl2pPr>
            <a:lvl3pPr>
              <a:defRPr sz="3200" b="1" i="0">
                <a:solidFill>
                  <a:schemeClr val="bg1"/>
                </a:solidFill>
                <a:latin typeface="Poppins" pitchFamily="2" charset="77"/>
                <a:cs typeface="Poppins" pitchFamily="2" charset="77"/>
              </a:defRPr>
            </a:lvl3pPr>
            <a:lvl4pPr>
              <a:defRPr sz="3200" b="1" i="0">
                <a:solidFill>
                  <a:schemeClr val="bg1"/>
                </a:solidFill>
                <a:latin typeface="Poppins" pitchFamily="2" charset="77"/>
                <a:cs typeface="Poppins" pitchFamily="2" charset="77"/>
              </a:defRPr>
            </a:lvl4pPr>
            <a:lvl5pPr>
              <a:defRPr sz="3200" b="1" i="0">
                <a:solidFill>
                  <a:schemeClr val="bg1"/>
                </a:solidFill>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err="1"/>
              <a:t>Ciquième</a:t>
            </a:r>
            <a:r>
              <a:rPr lang="fr-FR" dirty="0"/>
              <a:t> niveau</a:t>
            </a:r>
          </a:p>
        </p:txBody>
      </p:sp>
    </p:spTree>
    <p:extLst>
      <p:ext uri="{BB962C8B-B14F-4D97-AF65-F5344CB8AC3E}">
        <p14:creationId xmlns:p14="http://schemas.microsoft.com/office/powerpoint/2010/main" val="904460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userDrawn="1"/>
        </p:nvGrpSpPr>
        <p:grpSpPr>
          <a:xfrm rot="-9557326">
            <a:off x="-1158512" y="-2588782"/>
            <a:ext cx="10201896" cy="10201896"/>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1254125" y="4672606"/>
            <a:ext cx="7735888" cy="671513"/>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1254125" y="5486884"/>
            <a:ext cx="7735888" cy="3798095"/>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9258300" y="1059421"/>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9258300" y="2294497"/>
            <a:ext cx="7775575" cy="6990792"/>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AutoShape 3">
            <a:extLst>
              <a:ext uri="{FF2B5EF4-FFF2-40B4-BE49-F238E27FC236}">
                <a16:creationId xmlns:a16="http://schemas.microsoft.com/office/drawing/2014/main" id="{692268E6-5EAA-1ABD-6AEF-F579E2E043C5}"/>
              </a:ext>
            </a:extLst>
          </p:cNvPr>
          <p:cNvSpPr/>
          <p:nvPr userDrawn="1"/>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149351" y="1265796"/>
            <a:ext cx="6895431" cy="2057400"/>
          </a:xfrm>
          <a:prstGeom prst="rect">
            <a:avLst/>
          </a:prstGeom>
        </p:spPr>
        <p:txBody>
          <a:bodyPr/>
          <a:lstStyle>
            <a:lvl1pPr>
              <a:defRPr sz="2600" b="1" i="0">
                <a:latin typeface="Poppins" pitchFamily="2" charset="77"/>
                <a:cs typeface="Poppins" pitchFamily="2" charset="77"/>
              </a:defRPr>
            </a:lvl1pPr>
            <a:lvl2pPr>
              <a:defRPr sz="2600" b="1" i="0">
                <a:latin typeface="Poppins" pitchFamily="2" charset="77"/>
                <a:cs typeface="Poppins" pitchFamily="2" charset="77"/>
              </a:defRPr>
            </a:lvl2pPr>
            <a:lvl3pPr>
              <a:defRPr sz="2600" b="1" i="0">
                <a:latin typeface="Poppins" pitchFamily="2" charset="77"/>
                <a:cs typeface="Poppins" pitchFamily="2" charset="77"/>
              </a:defRPr>
            </a:lvl3pPr>
            <a:lvl4pPr>
              <a:defRPr sz="2600" b="1" i="0">
                <a:latin typeface="Poppins" pitchFamily="2" charset="77"/>
                <a:cs typeface="Poppins" pitchFamily="2" charset="77"/>
              </a:defRPr>
            </a:lvl4pPr>
            <a:lvl5pPr>
              <a:defRPr sz="2600" b="1" i="0">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ZoneTexte 12">
            <a:extLst>
              <a:ext uri="{FF2B5EF4-FFF2-40B4-BE49-F238E27FC236}">
                <a16:creationId xmlns:a16="http://schemas.microsoft.com/office/drawing/2014/main" id="{1EE77FFA-5EF5-8069-8E06-B478DCAA1005}"/>
              </a:ext>
            </a:extLst>
          </p:cNvPr>
          <p:cNvSpPr txBox="1"/>
          <p:nvPr userDrawn="1"/>
        </p:nvSpPr>
        <p:spPr>
          <a:xfrm>
            <a:off x="13106400" y="9803368"/>
            <a:ext cx="5029200" cy="369332"/>
          </a:xfrm>
          <a:prstGeom prst="rect">
            <a:avLst/>
          </a:prstGeom>
          <a:noFill/>
        </p:spPr>
        <p:txBody>
          <a:bodyPr wrap="square" rtlCol="0">
            <a:spAutoFit/>
          </a:bodyPr>
          <a:lstStyle/>
          <a:p>
            <a:pPr algn="r"/>
            <a:r>
              <a:rPr lang="fr-FR" dirty="0">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162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userDrawn="1"/>
        </p:nvGrpSpPr>
        <p:grpSpPr>
          <a:xfrm>
            <a:off x="13528240" y="5426397"/>
            <a:ext cx="5822330" cy="5822330"/>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732617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762001" y="1866899"/>
            <a:ext cx="8153400" cy="7418389"/>
          </a:xfrm>
          <a:prstGeom prst="rect">
            <a:avLst/>
          </a:prstGeom>
        </p:spPr>
        <p:txBody>
          <a:bodyPr/>
          <a:lstStyle/>
          <a:p>
            <a:endParaRPr lang="fr-FR" dirty="0"/>
          </a:p>
        </p:txBody>
      </p:sp>
      <p:grpSp>
        <p:nvGrpSpPr>
          <p:cNvPr id="7" name="Groupe 6">
            <a:extLst>
              <a:ext uri="{FF2B5EF4-FFF2-40B4-BE49-F238E27FC236}">
                <a16:creationId xmlns:a16="http://schemas.microsoft.com/office/drawing/2014/main" id="{9440C862-784F-E2C2-886F-26668F2D732A}"/>
              </a:ext>
            </a:extLst>
          </p:cNvPr>
          <p:cNvGrpSpPr/>
          <p:nvPr userDrawn="1"/>
        </p:nvGrpSpPr>
        <p:grpSpPr>
          <a:xfrm rot="3608892">
            <a:off x="13161349" y="9151490"/>
            <a:ext cx="1076153" cy="1452741"/>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userDrawn="1"/>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userDrawn="1"/>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userDrawn="1"/>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userDrawn="1"/>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9252783"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9258300"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sp>
        <p:nvSpPr>
          <p:cNvPr id="21" name="ZoneTexte 20">
            <a:extLst>
              <a:ext uri="{FF2B5EF4-FFF2-40B4-BE49-F238E27FC236}">
                <a16:creationId xmlns:a16="http://schemas.microsoft.com/office/drawing/2014/main" id="{7D738DFE-3F42-C4F4-034D-2428872458F3}"/>
              </a:ext>
            </a:extLst>
          </p:cNvPr>
          <p:cNvSpPr txBox="1"/>
          <p:nvPr userDrawn="1"/>
        </p:nvSpPr>
        <p:spPr>
          <a:xfrm>
            <a:off x="14554200" y="9803368"/>
            <a:ext cx="41910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userDrawn="1"/>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032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415331"/>
      </p:ext>
    </p:extLst>
  </p:cSld>
  <p:clrMap bg1="lt1" tx1="dk1" bg2="lt2" tx2="dk2" accent1="accent1" accent2="accent2" accent3="accent3" accent4="accent4" accent5="accent5" accent6="accent6" hlink="hlink" folHlink="folHlink"/>
  <p:sldLayoutIdLst>
    <p:sldLayoutId id="2147483667" r:id="rId1"/>
    <p:sldLayoutId id="2147483683" r:id="rId2"/>
    <p:sldLayoutId id="2147483678" r:id="rId3"/>
    <p:sldLayoutId id="2147483679" r:id="rId4"/>
    <p:sldLayoutId id="2147483662" r:id="rId5"/>
    <p:sldLayoutId id="2147483664" r:id="rId6"/>
    <p:sldLayoutId id="2147483665" r:id="rId7"/>
    <p:sldLayoutId id="2147483669" r:id="rId8"/>
    <p:sldLayoutId id="2147483672" r:id="rId9"/>
    <p:sldLayoutId id="2147483684" r:id="rId10"/>
    <p:sldLayoutId id="2147483661" r:id="rId11"/>
    <p:sldLayoutId id="2147483663" r:id="rId12"/>
    <p:sldLayoutId id="2147483666" r:id="rId13"/>
    <p:sldLayoutId id="2147483668" r:id="rId14"/>
    <p:sldLayoutId id="2147483670" r:id="rId15"/>
    <p:sldLayoutId id="2147483671" r:id="rId16"/>
    <p:sldLayoutId id="2147483676" r:id="rId17"/>
    <p:sldLayoutId id="2147483677" r:id="rId18"/>
    <p:sldLayoutId id="2147483673" r:id="rId19"/>
    <p:sldLayoutId id="2147483675" r:id="rId20"/>
    <p:sldLayoutId id="2147483674" r:id="rId21"/>
  </p:sldLayoutIdLst>
  <p:txStyles>
    <p:title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75949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Lst>
  <p:txStyles>
    <p:title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diagramLayout" Target="../diagrams/layout3.xml"/><Relationship Id="rId7" Type="http://schemas.openxmlformats.org/officeDocument/2006/relationships/image" Target="../media/image31.emf"/><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34.emf"/><Relationship Id="rId4" Type="http://schemas.openxmlformats.org/officeDocument/2006/relationships/diagramQuickStyle" Target="../diagrams/quickStyle3.xml"/><Relationship Id="rId9" Type="http://schemas.openxmlformats.org/officeDocument/2006/relationships/image" Target="../media/image33.emf"/></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8" Type="http://schemas.openxmlformats.org/officeDocument/2006/relationships/hyperlink" Target="https://www.gsma.com/r/gender-gap/" TargetMode="External"/><Relationship Id="rId13" Type="http://schemas.openxmlformats.org/officeDocument/2006/relationships/hyperlink" Target="https://downloads.bbc.co.uk/mediaaction/pdf/india-research-study-women%E2%80%99s-digital-literacy-2021.pdf" TargetMode="External"/><Relationship Id="rId18" Type="http://schemas.openxmlformats.org/officeDocument/2006/relationships/image" Target="../media/image44.svg"/><Relationship Id="rId3" Type="http://schemas.openxmlformats.org/officeDocument/2006/relationships/hyperlink" Target="https://www.usaid.gov/sites/default/files/documents/USAID_Digital_Literacy_Primer.pdf" TargetMode="External"/><Relationship Id="rId7" Type="http://schemas.openxmlformats.org/officeDocument/2006/relationships/hyperlink" Target="https://pubmed.ncbi.nlm.nih.gov/25214610/" TargetMode="External"/><Relationship Id="rId12" Type="http://schemas.openxmlformats.org/officeDocument/2006/relationships/hyperlink" Target="https://pubmed.ncbi.nlm.nih.gov/34551901/" TargetMode="External"/><Relationship Id="rId17" Type="http://schemas.openxmlformats.org/officeDocument/2006/relationships/image" Target="../media/image43.png"/><Relationship Id="rId2" Type="http://schemas.openxmlformats.org/officeDocument/2006/relationships/hyperlink" Target="https://digitalprinciples.org/" TargetMode="External"/><Relationship Id="rId16" Type="http://schemas.openxmlformats.org/officeDocument/2006/relationships/hyperlink" Target="https://gh.bmj.com/pages/digital-innovations-for-community-and-primary-health-in-india" TargetMode="External"/><Relationship Id="rId1" Type="http://schemas.openxmlformats.org/officeDocument/2006/relationships/slideLayout" Target="../slideLayouts/slideLayout24.xml"/><Relationship Id="rId6" Type="http://schemas.openxmlformats.org/officeDocument/2006/relationships/hyperlink" Target="https://innovations.bmj.com/content/early/2022/05/26/bmjinnov-2021-000841.full" TargetMode="External"/><Relationship Id="rId11" Type="http://schemas.openxmlformats.org/officeDocument/2006/relationships/hyperlink" Target="https://www.unicef.org/eap/media/8311/file/What%20we%20know%20about%20the%20gender%20digital%20divide%20for%20girls:%20A%20literature%20review.pdf" TargetMode="External"/><Relationship Id="rId5" Type="http://schemas.openxmlformats.org/officeDocument/2006/relationships/hyperlink" Target="https://gh.bmj.com/content/6/Suppl_5/e005341" TargetMode="External"/><Relationship Id="rId15" Type="http://schemas.openxmlformats.org/officeDocument/2006/relationships/hyperlink" Target="https://www.cgap.org/blog/digital-gender-divide-wont-close-itself-heres-why" TargetMode="External"/><Relationship Id="rId10" Type="http://schemas.openxmlformats.org/officeDocument/2006/relationships/hyperlink" Target="https://downloads.bbc.co.uk/mediaaction/pdf/india-research-social-media-gender-gap-2022.pdf" TargetMode="External"/><Relationship Id="rId4" Type="http://schemas.openxmlformats.org/officeDocument/2006/relationships/hyperlink" Target="https://www.genderhealthhub.org/articles/guidance-note-and-checklist-for-tackling-gender-related-barriers-to-equitable-covid-19-vaccine-deployment/" TargetMode="External"/><Relationship Id="rId9" Type="http://schemas.openxmlformats.org/officeDocument/2006/relationships/hyperlink" Target="https://gh.bmj.com/content/5/5/e002524" TargetMode="External"/><Relationship Id="rId14" Type="http://schemas.openxmlformats.org/officeDocument/2006/relationships/hyperlink" Target="https://gh.bmj.com/content/6/Suppl_5/e005538"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3" Type="http://schemas.openxmlformats.org/officeDocument/2006/relationships/hyperlink" Target="https://www.researchgate.net/journal/Health-Promotion-International-1460-2245" TargetMode="External"/><Relationship Id="rId7" Type="http://schemas.openxmlformats.org/officeDocument/2006/relationships/diagramLayout" Target="../diagrams/layout1.xml"/><Relationship Id="rId12" Type="http://schemas.openxmlformats.org/officeDocument/2006/relationships/diagramLayout" Target="../diagrams/layout2.xm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hyperlink" Target="https://www.researchgate.net/deref/http%3A%2F%2Fwww.ncbi.nlm.nih.gov%2Fpubmed%2F25231058" TargetMode="External"/><Relationship Id="rId15" Type="http://schemas.microsoft.com/office/2007/relationships/diagramDrawing" Target="../diagrams/drawing2.xml"/><Relationship Id="rId10" Type="http://schemas.microsoft.com/office/2007/relationships/diagramDrawing" Target="../diagrams/drawing1.xml"/><Relationship Id="rId4" Type="http://schemas.openxmlformats.org/officeDocument/2006/relationships/hyperlink" Target="http://dx.doi.org/10.1093/heapro/dau083" TargetMode="External"/><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BE8E04-F4A3-4932-48E0-7E66BE2A8664}"/>
              </a:ext>
            </a:extLst>
          </p:cNvPr>
          <p:cNvSpPr>
            <a:spLocks noGrp="1"/>
          </p:cNvSpPr>
          <p:nvPr>
            <p:ph type="title"/>
          </p:nvPr>
        </p:nvSpPr>
        <p:spPr>
          <a:xfrm>
            <a:off x="686798" y="1028702"/>
            <a:ext cx="12857693" cy="1989137"/>
          </a:xfrm>
        </p:spPr>
        <p:txBody>
          <a:bodyPr vert="horz" lIns="91440" tIns="45720" rIns="91440" bIns="45720" rtlCol="0" anchor="t">
            <a:noAutofit/>
          </a:bodyPr>
          <a:lstStyle/>
          <a:p>
            <a:r>
              <a:rPr lang="en-US" dirty="0">
                <a:latin typeface="Poppins"/>
                <a:cs typeface="Poppins"/>
              </a:rPr>
              <a:t>Formation </a:t>
            </a:r>
            <a:r>
              <a:rPr lang="fr-FR" dirty="0">
                <a:latin typeface="Poppins"/>
                <a:cs typeface="Poppins"/>
              </a:rPr>
              <a:t>Complète</a:t>
            </a:r>
            <a:endParaRPr lang="fr-FR" dirty="0"/>
          </a:p>
        </p:txBody>
      </p:sp>
      <p:sp>
        <p:nvSpPr>
          <p:cNvPr id="3" name="Espace réservé du texte 2">
            <a:extLst>
              <a:ext uri="{FF2B5EF4-FFF2-40B4-BE49-F238E27FC236}">
                <a16:creationId xmlns:a16="http://schemas.microsoft.com/office/drawing/2014/main" id="{786E402D-0DC9-8B90-7157-4779A38F1C33}"/>
              </a:ext>
            </a:extLst>
          </p:cNvPr>
          <p:cNvSpPr>
            <a:spLocks noGrp="1"/>
          </p:cNvSpPr>
          <p:nvPr>
            <p:ph type="body" sz="quarter" idx="10"/>
          </p:nvPr>
        </p:nvSpPr>
        <p:spPr>
          <a:xfrm>
            <a:off x="686796" y="4726674"/>
            <a:ext cx="11657604" cy="1447800"/>
          </a:xfrm>
        </p:spPr>
        <p:txBody>
          <a:bodyPr/>
          <a:lstStyle/>
          <a:p>
            <a:pPr marL="0" indent="0">
              <a:buNone/>
            </a:pPr>
            <a:r>
              <a:rPr lang="fr-FR" sz="4800" spc="684" dirty="0"/>
              <a:t>28 juin - 21 juillet 2022</a:t>
            </a:r>
            <a:endParaRPr lang="fr-FR" dirty="0"/>
          </a:p>
        </p:txBody>
      </p:sp>
      <p:sp>
        <p:nvSpPr>
          <p:cNvPr id="5" name="Espace réservé du texte 3">
            <a:extLst>
              <a:ext uri="{FF2B5EF4-FFF2-40B4-BE49-F238E27FC236}">
                <a16:creationId xmlns:a16="http://schemas.microsoft.com/office/drawing/2014/main" id="{12B1CF14-AA18-D734-C359-17E3762DA1DC}"/>
              </a:ext>
            </a:extLst>
          </p:cNvPr>
          <p:cNvSpPr txBox="1">
            <a:spLocks/>
          </p:cNvSpPr>
          <p:nvPr/>
        </p:nvSpPr>
        <p:spPr>
          <a:xfrm>
            <a:off x="686796" y="7043975"/>
            <a:ext cx="7542804" cy="2514600"/>
          </a:xfrm>
          <a:prstGeom prst="rect">
            <a:avLst/>
          </a:prstGeom>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33" b="1" i="0" kern="1200">
                <a:solidFill>
                  <a:srgbClr val="292929"/>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233" b="1" i="0" kern="1200">
                <a:solidFill>
                  <a:srgbClr val="292929"/>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233" b="1" i="0" kern="1200">
                <a:solidFill>
                  <a:srgbClr val="292929"/>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233" b="1" i="0" kern="1200">
                <a:solidFill>
                  <a:srgbClr val="292929"/>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233" b="1" i="0" kern="1200">
                <a:solidFill>
                  <a:srgbClr val="292929"/>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dirty="0"/>
              <a:t>PRÉSENTÉ PAR GAVI, WHO, UNICEF &amp; US CDC</a:t>
            </a:r>
          </a:p>
        </p:txBody>
      </p:sp>
    </p:spTree>
    <p:extLst>
      <p:ext uri="{BB962C8B-B14F-4D97-AF65-F5344CB8AC3E}">
        <p14:creationId xmlns:p14="http://schemas.microsoft.com/office/powerpoint/2010/main" val="2273165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5C768-3311-1B46-99D6-A30912ECC22C}"/>
              </a:ext>
            </a:extLst>
          </p:cNvPr>
          <p:cNvSpPr>
            <a:spLocks noGrp="1"/>
          </p:cNvSpPr>
          <p:nvPr>
            <p:ph type="title"/>
          </p:nvPr>
        </p:nvSpPr>
        <p:spPr>
          <a:xfrm>
            <a:off x="520434" y="394290"/>
            <a:ext cx="17247131" cy="1166812"/>
          </a:xfrm>
        </p:spPr>
        <p:txBody>
          <a:bodyPr anchor="t">
            <a:noAutofit/>
          </a:bodyPr>
          <a:lstStyle/>
          <a:p>
            <a:pPr>
              <a:spcAft>
                <a:spcPts val="900"/>
              </a:spcAft>
            </a:pPr>
            <a:r>
              <a:rPr lang="fr-FR" sz="5400" b="0" dirty="0">
                <a:solidFill>
                  <a:srgbClr val="1F6B79"/>
                </a:solidFill>
                <a:latin typeface="Poppins" panose="020B0604020202020204" charset="0"/>
                <a:ea typeface="BBC Reith Sans Medium"/>
                <a:cs typeface="Poppins" panose="020B0604020202020204" charset="0"/>
              </a:rPr>
              <a:t>L'ampleur de la fracture numérique entre les sexes en Inde : une étude de cas</a:t>
            </a:r>
            <a:endParaRPr lang="en-US" sz="5400" b="0" dirty="0">
              <a:solidFill>
                <a:srgbClr val="1F6B79"/>
              </a:solidFill>
              <a:latin typeface="Poppins" panose="020B0604020202020204" charset="0"/>
              <a:ea typeface="BBC Reith Sans Medium"/>
              <a:cs typeface="Poppins" panose="020B0604020202020204" charset="0"/>
            </a:endParaRPr>
          </a:p>
        </p:txBody>
      </p:sp>
      <p:pic>
        <p:nvPicPr>
          <p:cNvPr id="6" name="Picture 5">
            <a:extLst>
              <a:ext uri="{FF2B5EF4-FFF2-40B4-BE49-F238E27FC236}">
                <a16:creationId xmlns:a16="http://schemas.microsoft.com/office/drawing/2014/main" id="{21554BFD-75CF-4143-B495-5B5C15812A2A}"/>
              </a:ext>
            </a:extLst>
          </p:cNvPr>
          <p:cNvPicPr>
            <a:picLocks noChangeAspect="1"/>
          </p:cNvPicPr>
          <p:nvPr/>
        </p:nvPicPr>
        <p:blipFill>
          <a:blip r:embed="rId3"/>
          <a:stretch>
            <a:fillRect/>
          </a:stretch>
        </p:blipFill>
        <p:spPr>
          <a:xfrm>
            <a:off x="15970469" y="9668252"/>
            <a:ext cx="1974714" cy="439290"/>
          </a:xfrm>
          <a:prstGeom prst="rect">
            <a:avLst/>
          </a:prstGeom>
        </p:spPr>
      </p:pic>
      <p:sp>
        <p:nvSpPr>
          <p:cNvPr id="7" name="Rectangle 6">
            <a:extLst>
              <a:ext uri="{FF2B5EF4-FFF2-40B4-BE49-F238E27FC236}">
                <a16:creationId xmlns:a16="http://schemas.microsoft.com/office/drawing/2014/main" id="{F1D03493-64DE-764E-A2F7-8486F8FD90D4}"/>
              </a:ext>
            </a:extLst>
          </p:cNvPr>
          <p:cNvSpPr/>
          <p:nvPr/>
        </p:nvSpPr>
        <p:spPr>
          <a:xfrm>
            <a:off x="1474972" y="2535909"/>
            <a:ext cx="6853704" cy="6250878"/>
          </a:xfrm>
          <a:prstGeom prst="rect">
            <a:avLst/>
          </a:prstGeom>
          <a:noFill/>
          <a:ln>
            <a:solidFill>
              <a:srgbClr val="0B5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FFFFF"/>
              </a:solidFill>
              <a:latin typeface="Calibri" panose="020F0502020204030204"/>
            </a:endParaRPr>
          </a:p>
        </p:txBody>
      </p:sp>
      <p:sp>
        <p:nvSpPr>
          <p:cNvPr id="10" name="Rectangle 9">
            <a:extLst>
              <a:ext uri="{FF2B5EF4-FFF2-40B4-BE49-F238E27FC236}">
                <a16:creationId xmlns:a16="http://schemas.microsoft.com/office/drawing/2014/main" id="{BE434B82-FC88-7C4A-9F8E-CF38A0787F34}"/>
              </a:ext>
            </a:extLst>
          </p:cNvPr>
          <p:cNvSpPr/>
          <p:nvPr/>
        </p:nvSpPr>
        <p:spPr>
          <a:xfrm>
            <a:off x="1823895" y="3471004"/>
            <a:ext cx="4553712" cy="692497"/>
          </a:xfrm>
          <a:prstGeom prst="rect">
            <a:avLst/>
          </a:prstGeom>
        </p:spPr>
        <p:txBody>
          <a:bodyPr wrap="square" lIns="137160" tIns="68580" rIns="137160" bIns="68580" anchor="t">
            <a:spAutoFit/>
          </a:bodyPr>
          <a:lstStyle/>
          <a:p>
            <a:pPr defTabSz="1371600">
              <a:buSzPct val="125000"/>
              <a:defRPr/>
            </a:pPr>
            <a:r>
              <a:rPr lang="en-GB" sz="3600" dirty="0">
                <a:solidFill>
                  <a:srgbClr val="7C2128"/>
                </a:solidFill>
                <a:latin typeface="BBC Reith Sans"/>
                <a:ea typeface="BBC Reith Sans"/>
                <a:cs typeface="BBC Reith Sans"/>
              </a:rPr>
              <a:t>.</a:t>
            </a:r>
            <a:endParaRPr lang="en-US" sz="3600" dirty="0">
              <a:solidFill>
                <a:srgbClr val="7C2128"/>
              </a:solidFill>
              <a:latin typeface="BBC Reith Sans"/>
              <a:ea typeface="BBC Reith Sans"/>
              <a:cs typeface="BBC Reith Sans"/>
            </a:endParaRPr>
          </a:p>
        </p:txBody>
      </p:sp>
      <p:sp>
        <p:nvSpPr>
          <p:cNvPr id="18" name="TextBox 17">
            <a:extLst>
              <a:ext uri="{FF2B5EF4-FFF2-40B4-BE49-F238E27FC236}">
                <a16:creationId xmlns:a16="http://schemas.microsoft.com/office/drawing/2014/main" id="{81216C14-09F7-4580-8447-B1F27AFAE836}"/>
              </a:ext>
            </a:extLst>
          </p:cNvPr>
          <p:cNvSpPr txBox="1"/>
          <p:nvPr/>
        </p:nvSpPr>
        <p:spPr>
          <a:xfrm>
            <a:off x="1651784" y="2104573"/>
            <a:ext cx="6500079" cy="6740307"/>
          </a:xfrm>
          <a:prstGeom prst="rect">
            <a:avLst/>
          </a:prstGeom>
          <a:noFill/>
        </p:spPr>
        <p:txBody>
          <a:bodyPr wrap="square" lIns="91440" tIns="45720" rIns="91440" bIns="45720" anchor="t">
            <a:spAutoFit/>
          </a:bodyPr>
          <a:lstStyle/>
          <a:p>
            <a:pPr marL="428625" indent="-428625" defTabSz="1371600">
              <a:buFont typeface="Arial" panose="020B0604020202020204" pitchFamily="34" charset="0"/>
              <a:buChar char="•"/>
              <a:defRPr/>
            </a:pPr>
            <a:endParaRPr lang="en-US" sz="2700" b="1" i="1" dirty="0">
              <a:solidFill>
                <a:srgbClr val="7C2128"/>
              </a:solidFill>
              <a:latin typeface="Poppins"/>
              <a:ea typeface="BBC Reith Sans"/>
              <a:cs typeface="BBC Reith Sans"/>
            </a:endParaRPr>
          </a:p>
          <a:p>
            <a:pPr marL="428625" indent="-428625" defTabSz="1371600">
              <a:buFont typeface="Arial" panose="020B0604020202020204" pitchFamily="34" charset="0"/>
              <a:buChar char="•"/>
              <a:defRPr/>
            </a:pPr>
            <a:endParaRPr lang="en-US" sz="2700" b="1" i="1" dirty="0">
              <a:solidFill>
                <a:srgbClr val="7C2128"/>
              </a:solidFill>
              <a:latin typeface="Poppins"/>
              <a:ea typeface="BBC Reith Sans"/>
              <a:cs typeface="BBC Reith Sans"/>
            </a:endParaRPr>
          </a:p>
          <a:p>
            <a:pPr marL="428625" indent="-428625" defTabSz="1371600">
              <a:buFont typeface="Arial" panose="020B0604020202020204" pitchFamily="34" charset="0"/>
              <a:buChar char="•"/>
              <a:defRPr/>
            </a:pPr>
            <a:endParaRPr lang="en-US" sz="2700" b="1" i="1" dirty="0">
              <a:solidFill>
                <a:srgbClr val="0B5574"/>
              </a:solidFill>
              <a:latin typeface="Poppins"/>
              <a:ea typeface="BBC Reith Sans"/>
              <a:cs typeface="BBC Reith Sans"/>
            </a:endParaRPr>
          </a:p>
          <a:p>
            <a:pPr marL="428625" indent="-428625" defTabSz="1371600">
              <a:buFont typeface="Arial" panose="020B0604020202020204" pitchFamily="34" charset="0"/>
              <a:buChar char="•"/>
              <a:defRPr/>
            </a:pPr>
            <a:r>
              <a:rPr lang="fr-FR" sz="2700" i="1" dirty="0">
                <a:solidFill>
                  <a:srgbClr val="0B5574"/>
                </a:solidFill>
                <a:latin typeface="Poppins Light" panose="00000400000000000000" pitchFamily="2" charset="0"/>
                <a:ea typeface="BBC Reith Sans"/>
                <a:cs typeface="Poppins Light" panose="00000400000000000000" pitchFamily="2" charset="0"/>
              </a:rPr>
              <a:t>49 % des hommes mais seulement 26 % des femmes , possédaient un smartphone en 2021 </a:t>
            </a:r>
          </a:p>
          <a:p>
            <a:pPr marL="428625" indent="-428625" defTabSz="1371600">
              <a:buFont typeface="Arial" panose="020B0604020202020204" pitchFamily="34" charset="0"/>
              <a:buChar char="•"/>
              <a:defRPr/>
            </a:pPr>
            <a:endParaRPr lang="fr-FR" sz="2700" i="1" dirty="0">
              <a:solidFill>
                <a:srgbClr val="0B5574"/>
              </a:solidFill>
              <a:latin typeface="Poppins Light" panose="00000400000000000000" pitchFamily="2" charset="0"/>
              <a:ea typeface="BBC Reith Sans"/>
              <a:cs typeface="Poppins Light" panose="00000400000000000000" pitchFamily="2" charset="0"/>
            </a:endParaRPr>
          </a:p>
          <a:p>
            <a:pPr marL="428625" indent="-428625" defTabSz="1371600">
              <a:buFont typeface="Arial" panose="020B0604020202020204" pitchFamily="34" charset="0"/>
              <a:buChar char="•"/>
              <a:defRPr/>
            </a:pPr>
            <a:r>
              <a:rPr lang="fr-FR" sz="2700" i="1" dirty="0">
                <a:solidFill>
                  <a:srgbClr val="0B5574"/>
                </a:solidFill>
                <a:latin typeface="Poppins Light" panose="00000400000000000000" pitchFamily="2" charset="0"/>
                <a:ea typeface="BBC Reith Sans"/>
                <a:cs typeface="Poppins Light" panose="00000400000000000000" pitchFamily="2" charset="0"/>
              </a:rPr>
              <a:t>51 % des hommes, mais seulement 30 % des femmes, utilisaient l'internet mobile en 2021</a:t>
            </a:r>
          </a:p>
          <a:p>
            <a:pPr marL="428625" indent="-428625" defTabSz="1371600">
              <a:buFont typeface="Arial" panose="020B0604020202020204" pitchFamily="34" charset="0"/>
              <a:buChar char="•"/>
              <a:defRPr/>
            </a:pPr>
            <a:endParaRPr lang="fr-FR" sz="2700" i="1" dirty="0">
              <a:solidFill>
                <a:srgbClr val="0B5574"/>
              </a:solidFill>
              <a:latin typeface="Poppins Light" panose="00000400000000000000" pitchFamily="2" charset="0"/>
              <a:ea typeface="BBC Reith Sans"/>
              <a:cs typeface="Poppins Light" panose="00000400000000000000" pitchFamily="2" charset="0"/>
            </a:endParaRPr>
          </a:p>
          <a:p>
            <a:pPr marL="428625" indent="-428625" defTabSz="1371600">
              <a:buFont typeface="Arial" panose="020B0604020202020204" pitchFamily="34" charset="0"/>
              <a:buChar char="•"/>
              <a:defRPr/>
            </a:pPr>
            <a:r>
              <a:rPr lang="fr-FR" sz="2700" i="1" dirty="0">
                <a:solidFill>
                  <a:srgbClr val="0B5574"/>
                </a:solidFill>
                <a:latin typeface="Poppins Light" panose="00000400000000000000" pitchFamily="2" charset="0"/>
                <a:ea typeface="BBC Reith Sans"/>
                <a:cs typeface="Poppins Light" panose="00000400000000000000" pitchFamily="2" charset="0"/>
              </a:rPr>
              <a:t>La possession et l'utilisation sont les plus faibles parmi les personnes les plus défavorisées.</a:t>
            </a:r>
            <a:endParaRPr lang="en-US" sz="2700" b="1" i="1" dirty="0">
              <a:solidFill>
                <a:srgbClr val="7C2128"/>
              </a:solidFill>
              <a:latin typeface="Poppins"/>
              <a:ea typeface="BBC Reith Sans"/>
              <a:cs typeface="BBC Reith Sans"/>
            </a:endParaRPr>
          </a:p>
          <a:p>
            <a:pPr defTabSz="1371600">
              <a:defRPr/>
            </a:pPr>
            <a:endParaRPr lang="en-US" sz="2700" b="1" i="1" dirty="0">
              <a:solidFill>
                <a:srgbClr val="7C2128"/>
              </a:solidFill>
              <a:latin typeface="Poppins"/>
              <a:ea typeface="BBC Reith Sans"/>
              <a:cs typeface="BBC Reith Sans"/>
            </a:endParaRPr>
          </a:p>
        </p:txBody>
      </p:sp>
      <p:sp>
        <p:nvSpPr>
          <p:cNvPr id="20" name="TextBox 19">
            <a:extLst>
              <a:ext uri="{FF2B5EF4-FFF2-40B4-BE49-F238E27FC236}">
                <a16:creationId xmlns:a16="http://schemas.microsoft.com/office/drawing/2014/main" id="{1414529B-CDCD-4CC1-A17E-81EA1488547C}"/>
              </a:ext>
            </a:extLst>
          </p:cNvPr>
          <p:cNvSpPr txBox="1"/>
          <p:nvPr/>
        </p:nvSpPr>
        <p:spPr>
          <a:xfrm>
            <a:off x="10058400" y="2850755"/>
            <a:ext cx="6405705" cy="6217087"/>
          </a:xfrm>
          <a:prstGeom prst="rect">
            <a:avLst/>
          </a:prstGeom>
          <a:noFill/>
        </p:spPr>
        <p:txBody>
          <a:bodyPr wrap="square" lIns="91440" tIns="45720" rIns="91440" bIns="45720" anchor="t">
            <a:spAutoFit/>
          </a:bodyPr>
          <a:lstStyle/>
          <a:p>
            <a:pPr marL="428625" indent="-428625" defTabSz="1371600">
              <a:buFont typeface="Arial" panose="020B0604020202020204" pitchFamily="34" charset="0"/>
              <a:buChar char="•"/>
              <a:defRPr/>
            </a:pPr>
            <a:endParaRPr lang="en-US" sz="3000" b="1" i="1" dirty="0">
              <a:solidFill>
                <a:srgbClr val="7C2128"/>
              </a:solidFill>
              <a:latin typeface="Poppins"/>
              <a:ea typeface="BBC Reith Sans"/>
              <a:cs typeface="BBC Reith Sans"/>
            </a:endParaRPr>
          </a:p>
          <a:p>
            <a:pPr marL="428625" indent="-428625" defTabSz="1371600">
              <a:buFont typeface="Arial" panose="020B0604020202020204" pitchFamily="34" charset="0"/>
              <a:buChar char="•"/>
              <a:defRPr/>
            </a:pPr>
            <a:endParaRPr lang="en-US" sz="3000" b="1" i="1" dirty="0">
              <a:solidFill>
                <a:srgbClr val="7C2128"/>
              </a:solidFill>
              <a:latin typeface="Poppins"/>
              <a:ea typeface="BBC Reith Sans"/>
              <a:cs typeface="BBC Reith Sans"/>
            </a:endParaRPr>
          </a:p>
          <a:p>
            <a:pPr marL="428625" indent="-428625" defTabSz="1371600">
              <a:buFont typeface="Arial" panose="020B0604020202020204" pitchFamily="34" charset="0"/>
              <a:buChar char="•"/>
              <a:defRPr/>
            </a:pPr>
            <a:r>
              <a:rPr lang="fr-FR" sz="2800" i="1" dirty="0">
                <a:solidFill>
                  <a:srgbClr val="0B5574"/>
                </a:solidFill>
                <a:latin typeface="Poppins Light" panose="00000400000000000000" pitchFamily="2" charset="0"/>
                <a:ea typeface="BBC Reith Sans"/>
                <a:cs typeface="Poppins Light" panose="00000400000000000000" pitchFamily="2" charset="0"/>
              </a:rPr>
              <a:t>L'Inde est l'un des plus grands marchés de médias sociaux au monde, mais seulement 30 % des femmes utilisaient les médias sociaux en 2021</a:t>
            </a:r>
          </a:p>
          <a:p>
            <a:pPr marL="428625" indent="-428625" defTabSz="1371600">
              <a:buFont typeface="Arial" panose="020B0604020202020204" pitchFamily="34" charset="0"/>
              <a:buChar char="•"/>
              <a:defRPr/>
            </a:pPr>
            <a:endParaRPr lang="en-US" sz="2800" i="1" dirty="0">
              <a:solidFill>
                <a:srgbClr val="0B5574"/>
              </a:solidFill>
              <a:latin typeface="Poppins Light" panose="00000400000000000000" pitchFamily="2" charset="0"/>
              <a:ea typeface="BBC Reith Sans"/>
              <a:cs typeface="Poppins Light" panose="00000400000000000000" pitchFamily="2" charset="0"/>
            </a:endParaRPr>
          </a:p>
          <a:p>
            <a:pPr marL="428625" indent="-428625" defTabSz="1371600">
              <a:buFont typeface="Arial" panose="020B0604020202020204" pitchFamily="34" charset="0"/>
              <a:buChar char="•"/>
              <a:defRPr/>
            </a:pPr>
            <a:r>
              <a:rPr lang="fr-FR" sz="2800" i="1" dirty="0">
                <a:solidFill>
                  <a:srgbClr val="0B5574"/>
                </a:solidFill>
                <a:latin typeface="Poppins Light" panose="00000400000000000000" pitchFamily="2" charset="0"/>
                <a:ea typeface="BBC Reith Sans"/>
                <a:cs typeface="Poppins Light" panose="00000400000000000000" pitchFamily="2" charset="0"/>
              </a:rPr>
              <a:t>Les utilisateurs de médias sociaux sont plus jeunes, plus instruits, plus riches et plus urbains</a:t>
            </a:r>
            <a:endParaRPr lang="en-US" sz="2800" i="1" dirty="0">
              <a:solidFill>
                <a:srgbClr val="0B5574"/>
              </a:solidFill>
              <a:latin typeface="Poppins Light" panose="00000400000000000000" pitchFamily="2" charset="0"/>
              <a:ea typeface="BBC Reith Sans"/>
              <a:cs typeface="Poppins Light" panose="00000400000000000000" pitchFamily="2" charset="0"/>
            </a:endParaRPr>
          </a:p>
          <a:p>
            <a:pPr defTabSz="1371600">
              <a:defRPr/>
            </a:pPr>
            <a:endParaRPr lang="en-US" sz="2800" i="1" dirty="0">
              <a:solidFill>
                <a:srgbClr val="0B5574"/>
              </a:solidFill>
              <a:latin typeface="Poppins Light" panose="00000400000000000000" pitchFamily="2" charset="0"/>
              <a:ea typeface="BBC Reith Sans"/>
              <a:cs typeface="Poppins Light" panose="00000400000000000000" pitchFamily="2" charset="0"/>
            </a:endParaRPr>
          </a:p>
          <a:p>
            <a:pPr defTabSz="1371600">
              <a:defRPr/>
            </a:pPr>
            <a:endParaRPr lang="en-US" sz="3000" b="1" i="1" dirty="0">
              <a:solidFill>
                <a:srgbClr val="7C2128"/>
              </a:solidFill>
              <a:latin typeface="Poppins"/>
              <a:ea typeface="BBC Reith Sans"/>
              <a:cs typeface="BBC Reith Sans"/>
            </a:endParaRPr>
          </a:p>
        </p:txBody>
      </p:sp>
      <p:sp>
        <p:nvSpPr>
          <p:cNvPr id="21" name="Rectangle 20">
            <a:extLst>
              <a:ext uri="{FF2B5EF4-FFF2-40B4-BE49-F238E27FC236}">
                <a16:creationId xmlns:a16="http://schemas.microsoft.com/office/drawing/2014/main" id="{213FB103-4B28-4B5A-9245-0A067B8AE265}"/>
              </a:ext>
            </a:extLst>
          </p:cNvPr>
          <p:cNvSpPr/>
          <p:nvPr/>
        </p:nvSpPr>
        <p:spPr>
          <a:xfrm>
            <a:off x="9397599" y="2549742"/>
            <a:ext cx="7359433" cy="6327558"/>
          </a:xfrm>
          <a:prstGeom prst="rect">
            <a:avLst/>
          </a:prstGeom>
          <a:noFill/>
          <a:ln>
            <a:solidFill>
              <a:srgbClr val="0758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FFFFF"/>
              </a:solidFill>
              <a:latin typeface="Calibri" panose="020F0502020204030204"/>
            </a:endParaRPr>
          </a:p>
        </p:txBody>
      </p:sp>
      <p:sp>
        <p:nvSpPr>
          <p:cNvPr id="22" name="Rectangle 21">
            <a:extLst>
              <a:ext uri="{FF2B5EF4-FFF2-40B4-BE49-F238E27FC236}">
                <a16:creationId xmlns:a16="http://schemas.microsoft.com/office/drawing/2014/main" id="{64DF5283-880E-4543-9E23-782D26106BDE}"/>
              </a:ext>
            </a:extLst>
          </p:cNvPr>
          <p:cNvSpPr/>
          <p:nvPr/>
        </p:nvSpPr>
        <p:spPr>
          <a:xfrm>
            <a:off x="956866" y="2044601"/>
            <a:ext cx="5583333" cy="956871"/>
          </a:xfrm>
          <a:prstGeom prst="rect">
            <a:avLst/>
          </a:prstGeom>
          <a:solidFill>
            <a:srgbClr val="1D6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Calibri" panose="020F0502020204030204"/>
            </a:endParaRPr>
          </a:p>
        </p:txBody>
      </p:sp>
      <p:sp>
        <p:nvSpPr>
          <p:cNvPr id="23" name="Rectangle 22">
            <a:extLst>
              <a:ext uri="{FF2B5EF4-FFF2-40B4-BE49-F238E27FC236}">
                <a16:creationId xmlns:a16="http://schemas.microsoft.com/office/drawing/2014/main" id="{029D1FEA-80A6-4E16-824E-A12A74B2AE93}"/>
              </a:ext>
            </a:extLst>
          </p:cNvPr>
          <p:cNvSpPr/>
          <p:nvPr/>
        </p:nvSpPr>
        <p:spPr>
          <a:xfrm>
            <a:off x="956866" y="2117459"/>
            <a:ext cx="5489318" cy="692497"/>
          </a:xfrm>
          <a:prstGeom prst="rect">
            <a:avLst/>
          </a:prstGeom>
          <a:noFill/>
        </p:spPr>
        <p:txBody>
          <a:bodyPr wrap="square" lIns="137160" tIns="68580" rIns="137160" bIns="68580" anchor="t">
            <a:spAutoFit/>
          </a:bodyPr>
          <a:lstStyle/>
          <a:p>
            <a:pPr defTabSz="1371600">
              <a:buClr>
                <a:srgbClr val="7C2128"/>
              </a:buClr>
              <a:buSzPct val="125000"/>
              <a:defRPr/>
            </a:pPr>
            <a:r>
              <a:rPr lang="en-US" sz="3600" dirty="0">
                <a:solidFill>
                  <a:srgbClr val="FFFFFF"/>
                </a:solidFill>
                <a:latin typeface="Poppins"/>
                <a:ea typeface="BBC Reith Serif"/>
                <a:cs typeface="BBC Reith Serif"/>
              </a:rPr>
              <a:t> Smartphones/internet</a:t>
            </a:r>
          </a:p>
        </p:txBody>
      </p:sp>
      <p:sp>
        <p:nvSpPr>
          <p:cNvPr id="24" name="Rectangle 23">
            <a:extLst>
              <a:ext uri="{FF2B5EF4-FFF2-40B4-BE49-F238E27FC236}">
                <a16:creationId xmlns:a16="http://schemas.microsoft.com/office/drawing/2014/main" id="{D781CC18-0991-4CAB-AAB1-5E44AE8864BB}"/>
              </a:ext>
            </a:extLst>
          </p:cNvPr>
          <p:cNvSpPr/>
          <p:nvPr/>
        </p:nvSpPr>
        <p:spPr>
          <a:xfrm>
            <a:off x="8890402" y="2099341"/>
            <a:ext cx="3635216" cy="956871"/>
          </a:xfrm>
          <a:prstGeom prst="rect">
            <a:avLst/>
          </a:prstGeom>
          <a:solidFill>
            <a:srgbClr val="1D6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Calibri" panose="020F0502020204030204"/>
            </a:endParaRPr>
          </a:p>
        </p:txBody>
      </p:sp>
      <p:sp>
        <p:nvSpPr>
          <p:cNvPr id="25" name="Rectangle 24">
            <a:extLst>
              <a:ext uri="{FF2B5EF4-FFF2-40B4-BE49-F238E27FC236}">
                <a16:creationId xmlns:a16="http://schemas.microsoft.com/office/drawing/2014/main" id="{98A24D2E-EE58-4C30-A7CD-F7EDA88170DA}"/>
              </a:ext>
            </a:extLst>
          </p:cNvPr>
          <p:cNvSpPr/>
          <p:nvPr/>
        </p:nvSpPr>
        <p:spPr>
          <a:xfrm>
            <a:off x="8953954" y="2231527"/>
            <a:ext cx="5489318" cy="692497"/>
          </a:xfrm>
          <a:prstGeom prst="rect">
            <a:avLst/>
          </a:prstGeom>
        </p:spPr>
        <p:txBody>
          <a:bodyPr wrap="square" lIns="137160" tIns="68580" rIns="137160" bIns="68580" anchor="t">
            <a:spAutoFit/>
          </a:bodyPr>
          <a:lstStyle/>
          <a:p>
            <a:pPr defTabSz="1371600">
              <a:buClr>
                <a:srgbClr val="7C2128"/>
              </a:buClr>
              <a:buSzPct val="125000"/>
              <a:defRPr/>
            </a:pPr>
            <a:r>
              <a:rPr lang="en-US" sz="3600" dirty="0">
                <a:solidFill>
                  <a:srgbClr val="FFFFFF"/>
                </a:solidFill>
                <a:latin typeface="Poppins"/>
                <a:ea typeface="BBC Reith Serif"/>
                <a:cs typeface="BBC Reith Serif"/>
              </a:rPr>
              <a:t>Social media</a:t>
            </a:r>
          </a:p>
        </p:txBody>
      </p:sp>
      <p:sp>
        <p:nvSpPr>
          <p:cNvPr id="15" name="TextBox 14">
            <a:extLst>
              <a:ext uri="{FF2B5EF4-FFF2-40B4-BE49-F238E27FC236}">
                <a16:creationId xmlns:a16="http://schemas.microsoft.com/office/drawing/2014/main" id="{1EA779F4-7588-21DC-3499-93DC7919E530}"/>
              </a:ext>
            </a:extLst>
          </p:cNvPr>
          <p:cNvSpPr txBox="1"/>
          <p:nvPr/>
        </p:nvSpPr>
        <p:spPr>
          <a:xfrm>
            <a:off x="932343" y="9019835"/>
            <a:ext cx="16105520" cy="1061829"/>
          </a:xfrm>
          <a:prstGeom prst="rect">
            <a:avLst/>
          </a:prstGeom>
          <a:noFill/>
        </p:spPr>
        <p:txBody>
          <a:bodyPr wrap="square">
            <a:spAutoFit/>
          </a:bodyPr>
          <a:lstStyle/>
          <a:p>
            <a:r>
              <a:rPr lang="en-US" dirty="0"/>
              <a:t>BBC Media Action, 2022, Why aren’t women part of the conversation?</a:t>
            </a:r>
          </a:p>
          <a:p>
            <a:r>
              <a:rPr lang="en-US" dirty="0"/>
              <a:t>https://downloads.bbc.co.uk/mediaaction/pdf/india-research-social-media-gender-gap-2022.pdf</a:t>
            </a:r>
          </a:p>
          <a:p>
            <a:endParaRPr lang="en-US" sz="2700" dirty="0"/>
          </a:p>
        </p:txBody>
      </p:sp>
      <p:sp>
        <p:nvSpPr>
          <p:cNvPr id="14" name="Rectangle 13"/>
          <p:cNvSpPr/>
          <p:nvPr/>
        </p:nvSpPr>
        <p:spPr>
          <a:xfrm>
            <a:off x="152400" y="9848790"/>
            <a:ext cx="4572000" cy="400110"/>
          </a:xfrm>
          <a:prstGeom prst="rect">
            <a:avLst/>
          </a:prstGeom>
          <a:solidFill>
            <a:schemeClr val="bg1"/>
          </a:solidFill>
        </p:spPr>
        <p:txBody>
          <a:bodyPr wrap="square">
            <a:spAutoFit/>
          </a:bodyPr>
          <a:lstStyle/>
          <a:p>
            <a:r>
              <a:rPr lang="en-US" sz="2000" dirty="0">
                <a:latin typeface="Poppins"/>
                <a:cs typeface="Poppins"/>
              </a:rPr>
              <a:t>Formation </a:t>
            </a:r>
            <a:r>
              <a:rPr lang="fr-FR" sz="2000" dirty="0">
                <a:latin typeface="Poppins"/>
                <a:cs typeface="Poppins"/>
              </a:rPr>
              <a:t>Complète 2022</a:t>
            </a:r>
            <a:endParaRPr lang="en-US" sz="2000" dirty="0"/>
          </a:p>
        </p:txBody>
      </p:sp>
    </p:spTree>
    <p:extLst>
      <p:ext uri="{BB962C8B-B14F-4D97-AF65-F5344CB8AC3E}">
        <p14:creationId xmlns:p14="http://schemas.microsoft.com/office/powerpoint/2010/main" val="3642437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105" y="387268"/>
            <a:ext cx="15773400" cy="1166812"/>
          </a:xfrm>
        </p:spPr>
        <p:txBody>
          <a:bodyPr/>
          <a:lstStyle/>
          <a:p>
            <a:r>
              <a:rPr lang="fr-FR" sz="5400" dirty="0"/>
              <a:t>Déterminants de l'utilisation du téléphone portable par les femmes</a:t>
            </a:r>
            <a:endParaRPr lang="en-US" sz="5400" dirty="0"/>
          </a:p>
        </p:txBody>
      </p:sp>
      <p:sp>
        <p:nvSpPr>
          <p:cNvPr id="5" name="TextBox 4">
            <a:extLst>
              <a:ext uri="{FF2B5EF4-FFF2-40B4-BE49-F238E27FC236}">
                <a16:creationId xmlns:a16="http://schemas.microsoft.com/office/drawing/2014/main" id="{02286879-C9A9-DB12-8993-5B62E33C96E9}"/>
              </a:ext>
            </a:extLst>
          </p:cNvPr>
          <p:cNvSpPr txBox="1"/>
          <p:nvPr/>
        </p:nvSpPr>
        <p:spPr>
          <a:xfrm>
            <a:off x="2057401" y="9193768"/>
            <a:ext cx="10439400" cy="369332"/>
          </a:xfrm>
          <a:prstGeom prst="rect">
            <a:avLst/>
          </a:prstGeom>
          <a:noFill/>
        </p:spPr>
        <p:txBody>
          <a:bodyPr wrap="square" rtlCol="0">
            <a:spAutoFit/>
          </a:bodyPr>
          <a:lstStyle/>
          <a:p>
            <a:r>
              <a:rPr lang="en-US" dirty="0"/>
              <a:t>Scott K et al. (2021). Freedom within a cage, BMJ Glob Health, https://pubmed.ncbi.nlm.nih.gov/34551901/</a:t>
            </a:r>
          </a:p>
        </p:txBody>
      </p:sp>
      <p:sp>
        <p:nvSpPr>
          <p:cNvPr id="6" name="Rectangle 5"/>
          <p:cNvSpPr/>
          <p:nvPr/>
        </p:nvSpPr>
        <p:spPr>
          <a:xfrm>
            <a:off x="152400" y="9848790"/>
            <a:ext cx="4572000" cy="400110"/>
          </a:xfrm>
          <a:prstGeom prst="rect">
            <a:avLst/>
          </a:prstGeom>
          <a:solidFill>
            <a:schemeClr val="bg1"/>
          </a:solidFill>
        </p:spPr>
        <p:txBody>
          <a:bodyPr wrap="square">
            <a:spAutoFit/>
          </a:bodyPr>
          <a:lstStyle/>
          <a:p>
            <a:r>
              <a:rPr lang="en-US" sz="2000" dirty="0">
                <a:latin typeface="Poppins"/>
                <a:cs typeface="Poppins"/>
              </a:rPr>
              <a:t>Formation </a:t>
            </a:r>
            <a:r>
              <a:rPr lang="fr-FR" sz="2000" dirty="0">
                <a:latin typeface="Poppins"/>
                <a:cs typeface="Poppins"/>
              </a:rPr>
              <a:t>Complète 2022</a:t>
            </a:r>
            <a:endParaRPr lang="en-US" sz="2000" dirty="0"/>
          </a:p>
        </p:txBody>
      </p:sp>
      <p:sp>
        <p:nvSpPr>
          <p:cNvPr id="7" name="Rounded Rectangle 6">
            <a:extLst>
              <a:ext uri="{FF2B5EF4-FFF2-40B4-BE49-F238E27FC236}">
                <a16:creationId xmlns:a16="http://schemas.microsoft.com/office/drawing/2014/main" id="{E057CE6F-7C5D-569A-E66D-21220E8904C6}"/>
              </a:ext>
            </a:extLst>
          </p:cNvPr>
          <p:cNvSpPr/>
          <p:nvPr/>
        </p:nvSpPr>
        <p:spPr>
          <a:xfrm>
            <a:off x="914400" y="2153632"/>
            <a:ext cx="16154400" cy="7028468"/>
          </a:xfrm>
          <a:prstGeom prst="roundRect">
            <a:avLst>
              <a:gd name="adj" fmla="val 4529"/>
            </a:avLst>
          </a:prstGeom>
          <a:solidFill>
            <a:srgbClr val="0C658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83284237-54F9-21BD-4E0A-6F18421A9CB6}"/>
              </a:ext>
            </a:extLst>
          </p:cNvPr>
          <p:cNvSpPr/>
          <p:nvPr/>
        </p:nvSpPr>
        <p:spPr>
          <a:xfrm>
            <a:off x="3733800" y="2306032"/>
            <a:ext cx="13182600" cy="6705598"/>
          </a:xfrm>
          <a:prstGeom prst="roundRect">
            <a:avLst>
              <a:gd name="adj" fmla="val 4529"/>
            </a:avLst>
          </a:prstGeom>
          <a:solidFill>
            <a:srgbClr val="0C658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6EE47A84-2874-93FB-2896-DB0D392B23DC}"/>
              </a:ext>
            </a:extLst>
          </p:cNvPr>
          <p:cNvSpPr/>
          <p:nvPr/>
        </p:nvSpPr>
        <p:spPr>
          <a:xfrm>
            <a:off x="6705600" y="2458432"/>
            <a:ext cx="10058400" cy="6400798"/>
          </a:xfrm>
          <a:prstGeom prst="roundRect">
            <a:avLst>
              <a:gd name="adj" fmla="val 4529"/>
            </a:avLst>
          </a:prstGeom>
          <a:solidFill>
            <a:srgbClr val="0C658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E53D6EE-06FB-4A36-A83C-C69AF43ECB7C}"/>
              </a:ext>
            </a:extLst>
          </p:cNvPr>
          <p:cNvSpPr txBox="1"/>
          <p:nvPr/>
        </p:nvSpPr>
        <p:spPr>
          <a:xfrm>
            <a:off x="1324357" y="3525231"/>
            <a:ext cx="1999487" cy="954107"/>
          </a:xfrm>
          <a:prstGeom prst="rect">
            <a:avLst/>
          </a:prstGeom>
          <a:noFill/>
        </p:spPr>
        <p:txBody>
          <a:bodyPr wrap="square" rtlCol="0">
            <a:spAutoFit/>
          </a:bodyPr>
          <a:lstStyle/>
          <a:p>
            <a:pPr lvl="0" algn="ctr">
              <a:defRPr/>
            </a:pPr>
            <a:r>
              <a:rPr lang="en-US" sz="2800" dirty="0" err="1">
                <a:solidFill>
                  <a:srgbClr val="0C6580"/>
                </a:solidFill>
                <a:latin typeface="Poppins" pitchFamily="2" charset="77"/>
                <a:cs typeface="Poppins" pitchFamily="2" charset="77"/>
              </a:rPr>
              <a:t>Contexte</a:t>
            </a:r>
            <a:r>
              <a:rPr lang="en-US" sz="2800" dirty="0">
                <a:solidFill>
                  <a:srgbClr val="0C6580"/>
                </a:solidFill>
                <a:latin typeface="Poppins" pitchFamily="2" charset="77"/>
                <a:cs typeface="Poppins" pitchFamily="2" charset="77"/>
              </a:rPr>
              <a:t> </a:t>
            </a:r>
            <a:r>
              <a:rPr lang="en-US" sz="2800" dirty="0" err="1">
                <a:solidFill>
                  <a:srgbClr val="0C6580"/>
                </a:solidFill>
                <a:latin typeface="Poppins" pitchFamily="2" charset="77"/>
                <a:cs typeface="Poppins" pitchFamily="2" charset="77"/>
              </a:rPr>
              <a:t>général</a:t>
            </a:r>
            <a:endParaRPr kumimoji="0" lang="en-US" sz="2800" b="0" i="0" u="none" strike="noStrike" kern="1200" cap="none" spc="0" normalizeH="0" baseline="0" noProof="0" dirty="0">
              <a:ln>
                <a:noFill/>
              </a:ln>
              <a:solidFill>
                <a:srgbClr val="0C6580"/>
              </a:solidFill>
              <a:effectLst/>
              <a:uLnTx/>
              <a:uFillTx/>
              <a:latin typeface="Poppins" pitchFamily="2" charset="77"/>
              <a:ea typeface="+mn-ea"/>
              <a:cs typeface="Poppins" pitchFamily="2" charset="77"/>
            </a:endParaRPr>
          </a:p>
        </p:txBody>
      </p:sp>
      <p:sp>
        <p:nvSpPr>
          <p:cNvPr id="11" name="TextBox 10">
            <a:extLst>
              <a:ext uri="{FF2B5EF4-FFF2-40B4-BE49-F238E27FC236}">
                <a16:creationId xmlns:a16="http://schemas.microsoft.com/office/drawing/2014/main" id="{09B0D598-F707-78FA-6298-D27600F39912}"/>
              </a:ext>
            </a:extLst>
          </p:cNvPr>
          <p:cNvSpPr txBox="1"/>
          <p:nvPr/>
        </p:nvSpPr>
        <p:spPr>
          <a:xfrm>
            <a:off x="4162046" y="3699705"/>
            <a:ext cx="2238754" cy="523220"/>
          </a:xfrm>
          <a:prstGeom prst="rect">
            <a:avLst/>
          </a:prstGeom>
          <a:noFill/>
        </p:spPr>
        <p:txBody>
          <a:bodyPr wrap="square" rtlCol="0">
            <a:spAutoFit/>
          </a:bodyPr>
          <a:lstStyle/>
          <a:p>
            <a:pPr lvl="0" algn="ctr">
              <a:defRPr/>
            </a:pPr>
            <a:r>
              <a:rPr lang="en-US" sz="2800" dirty="0">
                <a:solidFill>
                  <a:srgbClr val="0C6580"/>
                </a:solidFill>
                <a:latin typeface="Poppins" pitchFamily="2" charset="77"/>
                <a:cs typeface="Poppins" pitchFamily="2" charset="77"/>
              </a:rPr>
              <a:t>Ménages</a:t>
            </a:r>
            <a:endParaRPr kumimoji="0" lang="en-US" sz="2800" b="0" i="0" u="none" strike="noStrike" kern="1200" cap="none" spc="0" normalizeH="0" baseline="0" noProof="0" dirty="0">
              <a:ln>
                <a:noFill/>
              </a:ln>
              <a:solidFill>
                <a:srgbClr val="0C6580"/>
              </a:solidFill>
              <a:effectLst/>
              <a:uLnTx/>
              <a:uFillTx/>
              <a:latin typeface="Poppins" pitchFamily="2" charset="77"/>
              <a:ea typeface="+mn-ea"/>
              <a:cs typeface="Poppins" pitchFamily="2" charset="77"/>
            </a:endParaRPr>
          </a:p>
        </p:txBody>
      </p:sp>
      <p:sp>
        <p:nvSpPr>
          <p:cNvPr id="12" name="TextBox 11">
            <a:extLst>
              <a:ext uri="{FF2B5EF4-FFF2-40B4-BE49-F238E27FC236}">
                <a16:creationId xmlns:a16="http://schemas.microsoft.com/office/drawing/2014/main" id="{4CA34E7F-ADCB-C9A5-08DF-37F5796F89DB}"/>
              </a:ext>
            </a:extLst>
          </p:cNvPr>
          <p:cNvSpPr txBox="1"/>
          <p:nvPr/>
        </p:nvSpPr>
        <p:spPr>
          <a:xfrm>
            <a:off x="7069838" y="3699705"/>
            <a:ext cx="2238754" cy="523220"/>
          </a:xfrm>
          <a:prstGeom prst="rect">
            <a:avLst/>
          </a:prstGeom>
          <a:noFill/>
        </p:spPr>
        <p:txBody>
          <a:bodyPr wrap="square" rtlCol="0">
            <a:spAutoFit/>
          </a:bodyPr>
          <a:lstStyle/>
          <a:p>
            <a:pPr lvl="0" algn="ctr">
              <a:defRPr/>
            </a:pPr>
            <a:r>
              <a:rPr lang="en-US" sz="2800" dirty="0">
                <a:solidFill>
                  <a:srgbClr val="0C6580"/>
                </a:solidFill>
                <a:latin typeface="Poppins" pitchFamily="2" charset="77"/>
                <a:cs typeface="Poppins" pitchFamily="2" charset="77"/>
              </a:rPr>
              <a:t>Femme</a:t>
            </a:r>
            <a:endParaRPr kumimoji="0" lang="en-US" sz="2800" b="0" i="0" u="none" strike="noStrike" kern="1200" cap="none" spc="0" normalizeH="0" baseline="0" noProof="0" dirty="0">
              <a:ln>
                <a:noFill/>
              </a:ln>
              <a:solidFill>
                <a:srgbClr val="0C6580"/>
              </a:solidFill>
              <a:effectLst/>
              <a:uLnTx/>
              <a:uFillTx/>
              <a:latin typeface="Poppins" pitchFamily="2" charset="77"/>
              <a:ea typeface="+mn-ea"/>
              <a:cs typeface="Poppins" pitchFamily="2" charset="77"/>
            </a:endParaRPr>
          </a:p>
        </p:txBody>
      </p:sp>
      <p:sp>
        <p:nvSpPr>
          <p:cNvPr id="13" name="TextBox 12">
            <a:extLst>
              <a:ext uri="{FF2B5EF4-FFF2-40B4-BE49-F238E27FC236}">
                <a16:creationId xmlns:a16="http://schemas.microsoft.com/office/drawing/2014/main" id="{B33D5D41-6694-8885-F2B7-37CD402B212B}"/>
              </a:ext>
            </a:extLst>
          </p:cNvPr>
          <p:cNvSpPr txBox="1"/>
          <p:nvPr/>
        </p:nvSpPr>
        <p:spPr>
          <a:xfrm>
            <a:off x="1235966" y="4609036"/>
            <a:ext cx="2138170" cy="2862322"/>
          </a:xfrm>
          <a:prstGeom prst="rect">
            <a:avLst/>
          </a:prstGeom>
          <a:solidFill>
            <a:schemeClr val="bg1"/>
          </a:solidFill>
        </p:spPr>
        <p:txBody>
          <a:bodyPr wrap="square" rtlCol="0">
            <a:spAutoFit/>
          </a:bodyPr>
          <a:lstStyle/>
          <a:p>
            <a:pPr lvl="0" algn="ctr">
              <a:defRPr/>
            </a:pPr>
            <a:r>
              <a:rPr lang="en-US" dirty="0" err="1">
                <a:solidFill>
                  <a:srgbClr val="0C6580"/>
                </a:solidFill>
                <a:latin typeface="Poppins" pitchFamily="2" charset="77"/>
                <a:cs typeface="Poppins" pitchFamily="2" charset="77"/>
              </a:rPr>
              <a:t>Réseaux</a:t>
            </a:r>
            <a:r>
              <a:rPr lang="en-US" dirty="0">
                <a:solidFill>
                  <a:srgbClr val="0C6580"/>
                </a:solidFill>
                <a:latin typeface="Poppins" pitchFamily="2" charset="77"/>
                <a:cs typeface="Poppins" pitchFamily="2" charset="77"/>
              </a:rPr>
              <a:t> </a:t>
            </a:r>
            <a:r>
              <a:rPr lang="en-US" dirty="0" err="1">
                <a:solidFill>
                  <a:srgbClr val="0C6580"/>
                </a:solidFill>
                <a:latin typeface="Poppins" pitchFamily="2" charset="77"/>
                <a:cs typeface="Poppins" pitchFamily="2" charset="77"/>
              </a:rPr>
              <a:t>cellulaires</a:t>
            </a:r>
            <a:r>
              <a:rPr lang="en-US" dirty="0">
                <a:solidFill>
                  <a:srgbClr val="0C6580"/>
                </a:solidFill>
                <a:latin typeface="Poppins" pitchFamily="2" charset="77"/>
                <a:cs typeface="Poppins" pitchFamily="2" charset="77"/>
              </a:rPr>
              <a:t> et </a:t>
            </a:r>
            <a:r>
              <a:rPr lang="en-US" dirty="0" err="1">
                <a:solidFill>
                  <a:srgbClr val="0C6580"/>
                </a:solidFill>
                <a:latin typeface="Poppins" pitchFamily="2" charset="77"/>
                <a:cs typeface="Poppins" pitchFamily="2" charset="77"/>
              </a:rPr>
              <a:t>électricité</a:t>
            </a:r>
            <a:endParaRPr lang="en-US" dirty="0">
              <a:solidFill>
                <a:srgbClr val="0C6580"/>
              </a:solidFill>
              <a:latin typeface="Poppins" pitchFamily="2" charset="77"/>
              <a:cs typeface="Poppins" pitchFamily="2" charset="77"/>
            </a:endParaRPr>
          </a:p>
          <a:p>
            <a:pPr lvl="0" algn="ctr">
              <a:defRPr/>
            </a:pPr>
            <a:endParaRPr kumimoji="0" lang="en-US" sz="1800" b="0" i="0" u="none" strike="noStrike" kern="1200" cap="none" spc="0" normalizeH="0" baseline="0" noProof="0" dirty="0">
              <a:ln>
                <a:noFill/>
              </a:ln>
              <a:solidFill>
                <a:srgbClr val="0C6580"/>
              </a:solidFill>
              <a:effectLst/>
              <a:uLnTx/>
              <a:uFillTx/>
              <a:latin typeface="Poppins" pitchFamily="2" charset="77"/>
              <a:ea typeface="+mn-ea"/>
              <a:cs typeface="Poppins" pitchFamily="2" charset="77"/>
            </a:endParaRPr>
          </a:p>
          <a:p>
            <a:pPr lvl="0" algn="ctr">
              <a:defRPr/>
            </a:pPr>
            <a:r>
              <a:rPr lang="fr-FR" dirty="0">
                <a:solidFill>
                  <a:srgbClr val="0C6580"/>
                </a:solidFill>
                <a:latin typeface="Poppins" pitchFamily="2" charset="77"/>
                <a:cs typeface="Poppins" pitchFamily="2" charset="77"/>
              </a:rPr>
              <a:t>Coût et disponibilité des combinés, des cartes SIM et des données sur le marché</a:t>
            </a:r>
            <a:endParaRPr kumimoji="0" lang="en-US" sz="1800" b="0" i="0" u="none" strike="noStrike" kern="1200" cap="none" spc="0" normalizeH="0" baseline="0" noProof="0" dirty="0">
              <a:ln>
                <a:noFill/>
              </a:ln>
              <a:solidFill>
                <a:srgbClr val="0C6580"/>
              </a:solidFill>
              <a:effectLst/>
              <a:uLnTx/>
              <a:uFillTx/>
              <a:latin typeface="Poppins" pitchFamily="2" charset="77"/>
              <a:ea typeface="+mn-ea"/>
              <a:cs typeface="Poppins" pitchFamily="2" charset="77"/>
            </a:endParaRPr>
          </a:p>
        </p:txBody>
      </p:sp>
      <p:sp>
        <p:nvSpPr>
          <p:cNvPr id="14" name="TextBox 13">
            <a:extLst>
              <a:ext uri="{FF2B5EF4-FFF2-40B4-BE49-F238E27FC236}">
                <a16:creationId xmlns:a16="http://schemas.microsoft.com/office/drawing/2014/main" id="{7E1C59C9-B7DE-B465-033A-36308A3AD80E}"/>
              </a:ext>
            </a:extLst>
          </p:cNvPr>
          <p:cNvSpPr txBox="1"/>
          <p:nvPr/>
        </p:nvSpPr>
        <p:spPr>
          <a:xfrm>
            <a:off x="4107182" y="4609036"/>
            <a:ext cx="2238754" cy="2308324"/>
          </a:xfrm>
          <a:prstGeom prst="rect">
            <a:avLst/>
          </a:prstGeom>
          <a:solidFill>
            <a:schemeClr val="bg1"/>
          </a:solidFill>
        </p:spPr>
        <p:txBody>
          <a:bodyPr wrap="square" rtlCol="0">
            <a:spAutoFit/>
          </a:bodyPr>
          <a:lstStyle/>
          <a:p>
            <a:pPr lvl="0" algn="ctr">
              <a:defRPr/>
            </a:pPr>
            <a:r>
              <a:rPr lang="en-US" dirty="0" err="1">
                <a:solidFill>
                  <a:srgbClr val="0C6580"/>
                </a:solidFill>
                <a:latin typeface="Poppins" pitchFamily="2" charset="77"/>
                <a:cs typeface="Poppins" pitchFamily="2" charset="77"/>
              </a:rPr>
              <a:t>Profil</a:t>
            </a:r>
            <a:r>
              <a:rPr lang="en-US" dirty="0">
                <a:solidFill>
                  <a:srgbClr val="0C6580"/>
                </a:solidFill>
                <a:latin typeface="Poppins" pitchFamily="2" charset="77"/>
                <a:cs typeface="Poppins" pitchFamily="2" charset="77"/>
              </a:rPr>
              <a:t> socio-</a:t>
            </a:r>
            <a:r>
              <a:rPr lang="en-US" dirty="0" err="1">
                <a:solidFill>
                  <a:srgbClr val="0C6580"/>
                </a:solidFill>
                <a:latin typeface="Poppins" pitchFamily="2" charset="77"/>
                <a:cs typeface="Poppins" pitchFamily="2" charset="77"/>
              </a:rPr>
              <a:t>économique</a:t>
            </a:r>
            <a:r>
              <a:rPr lang="en-US" dirty="0">
                <a:solidFill>
                  <a:srgbClr val="0C6580"/>
                </a:solidFill>
                <a:latin typeface="Poppins" pitchFamily="2" charset="77"/>
                <a:cs typeface="Poppins" pitchFamily="2" charset="77"/>
              </a:rPr>
              <a:t> (</a:t>
            </a:r>
            <a:r>
              <a:rPr lang="en-US" dirty="0" err="1">
                <a:solidFill>
                  <a:srgbClr val="0C6580"/>
                </a:solidFill>
                <a:latin typeface="Poppins" pitchFamily="2" charset="77"/>
                <a:cs typeface="Poppins" pitchFamily="2" charset="77"/>
              </a:rPr>
              <a:t>richesse</a:t>
            </a:r>
            <a:r>
              <a:rPr lang="en-US" dirty="0">
                <a:solidFill>
                  <a:srgbClr val="0C6580"/>
                </a:solidFill>
                <a:latin typeface="Poppins" pitchFamily="2" charset="77"/>
                <a:cs typeface="Poppins" pitchFamily="2" charset="77"/>
              </a:rPr>
              <a:t>, </a:t>
            </a:r>
            <a:r>
              <a:rPr lang="en-US" dirty="0" err="1">
                <a:solidFill>
                  <a:srgbClr val="0C6580"/>
                </a:solidFill>
                <a:latin typeface="Poppins" pitchFamily="2" charset="77"/>
                <a:cs typeface="Poppins" pitchFamily="2" charset="77"/>
              </a:rPr>
              <a:t>emploi</a:t>
            </a:r>
            <a:r>
              <a:rPr lang="en-US" dirty="0">
                <a:solidFill>
                  <a:srgbClr val="0C6580"/>
                </a:solidFill>
                <a:latin typeface="Poppins" pitchFamily="2" charset="77"/>
                <a:cs typeface="Poppins" pitchFamily="2" charset="77"/>
              </a:rPr>
              <a:t>)</a:t>
            </a:r>
          </a:p>
          <a:p>
            <a:pPr lvl="0" algn="ctr">
              <a:defRPr/>
            </a:pPr>
            <a:endParaRPr kumimoji="0" lang="en-US" sz="1800" b="0" i="0" u="none" strike="noStrike" kern="1200" cap="none" spc="0" normalizeH="0" baseline="0" noProof="0" dirty="0">
              <a:ln>
                <a:noFill/>
              </a:ln>
              <a:solidFill>
                <a:srgbClr val="0C6580"/>
              </a:solidFill>
              <a:effectLst/>
              <a:uLnTx/>
              <a:uFillTx/>
              <a:latin typeface="Poppins" pitchFamily="2" charset="77"/>
              <a:ea typeface="+mn-ea"/>
              <a:cs typeface="Poppins" pitchFamily="2" charset="77"/>
            </a:endParaRPr>
          </a:p>
          <a:p>
            <a:pPr lvl="0" algn="ctr">
              <a:defRPr/>
            </a:pPr>
            <a:r>
              <a:rPr lang="fr-FR" dirty="0">
                <a:solidFill>
                  <a:srgbClr val="0C6580"/>
                </a:solidFill>
                <a:latin typeface="Poppins" pitchFamily="2" charset="77"/>
                <a:cs typeface="Poppins" pitchFamily="2" charset="77"/>
              </a:rPr>
              <a:t>Structure familiale (natale, conjugale, nucléaire)</a:t>
            </a:r>
            <a:endParaRPr kumimoji="0" lang="en-US" sz="1800" b="0" i="0" u="none" strike="noStrike" kern="1200" cap="none" spc="0" normalizeH="0" baseline="0" noProof="0" dirty="0">
              <a:ln>
                <a:noFill/>
              </a:ln>
              <a:solidFill>
                <a:srgbClr val="0C6580"/>
              </a:solidFill>
              <a:effectLst/>
              <a:uLnTx/>
              <a:uFillTx/>
              <a:latin typeface="Poppins" pitchFamily="2" charset="77"/>
              <a:ea typeface="+mn-ea"/>
              <a:cs typeface="Poppins" pitchFamily="2" charset="77"/>
            </a:endParaRPr>
          </a:p>
        </p:txBody>
      </p:sp>
      <p:sp>
        <p:nvSpPr>
          <p:cNvPr id="15" name="TextBox 14">
            <a:extLst>
              <a:ext uri="{FF2B5EF4-FFF2-40B4-BE49-F238E27FC236}">
                <a16:creationId xmlns:a16="http://schemas.microsoft.com/office/drawing/2014/main" id="{D25F0E99-CE2B-A1B6-E001-9C9674A4EDED}"/>
              </a:ext>
            </a:extLst>
          </p:cNvPr>
          <p:cNvSpPr txBox="1"/>
          <p:nvPr/>
        </p:nvSpPr>
        <p:spPr>
          <a:xfrm>
            <a:off x="7069838" y="4609036"/>
            <a:ext cx="2238754" cy="2308324"/>
          </a:xfrm>
          <a:prstGeom prst="rect">
            <a:avLst/>
          </a:prstGeom>
          <a:solidFill>
            <a:schemeClr val="bg1"/>
          </a:solidFill>
        </p:spPr>
        <p:txBody>
          <a:bodyPr wrap="square" rtlCol="0">
            <a:spAutoFit/>
          </a:bodyPr>
          <a:lstStyle/>
          <a:p>
            <a:pPr lvl="0" algn="ctr">
              <a:defRPr/>
            </a:pPr>
            <a:r>
              <a:rPr lang="en-US" dirty="0" err="1">
                <a:solidFill>
                  <a:srgbClr val="0C6580"/>
                </a:solidFill>
                <a:latin typeface="Poppins" pitchFamily="2" charset="77"/>
                <a:cs typeface="Poppins" pitchFamily="2" charset="77"/>
              </a:rPr>
              <a:t>Profil</a:t>
            </a:r>
            <a:r>
              <a:rPr lang="en-US" dirty="0">
                <a:solidFill>
                  <a:srgbClr val="0C6580"/>
                </a:solidFill>
                <a:latin typeface="Poppins" pitchFamily="2" charset="77"/>
                <a:cs typeface="Poppins" pitchFamily="2" charset="77"/>
              </a:rPr>
              <a:t> </a:t>
            </a:r>
            <a:r>
              <a:rPr lang="en-US" dirty="0" err="1">
                <a:solidFill>
                  <a:srgbClr val="0C6580"/>
                </a:solidFill>
                <a:latin typeface="Poppins" pitchFamily="2" charset="77"/>
                <a:cs typeface="Poppins" pitchFamily="2" charset="77"/>
              </a:rPr>
              <a:t>sociodémographique</a:t>
            </a:r>
            <a:endParaRPr lang="en-US" dirty="0">
              <a:solidFill>
                <a:srgbClr val="0C6580"/>
              </a:solidFill>
              <a:latin typeface="Poppins" pitchFamily="2" charset="77"/>
              <a:cs typeface="Poppins" pitchFamily="2" charset="77"/>
            </a:endParaRPr>
          </a:p>
          <a:p>
            <a:pPr lvl="0" algn="ctr">
              <a:defRPr/>
            </a:pPr>
            <a:endParaRPr kumimoji="0" lang="en-US" sz="1800" b="0" i="0" u="none" strike="noStrike" kern="1200" cap="none" spc="0" normalizeH="0" baseline="0" noProof="0" dirty="0">
              <a:ln>
                <a:noFill/>
              </a:ln>
              <a:solidFill>
                <a:srgbClr val="0C6580"/>
              </a:solidFill>
              <a:effectLst/>
              <a:uLnTx/>
              <a:uFillTx/>
              <a:latin typeface="Poppins" pitchFamily="2" charset="77"/>
              <a:ea typeface="+mn-ea"/>
              <a:cs typeface="Poppins" pitchFamily="2" charset="77"/>
            </a:endParaRPr>
          </a:p>
          <a:p>
            <a:pPr lvl="0" algn="ctr">
              <a:defRPr/>
            </a:pPr>
            <a:r>
              <a:rPr lang="en-US" dirty="0" err="1">
                <a:solidFill>
                  <a:srgbClr val="0C6580"/>
                </a:solidFill>
                <a:latin typeface="Poppins" pitchFamily="2" charset="77"/>
                <a:cs typeface="Poppins" pitchFamily="2" charset="77"/>
              </a:rPr>
              <a:t>Attributs</a:t>
            </a:r>
            <a:r>
              <a:rPr lang="en-US" dirty="0">
                <a:solidFill>
                  <a:srgbClr val="0C6580"/>
                </a:solidFill>
                <a:latin typeface="Poppins" pitchFamily="2" charset="77"/>
                <a:cs typeface="Poppins" pitchFamily="2" charset="77"/>
              </a:rPr>
              <a:t> </a:t>
            </a:r>
            <a:r>
              <a:rPr lang="en-US" dirty="0" err="1">
                <a:solidFill>
                  <a:srgbClr val="0C6580"/>
                </a:solidFill>
                <a:latin typeface="Poppins" pitchFamily="2" charset="77"/>
                <a:cs typeface="Poppins" pitchFamily="2" charset="77"/>
              </a:rPr>
              <a:t>individuels</a:t>
            </a:r>
            <a:r>
              <a:rPr lang="en-US" dirty="0">
                <a:solidFill>
                  <a:srgbClr val="0C6580"/>
                </a:solidFill>
                <a:latin typeface="Poppins" pitchFamily="2" charset="77"/>
                <a:cs typeface="Poppins" pitchFamily="2" charset="77"/>
              </a:rPr>
              <a:t> (</a:t>
            </a:r>
            <a:r>
              <a:rPr lang="en-US" dirty="0" err="1">
                <a:solidFill>
                  <a:srgbClr val="0C6580"/>
                </a:solidFill>
                <a:latin typeface="Poppins" pitchFamily="2" charset="77"/>
                <a:cs typeface="Poppins" pitchFamily="2" charset="77"/>
              </a:rPr>
              <a:t>autonomisation</a:t>
            </a:r>
            <a:r>
              <a:rPr lang="en-US" dirty="0">
                <a:solidFill>
                  <a:srgbClr val="0C6580"/>
                </a:solidFill>
                <a:latin typeface="Poppins" pitchFamily="2" charset="77"/>
                <a:cs typeface="Poppins" pitchFamily="2" charset="77"/>
              </a:rPr>
              <a:t>, auto-</a:t>
            </a:r>
            <a:r>
              <a:rPr lang="en-US" dirty="0" err="1">
                <a:solidFill>
                  <a:srgbClr val="0C6580"/>
                </a:solidFill>
                <a:latin typeface="Poppins" pitchFamily="2" charset="77"/>
                <a:cs typeface="Poppins" pitchFamily="2" charset="77"/>
              </a:rPr>
              <a:t>efficacité</a:t>
            </a:r>
            <a:r>
              <a:rPr lang="en-US" dirty="0">
                <a:solidFill>
                  <a:srgbClr val="0C6580"/>
                </a:solidFill>
                <a:latin typeface="Poppins" pitchFamily="2" charset="77"/>
                <a:cs typeface="Poppins" pitchFamily="2" charset="77"/>
              </a:rPr>
              <a:t>)</a:t>
            </a:r>
            <a:endParaRPr kumimoji="0" lang="en-US" sz="1800" b="0" i="0" u="none" strike="noStrike" kern="1200" cap="none" spc="0" normalizeH="0" baseline="0" noProof="0" dirty="0">
              <a:ln>
                <a:noFill/>
              </a:ln>
              <a:solidFill>
                <a:srgbClr val="0C6580"/>
              </a:solidFill>
              <a:effectLst/>
              <a:uLnTx/>
              <a:uFillTx/>
              <a:latin typeface="Poppins" pitchFamily="2" charset="77"/>
              <a:ea typeface="+mn-ea"/>
              <a:cs typeface="Poppins" pitchFamily="2" charset="77"/>
            </a:endParaRPr>
          </a:p>
        </p:txBody>
      </p:sp>
      <p:graphicFrame>
        <p:nvGraphicFramePr>
          <p:cNvPr id="16" name="Diagram 15">
            <a:extLst>
              <a:ext uri="{FF2B5EF4-FFF2-40B4-BE49-F238E27FC236}">
                <a16:creationId xmlns:a16="http://schemas.microsoft.com/office/drawing/2014/main" id="{0FD2AC50-F9F2-0A28-628B-6CC1BEDA9C51}"/>
              </a:ext>
            </a:extLst>
          </p:cNvPr>
          <p:cNvGraphicFramePr/>
          <p:nvPr>
            <p:extLst>
              <p:ext uri="{D42A27DB-BD31-4B8C-83A1-F6EECF244321}">
                <p14:modId xmlns:p14="http://schemas.microsoft.com/office/powerpoint/2010/main" val="523776333"/>
              </p:ext>
            </p:extLst>
          </p:nvPr>
        </p:nvGraphicFramePr>
        <p:xfrm>
          <a:off x="9526203" y="2739210"/>
          <a:ext cx="7309183" cy="5686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TextBox 16">
            <a:extLst>
              <a:ext uri="{FF2B5EF4-FFF2-40B4-BE49-F238E27FC236}">
                <a16:creationId xmlns:a16="http://schemas.microsoft.com/office/drawing/2014/main" id="{05F3BFED-6946-2475-E37E-82618A5B2944}"/>
              </a:ext>
            </a:extLst>
          </p:cNvPr>
          <p:cNvSpPr txBox="1"/>
          <p:nvPr/>
        </p:nvSpPr>
        <p:spPr>
          <a:xfrm>
            <a:off x="11821670" y="6057900"/>
            <a:ext cx="2656330" cy="954107"/>
          </a:xfrm>
          <a:prstGeom prst="rect">
            <a:avLst/>
          </a:prstGeom>
          <a:noFill/>
        </p:spPr>
        <p:txBody>
          <a:bodyPr wrap="square" rtlCol="0">
            <a:spAutoFit/>
          </a:bodyPr>
          <a:lstStyle/>
          <a:p>
            <a:pPr lvl="0" algn="ctr">
              <a:defRPr/>
            </a:pPr>
            <a:r>
              <a:rPr lang="en-US" sz="2800" dirty="0" err="1">
                <a:solidFill>
                  <a:srgbClr val="0C6580"/>
                </a:solidFill>
                <a:latin typeface="Poppins" pitchFamily="2" charset="77"/>
                <a:cs typeface="Poppins" pitchFamily="2" charset="77"/>
              </a:rPr>
              <a:t>Utilisation</a:t>
            </a:r>
            <a:r>
              <a:rPr lang="en-US" sz="2800" dirty="0">
                <a:solidFill>
                  <a:srgbClr val="0C6580"/>
                </a:solidFill>
                <a:latin typeface="Poppins" pitchFamily="2" charset="77"/>
                <a:cs typeface="Poppins" pitchFamily="2" charset="77"/>
              </a:rPr>
              <a:t> du </a:t>
            </a:r>
            <a:r>
              <a:rPr lang="en-US" sz="2800" dirty="0" err="1">
                <a:solidFill>
                  <a:srgbClr val="0C6580"/>
                </a:solidFill>
                <a:latin typeface="Poppins" pitchFamily="2" charset="77"/>
                <a:cs typeface="Poppins" pitchFamily="2" charset="77"/>
              </a:rPr>
              <a:t>téléphone</a:t>
            </a:r>
            <a:endParaRPr kumimoji="0" lang="en-US" sz="2800" b="0" i="0" u="none" strike="noStrike" kern="1200" cap="none" spc="0" normalizeH="0" baseline="0" noProof="0" dirty="0">
              <a:ln>
                <a:noFill/>
              </a:ln>
              <a:solidFill>
                <a:srgbClr val="0C6580"/>
              </a:solidFill>
              <a:effectLst/>
              <a:uLnTx/>
              <a:uFillTx/>
              <a:latin typeface="Poppins" pitchFamily="2" charset="77"/>
              <a:ea typeface="+mn-ea"/>
              <a:cs typeface="Poppins" pitchFamily="2" charset="77"/>
            </a:endParaRPr>
          </a:p>
        </p:txBody>
      </p:sp>
      <p:cxnSp>
        <p:nvCxnSpPr>
          <p:cNvPr id="18" name="Straight Arrow Connector 17">
            <a:extLst>
              <a:ext uri="{FF2B5EF4-FFF2-40B4-BE49-F238E27FC236}">
                <a16:creationId xmlns:a16="http://schemas.microsoft.com/office/drawing/2014/main" id="{BF3D6EEC-ADD1-DEF2-7BBB-B15C7D369D83}"/>
              </a:ext>
            </a:extLst>
          </p:cNvPr>
          <p:cNvCxnSpPr>
            <a:cxnSpLocks/>
          </p:cNvCxnSpPr>
          <p:nvPr/>
        </p:nvCxnSpPr>
        <p:spPr>
          <a:xfrm>
            <a:off x="1382650" y="8420100"/>
            <a:ext cx="7687817" cy="0"/>
          </a:xfrm>
          <a:prstGeom prst="straightConnector1">
            <a:avLst/>
          </a:prstGeom>
          <a:ln w="762000">
            <a:solidFill>
              <a:srgbClr val="0C658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1588FF9-5F90-6CDF-90EA-6EC5461F59DA}"/>
              </a:ext>
            </a:extLst>
          </p:cNvPr>
          <p:cNvSpPr txBox="1"/>
          <p:nvPr/>
        </p:nvSpPr>
        <p:spPr>
          <a:xfrm>
            <a:off x="1143000" y="8039100"/>
            <a:ext cx="8271476" cy="646331"/>
          </a:xfrm>
          <a:prstGeom prst="rect">
            <a:avLst/>
          </a:prstGeom>
          <a:noFill/>
        </p:spPr>
        <p:txBody>
          <a:bodyPr wrap="square" rtlCol="0">
            <a:spAutoFit/>
          </a:bodyPr>
          <a:lstStyle/>
          <a:p>
            <a:pPr lvl="0" algn="ctr">
              <a:defRPr/>
            </a:pPr>
            <a:r>
              <a:rPr lang="en-US" dirty="0" err="1">
                <a:solidFill>
                  <a:prstClr val="white"/>
                </a:solidFill>
                <a:latin typeface="Poppins" pitchFamily="2" charset="77"/>
                <a:cs typeface="Poppins" pitchFamily="2" charset="77"/>
              </a:rPr>
              <a:t>Normes</a:t>
            </a:r>
            <a:r>
              <a:rPr lang="en-US" dirty="0">
                <a:solidFill>
                  <a:prstClr val="white"/>
                </a:solidFill>
                <a:latin typeface="Poppins" pitchFamily="2" charset="77"/>
                <a:cs typeface="Poppins" pitchFamily="2" charset="77"/>
              </a:rPr>
              <a:t> de genre</a:t>
            </a:r>
          </a:p>
          <a:p>
            <a:pPr lvl="0" algn="ctr">
              <a:defRPr/>
            </a:pPr>
            <a:r>
              <a:rPr lang="fr-FR" dirty="0">
                <a:solidFill>
                  <a:prstClr val="white"/>
                </a:solidFill>
                <a:latin typeface="Poppins" pitchFamily="2" charset="77"/>
                <a:cs typeface="Poppins" pitchFamily="2" charset="77"/>
              </a:rPr>
              <a:t>Attitudes à l'égard de l'utilisation du téléphone par les femmes</a:t>
            </a:r>
            <a:endParaRPr kumimoji="0" lang="en-US" b="0" i="0" u="none" strike="noStrike" kern="1200" cap="none" spc="0" normalizeH="0" baseline="0" noProof="0" dirty="0">
              <a:ln>
                <a:noFill/>
              </a:ln>
              <a:solidFill>
                <a:prstClr val="white"/>
              </a:solidFill>
              <a:effectLst/>
              <a:uLnTx/>
              <a:uFillTx/>
              <a:latin typeface="Poppins" pitchFamily="2" charset="77"/>
              <a:cs typeface="Poppins" pitchFamily="2" charset="77"/>
            </a:endParaRPr>
          </a:p>
        </p:txBody>
      </p:sp>
      <p:pic>
        <p:nvPicPr>
          <p:cNvPr id="20" name="Picture 19">
            <a:extLst>
              <a:ext uri="{FF2B5EF4-FFF2-40B4-BE49-F238E27FC236}">
                <a16:creationId xmlns:a16="http://schemas.microsoft.com/office/drawing/2014/main" id="{D6E42D09-DFF8-9A45-279E-57F30BD08729}"/>
              </a:ext>
            </a:extLst>
          </p:cNvPr>
          <p:cNvPicPr>
            <a:picLocks noChangeAspect="1"/>
          </p:cNvPicPr>
          <p:nvPr/>
        </p:nvPicPr>
        <p:blipFill>
          <a:blip r:embed="rId7"/>
          <a:stretch>
            <a:fillRect/>
          </a:stretch>
        </p:blipFill>
        <p:spPr>
          <a:xfrm>
            <a:off x="1772987" y="2593211"/>
            <a:ext cx="1041400" cy="882749"/>
          </a:xfrm>
          <a:prstGeom prst="rect">
            <a:avLst/>
          </a:prstGeom>
        </p:spPr>
      </p:pic>
      <p:pic>
        <p:nvPicPr>
          <p:cNvPr id="21" name="Picture 20">
            <a:extLst>
              <a:ext uri="{FF2B5EF4-FFF2-40B4-BE49-F238E27FC236}">
                <a16:creationId xmlns:a16="http://schemas.microsoft.com/office/drawing/2014/main" id="{4052C6A0-012A-AE06-F5C6-16C355C865C8}"/>
              </a:ext>
            </a:extLst>
          </p:cNvPr>
          <p:cNvPicPr>
            <a:picLocks noChangeAspect="1"/>
          </p:cNvPicPr>
          <p:nvPr/>
        </p:nvPicPr>
        <p:blipFill>
          <a:blip r:embed="rId8"/>
          <a:stretch>
            <a:fillRect/>
          </a:stretch>
        </p:blipFill>
        <p:spPr>
          <a:xfrm>
            <a:off x="4723985" y="2593211"/>
            <a:ext cx="1005145" cy="1005145"/>
          </a:xfrm>
          <a:prstGeom prst="rect">
            <a:avLst/>
          </a:prstGeom>
        </p:spPr>
      </p:pic>
      <p:pic>
        <p:nvPicPr>
          <p:cNvPr id="22" name="Picture 21">
            <a:extLst>
              <a:ext uri="{FF2B5EF4-FFF2-40B4-BE49-F238E27FC236}">
                <a16:creationId xmlns:a16="http://schemas.microsoft.com/office/drawing/2014/main" id="{AFA7BBAA-7AB5-0397-E89C-D76A82170241}"/>
              </a:ext>
            </a:extLst>
          </p:cNvPr>
          <p:cNvPicPr>
            <a:picLocks noChangeAspect="1"/>
          </p:cNvPicPr>
          <p:nvPr/>
        </p:nvPicPr>
        <p:blipFill>
          <a:blip r:embed="rId9"/>
          <a:stretch>
            <a:fillRect/>
          </a:stretch>
        </p:blipFill>
        <p:spPr>
          <a:xfrm>
            <a:off x="7895036" y="2585324"/>
            <a:ext cx="653494" cy="1021084"/>
          </a:xfrm>
          <a:prstGeom prst="rect">
            <a:avLst/>
          </a:prstGeom>
        </p:spPr>
      </p:pic>
      <p:pic>
        <p:nvPicPr>
          <p:cNvPr id="23" name="Picture 22">
            <a:extLst>
              <a:ext uri="{FF2B5EF4-FFF2-40B4-BE49-F238E27FC236}">
                <a16:creationId xmlns:a16="http://schemas.microsoft.com/office/drawing/2014/main" id="{76720F42-623B-0A56-E976-CEEBD0345451}"/>
              </a:ext>
            </a:extLst>
          </p:cNvPr>
          <p:cNvPicPr>
            <a:picLocks noChangeAspect="1"/>
          </p:cNvPicPr>
          <p:nvPr/>
        </p:nvPicPr>
        <p:blipFill>
          <a:blip r:embed="rId10"/>
          <a:stretch>
            <a:fillRect/>
          </a:stretch>
        </p:blipFill>
        <p:spPr>
          <a:xfrm>
            <a:off x="12530329" y="4969983"/>
            <a:ext cx="964274" cy="1037670"/>
          </a:xfrm>
          <a:prstGeom prst="rect">
            <a:avLst/>
          </a:prstGeom>
        </p:spPr>
      </p:pic>
    </p:spTree>
    <p:extLst>
      <p:ext uri="{BB962C8B-B14F-4D97-AF65-F5344CB8AC3E}">
        <p14:creationId xmlns:p14="http://schemas.microsoft.com/office/powerpoint/2010/main" val="1732743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5C768-3311-1B46-99D6-A30912ECC22C}"/>
              </a:ext>
            </a:extLst>
          </p:cNvPr>
          <p:cNvSpPr>
            <a:spLocks noGrp="1"/>
          </p:cNvSpPr>
          <p:nvPr>
            <p:ph type="title"/>
          </p:nvPr>
        </p:nvSpPr>
        <p:spPr>
          <a:xfrm>
            <a:off x="552689" y="535286"/>
            <a:ext cx="15773400" cy="1166812"/>
          </a:xfrm>
        </p:spPr>
        <p:txBody>
          <a:bodyPr anchor="t">
            <a:normAutofit fontScale="90000"/>
          </a:bodyPr>
          <a:lstStyle/>
          <a:p>
            <a:pPr algn="l">
              <a:spcBef>
                <a:spcPts val="900"/>
              </a:spcBef>
              <a:spcAft>
                <a:spcPts val="900"/>
              </a:spcAft>
            </a:pPr>
            <a:r>
              <a:rPr lang="fr-FR" sz="4800" dirty="0">
                <a:solidFill>
                  <a:schemeClr val="tx1"/>
                </a:solidFill>
                <a:latin typeface="Poppins" panose="020B0604020202020204" charset="0"/>
                <a:ea typeface="BBC Reith Sans Medium"/>
                <a:cs typeface="Poppins" panose="020B0604020202020204" charset="0"/>
              </a:rPr>
              <a:t>Les normes de genre constituent un obstacle majeur à l'alphabétisation numérique des femmes</a:t>
            </a:r>
            <a:endParaRPr lang="en-US" sz="4800" dirty="0">
              <a:solidFill>
                <a:schemeClr val="tx1"/>
              </a:solidFill>
              <a:latin typeface="Poppins" panose="020B0604020202020204" charset="0"/>
              <a:ea typeface="BBC Reith Sans Medium"/>
              <a:cs typeface="Poppins" panose="020B0604020202020204" charset="0"/>
            </a:endParaRPr>
          </a:p>
        </p:txBody>
      </p:sp>
      <p:pic>
        <p:nvPicPr>
          <p:cNvPr id="6" name="Picture 5">
            <a:extLst>
              <a:ext uri="{FF2B5EF4-FFF2-40B4-BE49-F238E27FC236}">
                <a16:creationId xmlns:a16="http://schemas.microsoft.com/office/drawing/2014/main" id="{21554BFD-75CF-4143-B495-5B5C15812A2A}"/>
              </a:ext>
            </a:extLst>
          </p:cNvPr>
          <p:cNvPicPr>
            <a:picLocks noChangeAspect="1"/>
          </p:cNvPicPr>
          <p:nvPr/>
        </p:nvPicPr>
        <p:blipFill>
          <a:blip r:embed="rId3"/>
          <a:stretch>
            <a:fillRect/>
          </a:stretch>
        </p:blipFill>
        <p:spPr>
          <a:xfrm>
            <a:off x="15970469" y="9668252"/>
            <a:ext cx="1974714" cy="439290"/>
          </a:xfrm>
          <a:prstGeom prst="rect">
            <a:avLst/>
          </a:prstGeom>
        </p:spPr>
      </p:pic>
      <p:sp>
        <p:nvSpPr>
          <p:cNvPr id="3" name="TextBox 2">
            <a:extLst>
              <a:ext uri="{FF2B5EF4-FFF2-40B4-BE49-F238E27FC236}">
                <a16:creationId xmlns:a16="http://schemas.microsoft.com/office/drawing/2014/main" id="{A978C73D-83C3-4379-BABA-596FBEA26766}"/>
              </a:ext>
            </a:extLst>
          </p:cNvPr>
          <p:cNvSpPr txBox="1"/>
          <p:nvPr/>
        </p:nvSpPr>
        <p:spPr>
          <a:xfrm>
            <a:off x="604695" y="1989772"/>
            <a:ext cx="15854505" cy="1477328"/>
          </a:xfrm>
          <a:prstGeom prst="rect">
            <a:avLst/>
          </a:prstGeom>
          <a:noFill/>
        </p:spPr>
        <p:txBody>
          <a:bodyPr wrap="square" rtlCol="0">
            <a:spAutoFit/>
          </a:bodyPr>
          <a:lstStyle/>
          <a:p>
            <a:r>
              <a:rPr lang="fr-FR" sz="3000" i="1" dirty="0">
                <a:latin typeface="Poppins" panose="020B0604020202020204" charset="0"/>
                <a:ea typeface="BBC Reith Sans"/>
                <a:cs typeface="Poppins" panose="020B0604020202020204" charset="0"/>
              </a:rPr>
              <a:t>La richesse et l'éducation sont les facteurs les plus déterminants de l'accès aux téléphones mobiles, mais les normes de genre constituent également un obstacle majeur .</a:t>
            </a:r>
            <a:endParaRPr lang="en-US" sz="3000" i="1" dirty="0">
              <a:latin typeface="Poppins" panose="020B0604020202020204" charset="0"/>
              <a:ea typeface="BBC Reith Sans"/>
              <a:cs typeface="Poppins" panose="020B0604020202020204" charset="0"/>
            </a:endParaRPr>
          </a:p>
        </p:txBody>
      </p:sp>
      <p:sp>
        <p:nvSpPr>
          <p:cNvPr id="4" name="TextBox 3">
            <a:extLst>
              <a:ext uri="{FF2B5EF4-FFF2-40B4-BE49-F238E27FC236}">
                <a16:creationId xmlns:a16="http://schemas.microsoft.com/office/drawing/2014/main" id="{A4646D91-8EB8-5D89-2424-F2F496009B7C}"/>
              </a:ext>
            </a:extLst>
          </p:cNvPr>
          <p:cNvSpPr txBox="1"/>
          <p:nvPr/>
        </p:nvSpPr>
        <p:spPr>
          <a:xfrm>
            <a:off x="1676400" y="8893704"/>
            <a:ext cx="15660548" cy="646331"/>
          </a:xfrm>
          <a:prstGeom prst="rect">
            <a:avLst/>
          </a:prstGeom>
          <a:noFill/>
        </p:spPr>
        <p:txBody>
          <a:bodyPr wrap="square" rtlCol="0">
            <a:spAutoFit/>
          </a:bodyPr>
          <a:lstStyle/>
          <a:p>
            <a:r>
              <a:rPr lang="en-US" dirty="0"/>
              <a:t>BBC Media Action (2021). Increasing women’s digital literacy in India: what works, https://downloads.bbc.co.uk/mediaaction/pdf/india-research-study-women%E2%80%99s-digital-literacy-2021.pdf</a:t>
            </a:r>
          </a:p>
        </p:txBody>
      </p:sp>
      <p:sp>
        <p:nvSpPr>
          <p:cNvPr id="8" name="Rectangle 7"/>
          <p:cNvSpPr/>
          <p:nvPr/>
        </p:nvSpPr>
        <p:spPr>
          <a:xfrm>
            <a:off x="152400" y="9848790"/>
            <a:ext cx="4572000" cy="400110"/>
          </a:xfrm>
          <a:prstGeom prst="rect">
            <a:avLst/>
          </a:prstGeom>
          <a:solidFill>
            <a:schemeClr val="bg1"/>
          </a:solidFill>
        </p:spPr>
        <p:txBody>
          <a:bodyPr wrap="square">
            <a:spAutoFit/>
          </a:bodyPr>
          <a:lstStyle/>
          <a:p>
            <a:r>
              <a:rPr lang="en-US" sz="2000" dirty="0">
                <a:latin typeface="Poppins"/>
                <a:cs typeface="Poppins"/>
              </a:rPr>
              <a:t>Formation </a:t>
            </a:r>
            <a:r>
              <a:rPr lang="fr-FR" sz="2000" dirty="0">
                <a:latin typeface="Poppins"/>
                <a:cs typeface="Poppins"/>
              </a:rPr>
              <a:t>Complète 2022</a:t>
            </a:r>
            <a:endParaRPr lang="en-US" sz="2000" dirty="0"/>
          </a:p>
        </p:txBody>
      </p:sp>
      <p:sp>
        <p:nvSpPr>
          <p:cNvPr id="11" name="Rectangle 10">
            <a:hlinkClick r:id="" action="ppaction://noaction"/>
            <a:extLst>
              <a:ext uri="{FF2B5EF4-FFF2-40B4-BE49-F238E27FC236}">
                <a16:creationId xmlns:a16="http://schemas.microsoft.com/office/drawing/2014/main" id="{ECE3E481-B689-39F4-E779-B08E3942DA43}"/>
              </a:ext>
            </a:extLst>
          </p:cNvPr>
          <p:cNvSpPr/>
          <p:nvPr/>
        </p:nvSpPr>
        <p:spPr>
          <a:xfrm>
            <a:off x="9955959" y="5984698"/>
            <a:ext cx="3023616" cy="2026596"/>
          </a:xfrm>
          <a:prstGeom prst="rect">
            <a:avLst/>
          </a:prstGeom>
          <a:solidFill>
            <a:srgbClr val="86C6D3"/>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2800" dirty="0" err="1">
                <a:solidFill>
                  <a:schemeClr val="bg1"/>
                </a:solidFill>
                <a:latin typeface="Poppins" panose="00000500000000000000" pitchFamily="2" charset="0"/>
                <a:cs typeface="Poppins" panose="00000500000000000000" pitchFamily="2" charset="0"/>
              </a:rPr>
              <a:t>Manque</a:t>
            </a:r>
            <a:r>
              <a:rPr lang="en-US" sz="2800" dirty="0">
                <a:solidFill>
                  <a:schemeClr val="bg1"/>
                </a:solidFill>
                <a:latin typeface="Poppins" panose="00000500000000000000" pitchFamily="2" charset="0"/>
                <a:cs typeface="Poppins" panose="00000500000000000000" pitchFamily="2" charset="0"/>
              </a:rPr>
              <a:t> de </a:t>
            </a:r>
            <a:r>
              <a:rPr lang="en-US" sz="2800" dirty="0" err="1">
                <a:solidFill>
                  <a:schemeClr val="bg1"/>
                </a:solidFill>
                <a:latin typeface="Poppins" panose="00000500000000000000" pitchFamily="2" charset="0"/>
                <a:cs typeface="Poppins" panose="00000500000000000000" pitchFamily="2" charset="0"/>
              </a:rPr>
              <a:t>mobilité</a:t>
            </a:r>
            <a:endParaRPr lang="en-GB" sz="2800" dirty="0">
              <a:solidFill>
                <a:schemeClr val="bg1"/>
              </a:solidFill>
              <a:latin typeface="Poppins" panose="00000500000000000000" pitchFamily="2" charset="0"/>
              <a:cs typeface="Poppins" panose="00000500000000000000" pitchFamily="2" charset="0"/>
            </a:endParaRPr>
          </a:p>
        </p:txBody>
      </p:sp>
      <p:sp>
        <p:nvSpPr>
          <p:cNvPr id="12" name="Rectangle 11">
            <a:hlinkClick r:id="" action="ppaction://noaction"/>
            <a:extLst>
              <a:ext uri="{FF2B5EF4-FFF2-40B4-BE49-F238E27FC236}">
                <a16:creationId xmlns:a16="http://schemas.microsoft.com/office/drawing/2014/main" id="{626A0B29-C49F-599F-E9E0-6D57DA9B8B68}"/>
              </a:ext>
            </a:extLst>
          </p:cNvPr>
          <p:cNvSpPr/>
          <p:nvPr/>
        </p:nvSpPr>
        <p:spPr>
          <a:xfrm>
            <a:off x="3353991" y="3815835"/>
            <a:ext cx="3023616" cy="2026596"/>
          </a:xfrm>
          <a:prstGeom prst="rect">
            <a:avLst/>
          </a:prstGeom>
          <a:solidFill>
            <a:srgbClr val="86C6D3"/>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fr-FR" sz="2800" dirty="0">
                <a:solidFill>
                  <a:schemeClr val="bg1"/>
                </a:solidFill>
                <a:latin typeface="Poppins" panose="00000500000000000000" pitchFamily="2" charset="0"/>
                <a:cs typeface="Poppins" panose="00000500000000000000" pitchFamily="2" charset="0"/>
              </a:rPr>
              <a:t>Perception d'un manque de besoin/ pertinence</a:t>
            </a:r>
            <a:endParaRPr lang="en-GB" sz="2800" dirty="0">
              <a:solidFill>
                <a:schemeClr val="bg1"/>
              </a:solidFill>
              <a:latin typeface="Poppins" panose="00000500000000000000" pitchFamily="2" charset="0"/>
              <a:cs typeface="Poppins" panose="00000500000000000000" pitchFamily="2" charset="0"/>
            </a:endParaRPr>
          </a:p>
        </p:txBody>
      </p:sp>
      <p:sp>
        <p:nvSpPr>
          <p:cNvPr id="13" name="Rectangle 12">
            <a:hlinkClick r:id="" action="ppaction://noaction"/>
            <a:extLst>
              <a:ext uri="{FF2B5EF4-FFF2-40B4-BE49-F238E27FC236}">
                <a16:creationId xmlns:a16="http://schemas.microsoft.com/office/drawing/2014/main" id="{0D3F373E-9B17-F8AC-9544-33DECE3E61CD}"/>
              </a:ext>
            </a:extLst>
          </p:cNvPr>
          <p:cNvSpPr/>
          <p:nvPr/>
        </p:nvSpPr>
        <p:spPr>
          <a:xfrm>
            <a:off x="9955959" y="3841653"/>
            <a:ext cx="3023616" cy="2026596"/>
          </a:xfrm>
          <a:prstGeom prst="rect">
            <a:avLst/>
          </a:prstGeom>
          <a:solidFill>
            <a:srgbClr val="86C6D3"/>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fr-FR" sz="2800" dirty="0">
                <a:solidFill>
                  <a:schemeClr val="bg1"/>
                </a:solidFill>
                <a:latin typeface="Poppins" panose="00000500000000000000" pitchFamily="2" charset="0"/>
                <a:cs typeface="Poppins" panose="00000500000000000000" pitchFamily="2" charset="0"/>
              </a:rPr>
              <a:t>Manque de confiance en soi</a:t>
            </a:r>
            <a:endParaRPr lang="en-GB" sz="2800" dirty="0">
              <a:solidFill>
                <a:schemeClr val="bg1"/>
              </a:solidFill>
              <a:latin typeface="Poppins" panose="00000500000000000000" pitchFamily="2" charset="0"/>
              <a:cs typeface="Poppins" panose="00000500000000000000" pitchFamily="2" charset="0"/>
            </a:endParaRPr>
          </a:p>
        </p:txBody>
      </p:sp>
      <p:sp>
        <p:nvSpPr>
          <p:cNvPr id="14" name="Rectangle 13">
            <a:hlinkClick r:id="" action="ppaction://noaction"/>
            <a:extLst>
              <a:ext uri="{FF2B5EF4-FFF2-40B4-BE49-F238E27FC236}">
                <a16:creationId xmlns:a16="http://schemas.microsoft.com/office/drawing/2014/main" id="{B2D19B34-F356-133D-B6FA-0B8B09F98C6C}"/>
              </a:ext>
            </a:extLst>
          </p:cNvPr>
          <p:cNvSpPr/>
          <p:nvPr/>
        </p:nvSpPr>
        <p:spPr>
          <a:xfrm>
            <a:off x="6654975" y="3841653"/>
            <a:ext cx="3023616" cy="2026596"/>
          </a:xfrm>
          <a:prstGeom prst="rect">
            <a:avLst/>
          </a:prstGeom>
          <a:solidFill>
            <a:srgbClr val="86C6D3"/>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2800" dirty="0" err="1">
                <a:solidFill>
                  <a:schemeClr val="bg1"/>
                </a:solidFill>
                <a:latin typeface="Poppins" panose="00000500000000000000" pitchFamily="2" charset="0"/>
                <a:cs typeface="Poppins" panose="00000500000000000000" pitchFamily="2" charset="0"/>
              </a:rPr>
              <a:t>Manque</a:t>
            </a:r>
            <a:r>
              <a:rPr lang="en-US" sz="2800" dirty="0">
                <a:solidFill>
                  <a:schemeClr val="bg1"/>
                </a:solidFill>
                <a:latin typeface="Poppins" panose="00000500000000000000" pitchFamily="2" charset="0"/>
                <a:cs typeface="Poppins" panose="00000500000000000000" pitchFamily="2" charset="0"/>
              </a:rPr>
              <a:t> de temps</a:t>
            </a:r>
            <a:endParaRPr lang="en-GB" sz="2800" dirty="0">
              <a:solidFill>
                <a:schemeClr val="bg1"/>
              </a:solidFill>
              <a:latin typeface="Poppins" panose="00000500000000000000" pitchFamily="2" charset="0"/>
              <a:cs typeface="Poppins" panose="00000500000000000000" pitchFamily="2" charset="0"/>
            </a:endParaRPr>
          </a:p>
        </p:txBody>
      </p:sp>
      <p:sp>
        <p:nvSpPr>
          <p:cNvPr id="15" name="Rectangle 14">
            <a:hlinkClick r:id="" action="ppaction://noaction"/>
            <a:extLst>
              <a:ext uri="{FF2B5EF4-FFF2-40B4-BE49-F238E27FC236}">
                <a16:creationId xmlns:a16="http://schemas.microsoft.com/office/drawing/2014/main" id="{9242FD54-ADEF-3F89-0139-BFC295AE28E2}"/>
              </a:ext>
            </a:extLst>
          </p:cNvPr>
          <p:cNvSpPr/>
          <p:nvPr/>
        </p:nvSpPr>
        <p:spPr>
          <a:xfrm>
            <a:off x="3353991" y="5973038"/>
            <a:ext cx="3023616" cy="2026596"/>
          </a:xfrm>
          <a:prstGeom prst="rect">
            <a:avLst/>
          </a:prstGeom>
          <a:solidFill>
            <a:srgbClr val="86C6D3"/>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defRPr/>
            </a:pPr>
            <a:r>
              <a:rPr lang="fr-FR" sz="2800" dirty="0">
                <a:solidFill>
                  <a:schemeClr val="bg1"/>
                </a:solidFill>
                <a:latin typeface="Poppins"/>
                <a:cs typeface="Poppins"/>
              </a:rPr>
              <a:t>Crainte du "côté négatif d'internet"</a:t>
            </a:r>
            <a:endParaRPr lang="en-GB" sz="2800" dirty="0">
              <a:solidFill>
                <a:schemeClr val="bg1"/>
              </a:solidFill>
              <a:latin typeface="Poppins"/>
              <a:cs typeface="Poppins"/>
            </a:endParaRPr>
          </a:p>
        </p:txBody>
      </p:sp>
      <p:sp>
        <p:nvSpPr>
          <p:cNvPr id="16" name="Rectangle 15">
            <a:hlinkClick r:id="" action="ppaction://noaction"/>
            <a:extLst>
              <a:ext uri="{FF2B5EF4-FFF2-40B4-BE49-F238E27FC236}">
                <a16:creationId xmlns:a16="http://schemas.microsoft.com/office/drawing/2014/main" id="{7EA8E1E8-F8D3-5C28-950C-44CF351FBD30}"/>
              </a:ext>
            </a:extLst>
          </p:cNvPr>
          <p:cNvSpPr/>
          <p:nvPr/>
        </p:nvSpPr>
        <p:spPr>
          <a:xfrm>
            <a:off x="6654975" y="5973038"/>
            <a:ext cx="3023616" cy="2026596"/>
          </a:xfrm>
          <a:prstGeom prst="rect">
            <a:avLst/>
          </a:prstGeom>
          <a:solidFill>
            <a:srgbClr val="86C6D3"/>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2800" dirty="0">
                <a:solidFill>
                  <a:schemeClr val="bg1"/>
                </a:solidFill>
                <a:latin typeface="Poppins" panose="00000500000000000000" pitchFamily="2" charset="0"/>
                <a:cs typeface="Poppins" panose="00000500000000000000" pitchFamily="2" charset="0"/>
              </a:rPr>
              <a:t>Perception </a:t>
            </a:r>
            <a:r>
              <a:rPr lang="en-US" sz="2800" dirty="0" err="1">
                <a:solidFill>
                  <a:schemeClr val="bg1"/>
                </a:solidFill>
                <a:latin typeface="Poppins" panose="00000500000000000000" pitchFamily="2" charset="0"/>
                <a:cs typeface="Poppins" panose="00000500000000000000" pitchFamily="2" charset="0"/>
              </a:rPr>
              <a:t>négative</a:t>
            </a:r>
            <a:r>
              <a:rPr lang="en-US" sz="2800" dirty="0">
                <a:solidFill>
                  <a:schemeClr val="bg1"/>
                </a:solidFill>
                <a:latin typeface="Poppins" panose="00000500000000000000" pitchFamily="2" charset="0"/>
                <a:cs typeface="Poppins" panose="00000500000000000000" pitchFamily="2" charset="0"/>
              </a:rPr>
              <a:t> du </a:t>
            </a:r>
            <a:r>
              <a:rPr lang="en-US" sz="2800" dirty="0" err="1">
                <a:solidFill>
                  <a:schemeClr val="bg1"/>
                </a:solidFill>
                <a:latin typeface="Poppins" panose="00000500000000000000" pitchFamily="2" charset="0"/>
                <a:cs typeface="Poppins" panose="00000500000000000000" pitchFamily="2" charset="0"/>
              </a:rPr>
              <a:t>coût</a:t>
            </a:r>
            <a:endParaRPr lang="en-GB" sz="2800"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671212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5C768-3311-1B46-99D6-A30912ECC22C}"/>
              </a:ext>
            </a:extLst>
          </p:cNvPr>
          <p:cNvSpPr>
            <a:spLocks noGrp="1"/>
          </p:cNvSpPr>
          <p:nvPr>
            <p:ph type="title"/>
          </p:nvPr>
        </p:nvSpPr>
        <p:spPr>
          <a:xfrm>
            <a:off x="533400" y="506974"/>
            <a:ext cx="15773400" cy="1166812"/>
          </a:xfrm>
        </p:spPr>
        <p:txBody>
          <a:bodyPr anchor="t">
            <a:normAutofit/>
          </a:bodyPr>
          <a:lstStyle/>
          <a:p>
            <a:pPr>
              <a:spcBef>
                <a:spcPts val="900"/>
              </a:spcBef>
              <a:spcAft>
                <a:spcPts val="900"/>
              </a:spcAft>
            </a:pPr>
            <a:r>
              <a:rPr lang="en-US" sz="4800" dirty="0" err="1">
                <a:solidFill>
                  <a:schemeClr val="tx1"/>
                </a:solidFill>
                <a:latin typeface="Poppins" panose="020B0604020202020204" charset="0"/>
                <a:ea typeface="BBC Reith Sans Medium"/>
                <a:cs typeface="Poppins" panose="020B0604020202020204" charset="0"/>
              </a:rPr>
              <a:t>L'âge</a:t>
            </a:r>
            <a:r>
              <a:rPr lang="en-US" sz="4800" dirty="0">
                <a:solidFill>
                  <a:schemeClr val="tx1"/>
                </a:solidFill>
                <a:latin typeface="Poppins" panose="020B0604020202020204" charset="0"/>
                <a:ea typeface="BBC Reith Sans Medium"/>
                <a:cs typeface="Poppins" panose="020B0604020202020204" charset="0"/>
              </a:rPr>
              <a:t> </a:t>
            </a:r>
            <a:r>
              <a:rPr lang="en-US" sz="4800" dirty="0" err="1">
                <a:solidFill>
                  <a:schemeClr val="tx1"/>
                </a:solidFill>
                <a:latin typeface="Poppins" panose="020B0604020202020204" charset="0"/>
                <a:ea typeface="BBC Reith Sans Medium"/>
                <a:cs typeface="Poppins" panose="020B0604020202020204" charset="0"/>
              </a:rPr>
              <a:t>compte</a:t>
            </a:r>
            <a:r>
              <a:rPr lang="en-US" sz="4800" dirty="0">
                <a:solidFill>
                  <a:schemeClr val="tx1"/>
                </a:solidFill>
                <a:latin typeface="Poppins" panose="020B0604020202020204" charset="0"/>
                <a:ea typeface="BBC Reith Sans Medium"/>
                <a:cs typeface="Poppins" panose="020B0604020202020204" charset="0"/>
              </a:rPr>
              <a:t> </a:t>
            </a:r>
            <a:r>
              <a:rPr lang="en-US" sz="4800" dirty="0" err="1">
                <a:solidFill>
                  <a:schemeClr val="tx1"/>
                </a:solidFill>
                <a:latin typeface="Poppins" panose="020B0604020202020204" charset="0"/>
                <a:ea typeface="BBC Reith Sans Medium"/>
                <a:cs typeface="Poppins" panose="020B0604020202020204" charset="0"/>
              </a:rPr>
              <a:t>aussi</a:t>
            </a:r>
            <a:endParaRPr lang="en-US" sz="4800" dirty="0">
              <a:solidFill>
                <a:schemeClr val="tx1"/>
              </a:solidFill>
              <a:latin typeface="Poppins" panose="020B0604020202020204" charset="0"/>
              <a:ea typeface="BBC Reith Sans Medium"/>
              <a:cs typeface="Poppins" panose="020B0604020202020204" charset="0"/>
            </a:endParaRPr>
          </a:p>
        </p:txBody>
      </p:sp>
      <p:sp>
        <p:nvSpPr>
          <p:cNvPr id="10" name="Rectangle 9">
            <a:extLst>
              <a:ext uri="{FF2B5EF4-FFF2-40B4-BE49-F238E27FC236}">
                <a16:creationId xmlns:a16="http://schemas.microsoft.com/office/drawing/2014/main" id="{BE434B82-FC88-7C4A-9F8E-CF38A0787F34}"/>
              </a:ext>
            </a:extLst>
          </p:cNvPr>
          <p:cNvSpPr/>
          <p:nvPr/>
        </p:nvSpPr>
        <p:spPr>
          <a:xfrm>
            <a:off x="1823895" y="3227734"/>
            <a:ext cx="4553712" cy="692497"/>
          </a:xfrm>
          <a:prstGeom prst="rect">
            <a:avLst/>
          </a:prstGeom>
        </p:spPr>
        <p:txBody>
          <a:bodyPr wrap="square" lIns="137160" tIns="68580" rIns="137160" bIns="68580" anchor="t">
            <a:spAutoFit/>
          </a:bodyPr>
          <a:lstStyle/>
          <a:p>
            <a:pPr defTabSz="1371600">
              <a:buSzPct val="125000"/>
              <a:defRPr/>
            </a:pPr>
            <a:r>
              <a:rPr lang="en-GB" sz="3600" dirty="0">
                <a:solidFill>
                  <a:srgbClr val="7C2128"/>
                </a:solidFill>
                <a:latin typeface="BBC Reith Sans"/>
                <a:ea typeface="BBC Reith Sans"/>
                <a:cs typeface="BBC Reith Sans"/>
              </a:rPr>
              <a:t>.</a:t>
            </a:r>
            <a:endParaRPr lang="en-US" sz="3600" dirty="0">
              <a:solidFill>
                <a:srgbClr val="7C2128"/>
              </a:solidFill>
              <a:latin typeface="BBC Reith Sans"/>
              <a:ea typeface="BBC Reith Sans"/>
              <a:cs typeface="BBC Reith Sans"/>
            </a:endParaRPr>
          </a:p>
        </p:txBody>
      </p:sp>
      <p:sp>
        <p:nvSpPr>
          <p:cNvPr id="7" name="TextBox 6">
            <a:extLst>
              <a:ext uri="{FF2B5EF4-FFF2-40B4-BE49-F238E27FC236}">
                <a16:creationId xmlns:a16="http://schemas.microsoft.com/office/drawing/2014/main" id="{00FD8F41-8AFF-7876-AC94-AFDC02936CFC}"/>
              </a:ext>
            </a:extLst>
          </p:cNvPr>
          <p:cNvSpPr txBox="1"/>
          <p:nvPr/>
        </p:nvSpPr>
        <p:spPr>
          <a:xfrm>
            <a:off x="1447800" y="9397865"/>
            <a:ext cx="15316200" cy="369332"/>
          </a:xfrm>
          <a:prstGeom prst="rect">
            <a:avLst/>
          </a:prstGeom>
          <a:noFill/>
        </p:spPr>
        <p:txBody>
          <a:bodyPr wrap="square">
            <a:spAutoFit/>
          </a:bodyPr>
          <a:lstStyle/>
          <a:p>
            <a:r>
              <a:rPr lang="en-US" dirty="0"/>
              <a:t>Ian Kemp, </a:t>
            </a:r>
            <a:r>
              <a:rPr lang="en-US" dirty="0" err="1"/>
              <a:t>DataReportal</a:t>
            </a:r>
            <a:r>
              <a:rPr lang="en-US" dirty="0"/>
              <a:t>, We Are Social &amp; Hootsuite (2022). Digital Report: India  https://www.slideshare.net/DataReportal/digital-2022-india-february-2022-v01</a:t>
            </a:r>
          </a:p>
        </p:txBody>
      </p:sp>
      <p:sp>
        <p:nvSpPr>
          <p:cNvPr id="6" name="Rectangle 5"/>
          <p:cNvSpPr/>
          <p:nvPr/>
        </p:nvSpPr>
        <p:spPr>
          <a:xfrm>
            <a:off x="152400" y="9848790"/>
            <a:ext cx="4572000" cy="400110"/>
          </a:xfrm>
          <a:prstGeom prst="rect">
            <a:avLst/>
          </a:prstGeom>
          <a:solidFill>
            <a:schemeClr val="bg1"/>
          </a:solidFill>
        </p:spPr>
        <p:txBody>
          <a:bodyPr wrap="square">
            <a:spAutoFit/>
          </a:bodyPr>
          <a:lstStyle/>
          <a:p>
            <a:r>
              <a:rPr lang="en-US" sz="2000" dirty="0">
                <a:latin typeface="Poppins"/>
                <a:cs typeface="Poppins"/>
              </a:rPr>
              <a:t>Formation </a:t>
            </a:r>
            <a:r>
              <a:rPr lang="fr-FR" sz="2000" dirty="0">
                <a:latin typeface="Poppins"/>
                <a:cs typeface="Poppins"/>
              </a:rPr>
              <a:t>Complète 2022</a:t>
            </a:r>
            <a:endParaRPr lang="en-US" sz="2000" dirty="0"/>
          </a:p>
        </p:txBody>
      </p:sp>
      <p:graphicFrame>
        <p:nvGraphicFramePr>
          <p:cNvPr id="8" name="Chart 7">
            <a:extLst>
              <a:ext uri="{FF2B5EF4-FFF2-40B4-BE49-F238E27FC236}">
                <a16:creationId xmlns:a16="http://schemas.microsoft.com/office/drawing/2014/main" id="{2E37B836-D0FC-D291-5D28-A777D6D0233B}"/>
              </a:ext>
            </a:extLst>
          </p:cNvPr>
          <p:cNvGraphicFramePr/>
          <p:nvPr>
            <p:extLst>
              <p:ext uri="{D42A27DB-BD31-4B8C-83A1-F6EECF244321}">
                <p14:modId xmlns:p14="http://schemas.microsoft.com/office/powerpoint/2010/main" val="3941921442"/>
              </p:ext>
            </p:extLst>
          </p:nvPr>
        </p:nvGraphicFramePr>
        <p:xfrm>
          <a:off x="843273" y="1318974"/>
          <a:ext cx="15773400" cy="76398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08212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953000" y="4152900"/>
            <a:ext cx="12858751" cy="1066800"/>
          </a:xfrm>
        </p:spPr>
        <p:txBody>
          <a:bodyPr/>
          <a:lstStyle/>
          <a:p>
            <a:pPr marL="0" indent="0" algn="ctr">
              <a:buNone/>
            </a:pPr>
            <a:r>
              <a:rPr lang="fr-FR" sz="5400" dirty="0"/>
              <a:t>Exemples sur le terrain</a:t>
            </a:r>
            <a:endParaRPr lang="en-US" sz="5400" dirty="0"/>
          </a:p>
        </p:txBody>
      </p:sp>
      <p:sp>
        <p:nvSpPr>
          <p:cNvPr id="3" name="Rectangle 2"/>
          <p:cNvSpPr/>
          <p:nvPr/>
        </p:nvSpPr>
        <p:spPr>
          <a:xfrm>
            <a:off x="14325600" y="9791700"/>
            <a:ext cx="3962400" cy="400110"/>
          </a:xfrm>
          <a:prstGeom prst="rect">
            <a:avLst/>
          </a:prstGeom>
          <a:solidFill>
            <a:schemeClr val="bg1"/>
          </a:solidFill>
        </p:spPr>
        <p:txBody>
          <a:bodyPr wrap="square">
            <a:spAutoFit/>
          </a:bodyPr>
          <a:lstStyle/>
          <a:p>
            <a:r>
              <a:rPr lang="en-US" sz="2000" dirty="0">
                <a:latin typeface="Poppins"/>
                <a:cs typeface="Poppins"/>
              </a:rPr>
              <a:t>Formation </a:t>
            </a:r>
            <a:r>
              <a:rPr lang="fr-FR" sz="2000" dirty="0">
                <a:latin typeface="Poppins"/>
                <a:cs typeface="Poppins"/>
              </a:rPr>
              <a:t>Complète 2022</a:t>
            </a:r>
            <a:endParaRPr lang="en-US" sz="2000" dirty="0"/>
          </a:p>
        </p:txBody>
      </p:sp>
    </p:spTree>
    <p:extLst>
      <p:ext uri="{BB962C8B-B14F-4D97-AF65-F5344CB8AC3E}">
        <p14:creationId xmlns:p14="http://schemas.microsoft.com/office/powerpoint/2010/main" val="3525890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E402E-563C-477F-8C44-BC8563F4CF9A}"/>
              </a:ext>
            </a:extLst>
          </p:cNvPr>
          <p:cNvSpPr>
            <a:spLocks noGrp="1"/>
          </p:cNvSpPr>
          <p:nvPr>
            <p:ph type="title"/>
          </p:nvPr>
        </p:nvSpPr>
        <p:spPr/>
        <p:txBody>
          <a:bodyPr>
            <a:normAutofit fontScale="90000"/>
          </a:bodyPr>
          <a:lstStyle/>
          <a:p>
            <a:r>
              <a:rPr lang="en-US" sz="4800" dirty="0" err="1"/>
              <a:t>Kilkari</a:t>
            </a:r>
            <a:r>
              <a:rPr lang="en-US" sz="4800" dirty="0"/>
              <a:t>: </a:t>
            </a:r>
            <a:r>
              <a:rPr lang="fr-FR" sz="4800" dirty="0"/>
              <a:t>un exemple de conception équitable et respectueuse de l'égalité des sexes en Inde</a:t>
            </a:r>
            <a:endParaRPr lang="en-US" sz="4800" i="1" dirty="0"/>
          </a:p>
        </p:txBody>
      </p:sp>
      <p:sp>
        <p:nvSpPr>
          <p:cNvPr id="3" name="Content Placeholder 2">
            <a:extLst>
              <a:ext uri="{FF2B5EF4-FFF2-40B4-BE49-F238E27FC236}">
                <a16:creationId xmlns:a16="http://schemas.microsoft.com/office/drawing/2014/main" id="{BDE72987-D671-4C3A-BA3F-62D71A84B4CE}"/>
              </a:ext>
            </a:extLst>
          </p:cNvPr>
          <p:cNvSpPr>
            <a:spLocks noGrp="1"/>
          </p:cNvSpPr>
          <p:nvPr>
            <p:ph sz="half" idx="1"/>
          </p:nvPr>
        </p:nvSpPr>
        <p:spPr>
          <a:xfrm>
            <a:off x="762000" y="2153914"/>
            <a:ext cx="16154400" cy="7170735"/>
          </a:xfrm>
        </p:spPr>
        <p:txBody>
          <a:bodyPr lIns="91440" tIns="45720" rIns="91440" bIns="45720" anchor="t">
            <a:noAutofit/>
          </a:bodyPr>
          <a:lstStyle/>
          <a:p>
            <a:pPr marL="0" indent="0">
              <a:lnSpc>
                <a:spcPct val="114999"/>
              </a:lnSpc>
              <a:spcBef>
                <a:spcPts val="0"/>
              </a:spcBef>
              <a:spcAft>
                <a:spcPts val="1200"/>
              </a:spcAft>
              <a:buNone/>
            </a:pPr>
            <a:r>
              <a:rPr lang="fr-FR" sz="2800" b="1" i="1" dirty="0">
                <a:solidFill>
                  <a:srgbClr val="1D6959"/>
                </a:solidFill>
                <a:latin typeface="Poppins"/>
                <a:cs typeface="Poppins"/>
              </a:rPr>
              <a:t>Défi : </a:t>
            </a:r>
          </a:p>
          <a:p>
            <a:pPr marL="0" indent="0">
              <a:buNone/>
            </a:pPr>
            <a:r>
              <a:rPr lang="fr-FR" sz="2800" b="0" dirty="0">
                <a:solidFill>
                  <a:srgbClr val="333333"/>
                </a:solidFill>
                <a:effectLst/>
                <a:latin typeface="Poppins"/>
                <a:cs typeface="Poppins"/>
              </a:rPr>
              <a:t>Promouvoir des pratiques saines en mat</a:t>
            </a:r>
            <a:r>
              <a:rPr lang="fr-FR" sz="2800" dirty="0">
                <a:solidFill>
                  <a:srgbClr val="333333"/>
                </a:solidFill>
                <a:latin typeface="Poppins"/>
                <a:cs typeface="Poppins"/>
              </a:rPr>
              <a:t>ière de santé reproductive, maternelle, néonatale et infantile (</a:t>
            </a:r>
            <a:r>
              <a:rPr lang="fr" sz="2800" dirty="0">
                <a:solidFill>
                  <a:srgbClr val="333333"/>
                </a:solidFill>
                <a:latin typeface="Poppins"/>
                <a:cs typeface="Poppins"/>
              </a:rPr>
              <a:t>SRMNI</a:t>
            </a:r>
            <a:r>
              <a:rPr lang="fr-FR" sz="2800" dirty="0">
                <a:solidFill>
                  <a:srgbClr val="333333"/>
                </a:solidFill>
                <a:latin typeface="Poppins"/>
                <a:cs typeface="Poppins"/>
              </a:rPr>
              <a:t>) et g</a:t>
            </a:r>
            <a:r>
              <a:rPr lang="fr-FR" sz="2800" b="0" dirty="0">
                <a:solidFill>
                  <a:srgbClr val="333333"/>
                </a:solidFill>
                <a:effectLst/>
                <a:latin typeface="Poppins"/>
                <a:cs typeface="Poppins"/>
              </a:rPr>
              <a:t>énérer une demande de services de santé publique parmi des millions de femmes enceintes et de nouvelles mères peu alphabétisées et leurs familles en Inde</a:t>
            </a:r>
            <a:endParaRPr lang="fr-FR"/>
          </a:p>
          <a:p>
            <a:pPr marL="0" indent="0">
              <a:lnSpc>
                <a:spcPct val="114999"/>
              </a:lnSpc>
              <a:spcBef>
                <a:spcPts val="0"/>
              </a:spcBef>
              <a:spcAft>
                <a:spcPts val="1200"/>
              </a:spcAft>
              <a:buNone/>
            </a:pPr>
            <a:endParaRPr lang="en-US" sz="1200" dirty="0">
              <a:latin typeface="Poppins"/>
              <a:cs typeface="Poppins"/>
            </a:endParaRPr>
          </a:p>
          <a:p>
            <a:pPr marL="0" indent="0">
              <a:lnSpc>
                <a:spcPct val="114999"/>
              </a:lnSpc>
              <a:spcBef>
                <a:spcPts val="0"/>
              </a:spcBef>
              <a:spcAft>
                <a:spcPts val="1200"/>
              </a:spcAft>
              <a:buNone/>
            </a:pPr>
            <a:r>
              <a:rPr lang="en-US" sz="2800" b="1" i="1" dirty="0">
                <a:solidFill>
                  <a:srgbClr val="1D6959"/>
                </a:solidFill>
                <a:latin typeface="Poppins"/>
                <a:cs typeface="Poppins"/>
              </a:rPr>
              <a:t>Approche:</a:t>
            </a:r>
            <a:r>
              <a:rPr lang="fr-FR" sz="2800" b="1" i="1" dirty="0">
                <a:solidFill>
                  <a:srgbClr val="1D6959"/>
                </a:solidFill>
                <a:latin typeface="Poppins"/>
                <a:cs typeface="Poppins"/>
              </a:rPr>
              <a:t> </a:t>
            </a:r>
          </a:p>
          <a:p>
            <a:pPr marL="457200" indent="0">
              <a:lnSpc>
                <a:spcPct val="114999"/>
              </a:lnSpc>
              <a:spcBef>
                <a:spcPts val="0"/>
              </a:spcBef>
              <a:spcAft>
                <a:spcPts val="600"/>
              </a:spcAft>
              <a:buNone/>
            </a:pPr>
            <a:r>
              <a:rPr lang="fr-FR" sz="2800" b="0" dirty="0">
                <a:solidFill>
                  <a:srgbClr val="333333"/>
                </a:solidFill>
                <a:effectLst/>
                <a:latin typeface="Poppins"/>
                <a:cs typeface="Poppins"/>
              </a:rPr>
              <a:t>BBC Media Action a utilisé un processus de conception centré sur l’humain et soucieux de l'égalité entre les sexes pour créer </a:t>
            </a:r>
            <a:r>
              <a:rPr lang="fr-FR" sz="2800" b="0" i="1" dirty="0" err="1">
                <a:solidFill>
                  <a:srgbClr val="333333"/>
                </a:solidFill>
                <a:effectLst/>
                <a:latin typeface="Poppins"/>
                <a:cs typeface="Poppins"/>
              </a:rPr>
              <a:t>Kilkari</a:t>
            </a:r>
            <a:r>
              <a:rPr lang="fr-FR" sz="2800" i="1" dirty="0">
                <a:solidFill>
                  <a:srgbClr val="333333"/>
                </a:solidFill>
                <a:latin typeface="Poppins"/>
                <a:cs typeface="Poppins"/>
              </a:rPr>
              <a:t>:</a:t>
            </a:r>
          </a:p>
          <a:p>
            <a:pPr marL="914400" indent="-457200">
              <a:lnSpc>
                <a:spcPct val="114999"/>
              </a:lnSpc>
              <a:spcBef>
                <a:spcPts val="0"/>
              </a:spcBef>
              <a:spcAft>
                <a:spcPts val="600"/>
              </a:spcAft>
            </a:pPr>
            <a:r>
              <a:rPr lang="fr-FR" sz="2000" dirty="0">
                <a:solidFill>
                  <a:srgbClr val="1D6959"/>
                </a:solidFill>
                <a:latin typeface="Poppins"/>
                <a:cs typeface="Poppins"/>
              </a:rPr>
              <a:t>Une information audio pré-enregistrée, basée sur les étapes et le temps</a:t>
            </a:r>
          </a:p>
          <a:p>
            <a:pPr marL="914400" indent="-457200">
              <a:lnSpc>
                <a:spcPct val="114999"/>
              </a:lnSpc>
              <a:spcBef>
                <a:spcPts val="0"/>
              </a:spcBef>
              <a:spcAft>
                <a:spcPts val="600"/>
              </a:spcAft>
            </a:pPr>
            <a:r>
              <a:rPr lang="fr-FR" sz="2000" dirty="0">
                <a:solidFill>
                  <a:srgbClr val="1D6959"/>
                </a:solidFill>
                <a:latin typeface="Poppins"/>
                <a:cs typeface="Poppins"/>
              </a:rPr>
              <a:t>Envoyée sur les téléphones des familles chaque semaine pendant 72 semaines</a:t>
            </a:r>
          </a:p>
          <a:p>
            <a:pPr marL="914400" indent="-457200">
              <a:lnSpc>
                <a:spcPct val="114999"/>
              </a:lnSpc>
              <a:spcBef>
                <a:spcPts val="0"/>
              </a:spcBef>
              <a:spcAft>
                <a:spcPts val="600"/>
              </a:spcAft>
            </a:pPr>
            <a:r>
              <a:rPr lang="fr-FR" sz="2000" dirty="0">
                <a:solidFill>
                  <a:srgbClr val="1D6959"/>
                </a:solidFill>
                <a:latin typeface="Poppins"/>
                <a:cs typeface="Poppins"/>
              </a:rPr>
              <a:t>S'adressant à la fois aux femmes et aux maris</a:t>
            </a:r>
          </a:p>
          <a:p>
            <a:pPr marL="914400" indent="-457200">
              <a:lnSpc>
                <a:spcPct val="114999"/>
              </a:lnSpc>
              <a:spcBef>
                <a:spcPts val="0"/>
              </a:spcBef>
              <a:spcAft>
                <a:spcPts val="600"/>
              </a:spcAft>
            </a:pPr>
            <a:r>
              <a:rPr lang="fr-FR" sz="2000" dirty="0">
                <a:solidFill>
                  <a:srgbClr val="1D6959"/>
                </a:solidFill>
                <a:latin typeface="Poppins"/>
                <a:cs typeface="Poppins"/>
              </a:rPr>
              <a:t>Intégrée à la base de données nationale du gouvernement qui enregistre et suit les grossesses et les naissances en Inde</a:t>
            </a:r>
            <a:endParaRPr lang="en-US" sz="2000" dirty="0">
              <a:solidFill>
                <a:srgbClr val="1D6959"/>
              </a:solidFill>
              <a:latin typeface="Poppins"/>
              <a:cs typeface="Poppins"/>
            </a:endParaRPr>
          </a:p>
        </p:txBody>
      </p:sp>
      <p:sp>
        <p:nvSpPr>
          <p:cNvPr id="4" name="TextBox 3">
            <a:extLst>
              <a:ext uri="{FF2B5EF4-FFF2-40B4-BE49-F238E27FC236}">
                <a16:creationId xmlns:a16="http://schemas.microsoft.com/office/drawing/2014/main" id="{50E4AFC7-03F2-C990-E21B-33F13E4AC7BA}"/>
              </a:ext>
            </a:extLst>
          </p:cNvPr>
          <p:cNvSpPr txBox="1"/>
          <p:nvPr/>
        </p:nvSpPr>
        <p:spPr>
          <a:xfrm>
            <a:off x="762000" y="8677771"/>
            <a:ext cx="15252057" cy="784830"/>
          </a:xfrm>
          <a:prstGeom prst="rect">
            <a:avLst/>
          </a:prstGeom>
          <a:noFill/>
        </p:spPr>
        <p:txBody>
          <a:bodyPr wrap="square" rtlCol="0">
            <a:spAutoFit/>
          </a:bodyPr>
          <a:lstStyle/>
          <a:p>
            <a:r>
              <a:rPr lang="en-US" dirty="0">
                <a:solidFill>
                  <a:srgbClr val="000000"/>
                </a:solidFill>
                <a:latin typeface="InterFace"/>
              </a:rPr>
              <a:t>Digital Innovations for Community and Primary Health in India: https://gh.bmj.com/pages/digital-innovations-for-community-and-primary-health-in-india</a:t>
            </a:r>
          </a:p>
          <a:p>
            <a:endParaRPr lang="en-US" sz="2700" dirty="0"/>
          </a:p>
        </p:txBody>
      </p:sp>
      <p:sp>
        <p:nvSpPr>
          <p:cNvPr id="5" name="Rectangle 4"/>
          <p:cNvSpPr/>
          <p:nvPr/>
        </p:nvSpPr>
        <p:spPr>
          <a:xfrm>
            <a:off x="152400" y="9848790"/>
            <a:ext cx="4572000" cy="400110"/>
          </a:xfrm>
          <a:prstGeom prst="rect">
            <a:avLst/>
          </a:prstGeom>
          <a:solidFill>
            <a:schemeClr val="bg1"/>
          </a:solidFill>
        </p:spPr>
        <p:txBody>
          <a:bodyPr wrap="square">
            <a:spAutoFit/>
          </a:bodyPr>
          <a:lstStyle/>
          <a:p>
            <a:r>
              <a:rPr lang="en-US" sz="2000" dirty="0">
                <a:latin typeface="Poppins"/>
                <a:cs typeface="Poppins"/>
              </a:rPr>
              <a:t>Formation </a:t>
            </a:r>
            <a:r>
              <a:rPr lang="fr-FR" sz="2000" dirty="0">
                <a:latin typeface="Poppins"/>
                <a:cs typeface="Poppins"/>
              </a:rPr>
              <a:t>Complète 2022</a:t>
            </a:r>
            <a:endParaRPr lang="en-US" sz="2000" dirty="0"/>
          </a:p>
        </p:txBody>
      </p:sp>
    </p:spTree>
    <p:extLst>
      <p:ext uri="{BB962C8B-B14F-4D97-AF65-F5344CB8AC3E}">
        <p14:creationId xmlns:p14="http://schemas.microsoft.com/office/powerpoint/2010/main" val="928344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E402E-563C-477F-8C44-BC8563F4CF9A}"/>
              </a:ext>
            </a:extLst>
          </p:cNvPr>
          <p:cNvSpPr>
            <a:spLocks noGrp="1"/>
          </p:cNvSpPr>
          <p:nvPr>
            <p:ph type="title"/>
          </p:nvPr>
        </p:nvSpPr>
        <p:spPr/>
        <p:txBody>
          <a:bodyPr>
            <a:normAutofit fontScale="90000"/>
          </a:bodyPr>
          <a:lstStyle/>
          <a:p>
            <a:r>
              <a:rPr lang="en-US" sz="4800" dirty="0" err="1"/>
              <a:t>Kilkari</a:t>
            </a:r>
            <a:r>
              <a:rPr lang="en-US" sz="4800" dirty="0"/>
              <a:t>: </a:t>
            </a:r>
            <a:r>
              <a:rPr lang="fr-FR" sz="4800" dirty="0"/>
              <a:t>un exemple de conception équitable et respectueuse de l'égalité des sexes en Inde</a:t>
            </a:r>
            <a:endParaRPr lang="en-US" sz="4800" i="1" dirty="0"/>
          </a:p>
        </p:txBody>
      </p:sp>
      <p:sp>
        <p:nvSpPr>
          <p:cNvPr id="3" name="Content Placeholder 2">
            <a:extLst>
              <a:ext uri="{FF2B5EF4-FFF2-40B4-BE49-F238E27FC236}">
                <a16:creationId xmlns:a16="http://schemas.microsoft.com/office/drawing/2014/main" id="{BDE72987-D671-4C3A-BA3F-62D71A84B4CE}"/>
              </a:ext>
            </a:extLst>
          </p:cNvPr>
          <p:cNvSpPr>
            <a:spLocks noGrp="1"/>
          </p:cNvSpPr>
          <p:nvPr>
            <p:ph sz="half" idx="1"/>
          </p:nvPr>
        </p:nvSpPr>
        <p:spPr>
          <a:xfrm>
            <a:off x="762000" y="2324100"/>
            <a:ext cx="11805250" cy="6835634"/>
          </a:xfrm>
        </p:spPr>
        <p:txBody>
          <a:bodyPr lIns="91440" tIns="45720" rIns="91440" bIns="45720" anchor="t">
            <a:noAutofit/>
          </a:bodyPr>
          <a:lstStyle/>
          <a:p>
            <a:pPr marL="0" indent="0">
              <a:lnSpc>
                <a:spcPct val="114999"/>
              </a:lnSpc>
              <a:spcBef>
                <a:spcPts val="0"/>
              </a:spcBef>
              <a:spcAft>
                <a:spcPts val="1200"/>
              </a:spcAft>
              <a:buNone/>
            </a:pPr>
            <a:r>
              <a:rPr lang="en-US" sz="2800" b="1" i="1" dirty="0" err="1">
                <a:solidFill>
                  <a:srgbClr val="1D6959"/>
                </a:solidFill>
                <a:latin typeface="Poppins"/>
                <a:cs typeface="Poppins"/>
              </a:rPr>
              <a:t>Resultats</a:t>
            </a:r>
            <a:r>
              <a:rPr lang="en-US" sz="2800" b="1" i="1" dirty="0">
                <a:solidFill>
                  <a:srgbClr val="1D6959"/>
                </a:solidFill>
                <a:latin typeface="Poppins"/>
                <a:cs typeface="Poppins"/>
              </a:rPr>
              <a:t> : </a:t>
            </a:r>
          </a:p>
          <a:p>
            <a:pPr marL="914400" lvl="1" indent="-403225">
              <a:spcBef>
                <a:spcPts val="0"/>
              </a:spcBef>
              <a:spcAft>
                <a:spcPts val="1200"/>
              </a:spcAft>
              <a:buFont typeface="Arial" panose="020B0604020202020204" pitchFamily="34" charset="0"/>
              <a:buChar char="•"/>
            </a:pPr>
            <a:r>
              <a:rPr lang="fr-FR" sz="3000" dirty="0">
                <a:latin typeface="Poppins" panose="020B0604020202020204" charset="0"/>
                <a:cs typeface="Poppins" panose="020B0604020202020204" charset="0"/>
              </a:rPr>
              <a:t>10 millions de familles touchées dans 13 États, 200 millions de minutes de contenu diffusé </a:t>
            </a:r>
          </a:p>
          <a:p>
            <a:pPr marL="914400" lvl="1" indent="-403225">
              <a:spcBef>
                <a:spcPts val="0"/>
              </a:spcBef>
              <a:spcAft>
                <a:spcPts val="1200"/>
              </a:spcAft>
              <a:buFont typeface="Arial" panose="020B0604020202020204" pitchFamily="34" charset="0"/>
              <a:buChar char="•"/>
            </a:pPr>
            <a:r>
              <a:rPr lang="fr-FR" sz="3000" dirty="0">
                <a:latin typeface="Poppins"/>
                <a:cs typeface="Poppins"/>
              </a:rPr>
              <a:t>Un essai de contrôle randomisé mené par Johns Hopkins a révélé que suite à l'exposition à </a:t>
            </a:r>
            <a:r>
              <a:rPr lang="fr-FR" sz="3000" dirty="0" err="1">
                <a:latin typeface="Poppins"/>
                <a:cs typeface="Poppins"/>
              </a:rPr>
              <a:t>Kilkari</a:t>
            </a:r>
            <a:endParaRPr lang="fr-FR" sz="3000" dirty="0">
              <a:latin typeface="Poppins"/>
              <a:cs typeface="Poppins"/>
            </a:endParaRPr>
          </a:p>
          <a:p>
            <a:pPr marL="1828800" lvl="2" indent="-445770">
              <a:spcBef>
                <a:spcPts val="0"/>
              </a:spcBef>
              <a:spcAft>
                <a:spcPts val="1200"/>
              </a:spcAft>
            </a:pPr>
            <a:r>
              <a:rPr lang="fr-FR" sz="3000" dirty="0">
                <a:latin typeface="Poppins" panose="020B0604020202020204" charset="0"/>
                <a:cs typeface="Poppins" panose="020B0604020202020204" charset="0"/>
              </a:rPr>
              <a:t>Le contenu sur la vaccination était significativement associé à une augmentation de la </a:t>
            </a:r>
            <a:r>
              <a:rPr lang="fr-FR" sz="3000" b="1" dirty="0">
                <a:solidFill>
                  <a:srgbClr val="1D6959"/>
                </a:solidFill>
                <a:latin typeface="Poppins"/>
                <a:cs typeface="Poppins"/>
              </a:rPr>
              <a:t>rapidité de la vaccination de l'enfant à la naissance</a:t>
            </a:r>
          </a:p>
          <a:p>
            <a:pPr marL="1828800" lvl="2" indent="-445770">
              <a:spcBef>
                <a:spcPts val="0"/>
              </a:spcBef>
              <a:spcAft>
                <a:spcPts val="1200"/>
              </a:spcAft>
            </a:pPr>
            <a:r>
              <a:rPr lang="fr-FR" sz="3000" dirty="0">
                <a:latin typeface="Poppins" panose="020B0604020202020204" charset="0"/>
                <a:cs typeface="Poppins" panose="020B0604020202020204" charset="0"/>
              </a:rPr>
              <a:t>Le contenu sur le planning familial était significativement associé à </a:t>
            </a:r>
            <a:r>
              <a:rPr lang="fr-FR" sz="3000" b="1" dirty="0">
                <a:solidFill>
                  <a:srgbClr val="1D6959"/>
                </a:solidFill>
                <a:latin typeface="Poppins"/>
                <a:cs typeface="Poppins"/>
              </a:rPr>
              <a:t>l'adoption de méthodes contraceptives modernes</a:t>
            </a:r>
          </a:p>
          <a:p>
            <a:pPr marL="1828800" lvl="2" indent="-445770">
              <a:spcBef>
                <a:spcPts val="0"/>
              </a:spcBef>
              <a:spcAft>
                <a:spcPts val="1200"/>
              </a:spcAft>
            </a:pPr>
            <a:r>
              <a:rPr lang="fr-FR" sz="3000" dirty="0" err="1">
                <a:latin typeface="Poppins" panose="020B0604020202020204" charset="0"/>
                <a:cs typeface="Poppins" panose="020B0604020202020204" charset="0"/>
              </a:rPr>
              <a:t>Kilkari</a:t>
            </a:r>
            <a:r>
              <a:rPr lang="fr-FR" sz="3000" dirty="0">
                <a:latin typeface="Poppins" panose="020B0604020202020204" charset="0"/>
                <a:cs typeface="Poppins" panose="020B0604020202020204" charset="0"/>
              </a:rPr>
              <a:t> est une approche rentable pour sauver des vies.</a:t>
            </a:r>
            <a:endParaRPr lang="en-US" sz="3000" dirty="0">
              <a:latin typeface="Poppins" panose="020B0604020202020204" charset="0"/>
              <a:cs typeface="Poppins" panose="020B0604020202020204" charset="0"/>
            </a:endParaRPr>
          </a:p>
        </p:txBody>
      </p:sp>
      <p:sp>
        <p:nvSpPr>
          <p:cNvPr id="4" name="TextBox 3">
            <a:extLst>
              <a:ext uri="{FF2B5EF4-FFF2-40B4-BE49-F238E27FC236}">
                <a16:creationId xmlns:a16="http://schemas.microsoft.com/office/drawing/2014/main" id="{50E4AFC7-03F2-C990-E21B-33F13E4AC7BA}"/>
              </a:ext>
            </a:extLst>
          </p:cNvPr>
          <p:cNvSpPr txBox="1"/>
          <p:nvPr/>
        </p:nvSpPr>
        <p:spPr>
          <a:xfrm>
            <a:off x="568607" y="9152169"/>
            <a:ext cx="16935208" cy="369332"/>
          </a:xfrm>
          <a:prstGeom prst="rect">
            <a:avLst/>
          </a:prstGeom>
          <a:noFill/>
        </p:spPr>
        <p:txBody>
          <a:bodyPr wrap="square" lIns="91440" tIns="45720" rIns="91440" bIns="45720" rtlCol="0" anchor="t">
            <a:spAutoFit/>
          </a:bodyPr>
          <a:lstStyle/>
          <a:p>
            <a:r>
              <a:rPr lang="en-US" dirty="0">
                <a:solidFill>
                  <a:srgbClr val="000000"/>
                </a:solidFill>
                <a:latin typeface="InterFace"/>
              </a:rPr>
              <a:t>Digital Innovations for Community and Primary Health in India: https://gh.bmj.com/pages/digital-innovations-for-community-and-primary-health-in-india</a:t>
            </a:r>
          </a:p>
        </p:txBody>
      </p:sp>
      <p:sp>
        <p:nvSpPr>
          <p:cNvPr id="5" name="Rectangle 4"/>
          <p:cNvSpPr/>
          <p:nvPr/>
        </p:nvSpPr>
        <p:spPr>
          <a:xfrm>
            <a:off x="152400" y="9848790"/>
            <a:ext cx="4572000" cy="400110"/>
          </a:xfrm>
          <a:prstGeom prst="rect">
            <a:avLst/>
          </a:prstGeom>
          <a:solidFill>
            <a:schemeClr val="bg1"/>
          </a:solidFill>
        </p:spPr>
        <p:txBody>
          <a:bodyPr wrap="square">
            <a:spAutoFit/>
          </a:bodyPr>
          <a:lstStyle/>
          <a:p>
            <a:r>
              <a:rPr lang="en-US" sz="2000" dirty="0">
                <a:latin typeface="Poppins"/>
                <a:cs typeface="Poppins"/>
              </a:rPr>
              <a:t>Formation </a:t>
            </a:r>
            <a:r>
              <a:rPr lang="fr-FR" sz="2000" dirty="0">
                <a:latin typeface="Poppins"/>
                <a:cs typeface="Poppins"/>
              </a:rPr>
              <a:t>Complète 2022</a:t>
            </a:r>
            <a:endParaRPr lang="en-US" sz="2000" dirty="0"/>
          </a:p>
        </p:txBody>
      </p:sp>
      <p:pic>
        <p:nvPicPr>
          <p:cNvPr id="6" name="Picture 6" descr="A picture containing toy, doll, vector graphics&#10;&#10;Description automatically generated">
            <a:extLst>
              <a:ext uri="{FF2B5EF4-FFF2-40B4-BE49-F238E27FC236}">
                <a16:creationId xmlns:a16="http://schemas.microsoft.com/office/drawing/2014/main" id="{ACECE43D-4492-81B2-3A00-2A4E2A8087C9}"/>
              </a:ext>
            </a:extLst>
          </p:cNvPr>
          <p:cNvPicPr>
            <a:picLocks noChangeAspect="1"/>
          </p:cNvPicPr>
          <p:nvPr/>
        </p:nvPicPr>
        <p:blipFill>
          <a:blip r:embed="rId3"/>
          <a:stretch>
            <a:fillRect/>
          </a:stretch>
        </p:blipFill>
        <p:spPr>
          <a:xfrm>
            <a:off x="12989054" y="2266590"/>
            <a:ext cx="3955552" cy="6487064"/>
          </a:xfrm>
          <a:prstGeom prst="rect">
            <a:avLst/>
          </a:prstGeom>
        </p:spPr>
      </p:pic>
    </p:spTree>
    <p:extLst>
      <p:ext uri="{BB962C8B-B14F-4D97-AF65-F5344CB8AC3E}">
        <p14:creationId xmlns:p14="http://schemas.microsoft.com/office/powerpoint/2010/main" val="207377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547689"/>
            <a:ext cx="17145000" cy="688181"/>
          </a:xfrm>
        </p:spPr>
        <p:txBody>
          <a:bodyPr lIns="91440" tIns="45720" rIns="91440" bIns="45720" anchor="t"/>
          <a:lstStyle/>
          <a:p>
            <a:r>
              <a:rPr lang="en-US" sz="4500" dirty="0" err="1">
                <a:latin typeface="Poppins"/>
                <a:cs typeface="Poppins"/>
              </a:rPr>
              <a:t>Kilkari</a:t>
            </a:r>
            <a:r>
              <a:rPr lang="en-US" sz="4500" dirty="0">
                <a:latin typeface="Poppins"/>
                <a:cs typeface="Poppins"/>
              </a:rPr>
              <a:t>: </a:t>
            </a:r>
            <a:r>
              <a:rPr lang="fr-FR" sz="4500" dirty="0">
                <a:latin typeface="Poppins"/>
                <a:cs typeface="Poppins"/>
              </a:rPr>
              <a:t>10 leçons pour la mise à l'échelle et la durabilité</a:t>
            </a:r>
            <a:endParaRPr lang="en-US" sz="4500" dirty="0">
              <a:latin typeface="Poppins"/>
              <a:cs typeface="Poppins"/>
            </a:endParaRPr>
          </a:p>
        </p:txBody>
      </p:sp>
      <p:sp>
        <p:nvSpPr>
          <p:cNvPr id="29" name="Rounded Rectangle 14">
            <a:extLst>
              <a:ext uri="{FF2B5EF4-FFF2-40B4-BE49-F238E27FC236}">
                <a16:creationId xmlns:a16="http://schemas.microsoft.com/office/drawing/2014/main" id="{4E4BB61D-C5AB-4968-B052-76FE7566A39D}"/>
              </a:ext>
            </a:extLst>
          </p:cNvPr>
          <p:cNvSpPr/>
          <p:nvPr/>
        </p:nvSpPr>
        <p:spPr>
          <a:xfrm>
            <a:off x="1583278" y="5453075"/>
            <a:ext cx="14630400" cy="685800"/>
          </a:xfrm>
          <a:prstGeom prst="roundRect">
            <a:avLst/>
          </a:prstGeom>
          <a:solidFill>
            <a:srgbClr val="81C3D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fr-FR" sz="2000" dirty="0">
                <a:solidFill>
                  <a:schemeClr val="tx2"/>
                </a:solidFill>
                <a:latin typeface="Poppins"/>
                <a:cs typeface="Poppins"/>
              </a:rPr>
              <a:t>Considérez le coût réel des logiciels libres</a:t>
            </a:r>
            <a:endParaRPr lang="en-US" sz="2000" dirty="0">
              <a:solidFill>
                <a:schemeClr val="tx2"/>
              </a:solidFill>
              <a:latin typeface="Poppins" panose="020B0604020202020204" charset="0"/>
              <a:cs typeface="Poppins" panose="020B0604020202020204" charset="0"/>
            </a:endParaRPr>
          </a:p>
        </p:txBody>
      </p:sp>
      <p:sp>
        <p:nvSpPr>
          <p:cNvPr id="14" name="Rounded Rectangle 13">
            <a:extLst>
              <a:ext uri="{FF2B5EF4-FFF2-40B4-BE49-F238E27FC236}">
                <a16:creationId xmlns:a16="http://schemas.microsoft.com/office/drawing/2014/main" id="{A675110C-2CB1-4C4A-9AD8-56CEBCD3AAD2}"/>
              </a:ext>
            </a:extLst>
          </p:cNvPr>
          <p:cNvSpPr/>
          <p:nvPr/>
        </p:nvSpPr>
        <p:spPr>
          <a:xfrm>
            <a:off x="1587973" y="3118490"/>
            <a:ext cx="14630400" cy="685800"/>
          </a:xfrm>
          <a:prstGeom prst="roundRect">
            <a:avLst/>
          </a:prstGeom>
          <a:solidFill>
            <a:srgbClr val="81C3D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411480" lvl="1" defTabSz="1371600"/>
            <a:r>
              <a:rPr lang="fr-FR" sz="2000" dirty="0">
                <a:solidFill>
                  <a:srgbClr val="0B5776"/>
                </a:solidFill>
                <a:latin typeface="Poppins"/>
                <a:cs typeface="Poppins"/>
              </a:rPr>
              <a:t>Des compromis sont nécessaires entre la conception d'une solution idéale et l'accessibilité financière.</a:t>
            </a:r>
            <a:endParaRPr lang="en-US" sz="2000" dirty="0">
              <a:solidFill>
                <a:srgbClr val="0B5776"/>
              </a:solidFill>
              <a:latin typeface="Poppins"/>
              <a:cs typeface="Poppins"/>
            </a:endParaRPr>
          </a:p>
        </p:txBody>
      </p:sp>
      <p:sp>
        <p:nvSpPr>
          <p:cNvPr id="13" name="Rounded Rectangle 12">
            <a:extLst>
              <a:ext uri="{FF2B5EF4-FFF2-40B4-BE49-F238E27FC236}">
                <a16:creationId xmlns:a16="http://schemas.microsoft.com/office/drawing/2014/main" id="{27AD4746-CE5A-3E4B-BB40-E48F74E2711F}"/>
              </a:ext>
            </a:extLst>
          </p:cNvPr>
          <p:cNvSpPr/>
          <p:nvPr/>
        </p:nvSpPr>
        <p:spPr>
          <a:xfrm>
            <a:off x="1587973" y="2340295"/>
            <a:ext cx="14630400" cy="685800"/>
          </a:xfrm>
          <a:prstGeom prst="roundRect">
            <a:avLst/>
          </a:prstGeom>
          <a:solidFill>
            <a:srgbClr val="81C3D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411480" lvl="1" defTabSz="1371600"/>
            <a:r>
              <a:rPr lang="fr-FR" sz="2000" dirty="0">
                <a:solidFill>
                  <a:srgbClr val="0B5776"/>
                </a:solidFill>
                <a:latin typeface="Poppins"/>
                <a:cs typeface="Poppins"/>
              </a:rPr>
              <a:t>Vous pouvez piloter des "pommes" mais mettre a l’ échelle des "oranges".</a:t>
            </a:r>
            <a:r>
              <a:rPr lang="en-US" sz="2000" dirty="0">
                <a:solidFill>
                  <a:srgbClr val="0B5776"/>
                </a:solidFill>
                <a:latin typeface="Poppins"/>
                <a:cs typeface="Poppins"/>
              </a:rPr>
              <a:t>”</a:t>
            </a:r>
          </a:p>
        </p:txBody>
      </p:sp>
      <p:sp>
        <p:nvSpPr>
          <p:cNvPr id="9" name="Rounded Rectangle 8">
            <a:extLst>
              <a:ext uri="{FF2B5EF4-FFF2-40B4-BE49-F238E27FC236}">
                <a16:creationId xmlns:a16="http://schemas.microsoft.com/office/drawing/2014/main" id="{717BECCB-B324-1B45-ACA1-B7B1710BFE1F}"/>
              </a:ext>
            </a:extLst>
          </p:cNvPr>
          <p:cNvSpPr/>
          <p:nvPr/>
        </p:nvSpPr>
        <p:spPr>
          <a:xfrm>
            <a:off x="1600198" y="1562100"/>
            <a:ext cx="14630400" cy="685800"/>
          </a:xfrm>
          <a:prstGeom prst="roundRect">
            <a:avLst/>
          </a:prstGeom>
          <a:solidFill>
            <a:srgbClr val="81C3D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411480" lvl="1" defTabSz="1371600"/>
            <a:r>
              <a:rPr lang="fr-FR" sz="2000" dirty="0">
                <a:solidFill>
                  <a:srgbClr val="0B5776"/>
                </a:solidFill>
                <a:latin typeface="Poppins"/>
                <a:cs typeface="Poppins"/>
              </a:rPr>
              <a:t>Les modèles d'entreprise du secteur privé sont difficiles à mettre en œuvre dans les régions à faibles ressources. </a:t>
            </a:r>
            <a:endParaRPr lang="en-US" sz="2000" dirty="0">
              <a:solidFill>
                <a:srgbClr val="0B5776"/>
              </a:solidFill>
              <a:latin typeface="Poppins"/>
              <a:cs typeface="Poppins"/>
            </a:endParaRPr>
          </a:p>
        </p:txBody>
      </p:sp>
      <p:sp>
        <p:nvSpPr>
          <p:cNvPr id="4" name="Slide Number Placeholder 3">
            <a:extLst>
              <a:ext uri="{FF2B5EF4-FFF2-40B4-BE49-F238E27FC236}">
                <a16:creationId xmlns:a16="http://schemas.microsoft.com/office/drawing/2014/main" id="{F65412A2-3E9F-694B-BD3D-15CB443F8CC7}"/>
              </a:ext>
            </a:extLst>
          </p:cNvPr>
          <p:cNvSpPr>
            <a:spLocks noGrp="1"/>
          </p:cNvSpPr>
          <p:nvPr>
            <p:ph type="sldNum" sz="quarter" idx="4294967295"/>
          </p:nvPr>
        </p:nvSpPr>
        <p:spPr>
          <a:xfrm>
            <a:off x="154330" y="9251548"/>
            <a:ext cx="17222149" cy="547687"/>
          </a:xfrm>
          <a:prstGeom prst="rect">
            <a:avLst/>
          </a:prstGeom>
        </p:spPr>
        <p:txBody>
          <a:bodyPr lIns="91440" tIns="45720" rIns="91440" bIns="45720" anchor="t"/>
          <a:lstStyle/>
          <a:p>
            <a:pPr defTabSz="685800">
              <a:defRPr/>
            </a:pPr>
            <a:r>
              <a:rPr lang="en-US" sz="1600" dirty="0">
                <a:solidFill>
                  <a:srgbClr val="333333"/>
                </a:solidFill>
                <a:latin typeface="Poppins"/>
                <a:cs typeface="Poppins"/>
              </a:rPr>
              <a:t>Chamberlain et al. (2022). Ten lessons learnt: scaling and transitioning one of the largest mobile health communication </a:t>
            </a:r>
            <a:r>
              <a:rPr lang="en-US" sz="1600" dirty="0" err="1">
                <a:solidFill>
                  <a:srgbClr val="333333"/>
                </a:solidFill>
                <a:latin typeface="Poppins"/>
                <a:cs typeface="Poppins"/>
              </a:rPr>
              <a:t>programmes</a:t>
            </a:r>
            <a:r>
              <a:rPr lang="en-US" sz="1600" dirty="0">
                <a:solidFill>
                  <a:srgbClr val="333333"/>
                </a:solidFill>
                <a:latin typeface="Poppins"/>
                <a:cs typeface="Poppins"/>
              </a:rPr>
              <a:t> in the world to a national government, https://gh.bmj.com/content/6/Suppl_5/e005341</a:t>
            </a:r>
          </a:p>
        </p:txBody>
      </p:sp>
      <p:sp>
        <p:nvSpPr>
          <p:cNvPr id="17" name="Rounded Rectangle 16">
            <a:extLst>
              <a:ext uri="{FF2B5EF4-FFF2-40B4-BE49-F238E27FC236}">
                <a16:creationId xmlns:a16="http://schemas.microsoft.com/office/drawing/2014/main" id="{E138788C-C70C-6948-9821-36150205F232}"/>
              </a:ext>
            </a:extLst>
          </p:cNvPr>
          <p:cNvSpPr/>
          <p:nvPr/>
        </p:nvSpPr>
        <p:spPr>
          <a:xfrm>
            <a:off x="1583278" y="3896685"/>
            <a:ext cx="14630400" cy="685800"/>
          </a:xfrm>
          <a:prstGeom prst="roundRect">
            <a:avLst/>
          </a:prstGeom>
          <a:solidFill>
            <a:srgbClr val="81C3D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dirty="0"/>
              <a:t>    </a:t>
            </a:r>
            <a:r>
              <a:rPr lang="en-US" sz="2000" dirty="0">
                <a:solidFill>
                  <a:srgbClr val="0B5776"/>
                </a:solidFill>
                <a:latin typeface="Poppins"/>
                <a:cs typeface="Poppins"/>
              </a:rPr>
              <a:t>  </a:t>
            </a:r>
            <a:r>
              <a:rPr lang="fr-FR" sz="2000" dirty="0">
                <a:solidFill>
                  <a:srgbClr val="0B5776"/>
                </a:solidFill>
                <a:latin typeface="Poppins"/>
                <a:cs typeface="Poppins"/>
              </a:rPr>
              <a:t>Réévaluer les éléments clés du programme avant de passer à l'échelle supérieure</a:t>
            </a:r>
            <a:endParaRPr lang="en-US" sz="2000" dirty="0">
              <a:solidFill>
                <a:srgbClr val="0B5776"/>
              </a:solidFill>
              <a:latin typeface="Poppins"/>
              <a:cs typeface="Poppins"/>
            </a:endParaRPr>
          </a:p>
        </p:txBody>
      </p:sp>
      <p:sp>
        <p:nvSpPr>
          <p:cNvPr id="15" name="Rounded Rectangle 14">
            <a:extLst>
              <a:ext uri="{FF2B5EF4-FFF2-40B4-BE49-F238E27FC236}">
                <a16:creationId xmlns:a16="http://schemas.microsoft.com/office/drawing/2014/main" id="{1B8294D1-F7D9-8646-9DD5-77788158E7C2}"/>
              </a:ext>
            </a:extLst>
          </p:cNvPr>
          <p:cNvSpPr/>
          <p:nvPr/>
        </p:nvSpPr>
        <p:spPr>
          <a:xfrm>
            <a:off x="1561406" y="4674880"/>
            <a:ext cx="14630400" cy="685800"/>
          </a:xfrm>
          <a:prstGeom prst="roundRect">
            <a:avLst/>
          </a:prstGeom>
          <a:solidFill>
            <a:srgbClr val="81C3D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fr-FR" sz="2000" dirty="0">
                <a:solidFill>
                  <a:schemeClr val="tx2"/>
                </a:solidFill>
                <a:latin typeface="Poppins"/>
                <a:cs typeface="Poppins"/>
              </a:rPr>
              <a:t>La viabilité opérationnelle à l'échelle est une condition préalable à la durabilité.</a:t>
            </a:r>
            <a:endParaRPr lang="en-US" sz="2000" dirty="0">
              <a:solidFill>
                <a:schemeClr val="tx2"/>
              </a:solidFill>
              <a:latin typeface="Poppins"/>
              <a:cs typeface="Poppins"/>
            </a:endParaRPr>
          </a:p>
        </p:txBody>
      </p:sp>
      <p:sp>
        <p:nvSpPr>
          <p:cNvPr id="16" name="Rounded Rectangle 14">
            <a:extLst>
              <a:ext uri="{FF2B5EF4-FFF2-40B4-BE49-F238E27FC236}">
                <a16:creationId xmlns:a16="http://schemas.microsoft.com/office/drawing/2014/main" id="{CED0C293-1A64-4D28-9A01-ACC7C95D5B2F}"/>
              </a:ext>
            </a:extLst>
          </p:cNvPr>
          <p:cNvSpPr/>
          <p:nvPr/>
        </p:nvSpPr>
        <p:spPr>
          <a:xfrm>
            <a:off x="1600200" y="6231270"/>
            <a:ext cx="14630400" cy="685800"/>
          </a:xfrm>
          <a:prstGeom prst="roundRect">
            <a:avLst/>
          </a:prstGeom>
          <a:solidFill>
            <a:srgbClr val="81C3D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fr-FR" sz="2000" dirty="0">
                <a:solidFill>
                  <a:schemeClr val="tx2"/>
                </a:solidFill>
                <a:latin typeface="Poppins"/>
                <a:cs typeface="Poppins"/>
              </a:rPr>
              <a:t>Obtenir le consentement éclairé dans des environnements à faibles ressources est un défi</a:t>
            </a:r>
            <a:endParaRPr lang="en-US" sz="2000" dirty="0">
              <a:solidFill>
                <a:schemeClr val="tx2"/>
              </a:solidFill>
              <a:latin typeface="Poppins" panose="020B0604020202020204" charset="0"/>
              <a:cs typeface="Poppins" panose="020B0604020202020204" charset="0"/>
            </a:endParaRPr>
          </a:p>
        </p:txBody>
      </p:sp>
      <p:sp>
        <p:nvSpPr>
          <p:cNvPr id="23" name="Rounded Rectangle 14">
            <a:extLst>
              <a:ext uri="{FF2B5EF4-FFF2-40B4-BE49-F238E27FC236}">
                <a16:creationId xmlns:a16="http://schemas.microsoft.com/office/drawing/2014/main" id="{C646309D-43DB-45D7-86C9-00419D2B05C3}"/>
              </a:ext>
            </a:extLst>
          </p:cNvPr>
          <p:cNvSpPr/>
          <p:nvPr/>
        </p:nvSpPr>
        <p:spPr>
          <a:xfrm>
            <a:off x="1600199" y="7009465"/>
            <a:ext cx="14630400" cy="685800"/>
          </a:xfrm>
          <a:prstGeom prst="roundRect">
            <a:avLst/>
          </a:prstGeom>
          <a:solidFill>
            <a:srgbClr val="81C3D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sz="2000" dirty="0">
                <a:solidFill>
                  <a:schemeClr val="tx2"/>
                </a:solidFill>
                <a:latin typeface="Poppins"/>
                <a:cs typeface="Poppins"/>
              </a:rPr>
              <a:t>L</a:t>
            </a:r>
            <a:r>
              <a:rPr lang="fr-FR" sz="2000" dirty="0">
                <a:solidFill>
                  <a:schemeClr val="tx2"/>
                </a:solidFill>
                <a:latin typeface="Poppins"/>
                <a:cs typeface="Poppins"/>
              </a:rPr>
              <a:t>e secteur de « big data » est prometteur, mais les normes sociales et le changement de SIM en limitent l'utilisation</a:t>
            </a:r>
            <a:endParaRPr lang="en-US" sz="2000" dirty="0">
              <a:solidFill>
                <a:schemeClr val="tx2"/>
              </a:solidFill>
              <a:latin typeface="Poppins"/>
              <a:cs typeface="Poppins"/>
            </a:endParaRPr>
          </a:p>
        </p:txBody>
      </p:sp>
      <p:sp>
        <p:nvSpPr>
          <p:cNvPr id="25" name="Rounded Rectangle 14">
            <a:extLst>
              <a:ext uri="{FF2B5EF4-FFF2-40B4-BE49-F238E27FC236}">
                <a16:creationId xmlns:a16="http://schemas.microsoft.com/office/drawing/2014/main" id="{4196EBB8-3104-4B63-99CF-0D279B0B20ED}"/>
              </a:ext>
            </a:extLst>
          </p:cNvPr>
          <p:cNvSpPr/>
          <p:nvPr/>
        </p:nvSpPr>
        <p:spPr>
          <a:xfrm>
            <a:off x="1600198" y="7787660"/>
            <a:ext cx="14630400" cy="685800"/>
          </a:xfrm>
          <a:prstGeom prst="roundRect">
            <a:avLst/>
          </a:prstGeom>
          <a:solidFill>
            <a:srgbClr val="81C3D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fr-FR" sz="2000" dirty="0">
                <a:solidFill>
                  <a:schemeClr val="tx2"/>
                </a:solidFill>
                <a:latin typeface="Poppins"/>
                <a:cs typeface="Poppins"/>
              </a:rPr>
              <a:t>La réussite des engagements gouvernementaux exige beaucoup de temps et de capacités</a:t>
            </a:r>
            <a:endParaRPr lang="en-US" sz="2000" dirty="0">
              <a:solidFill>
                <a:schemeClr val="tx2"/>
              </a:solidFill>
              <a:latin typeface="Poppins"/>
              <a:cs typeface="Poppins"/>
            </a:endParaRPr>
          </a:p>
        </p:txBody>
      </p:sp>
      <p:sp>
        <p:nvSpPr>
          <p:cNvPr id="27" name="Rounded Rectangle 14">
            <a:extLst>
              <a:ext uri="{FF2B5EF4-FFF2-40B4-BE49-F238E27FC236}">
                <a16:creationId xmlns:a16="http://schemas.microsoft.com/office/drawing/2014/main" id="{F5B832C4-310A-45F9-BE7A-31EE0AE1638E}"/>
              </a:ext>
            </a:extLst>
          </p:cNvPr>
          <p:cNvSpPr/>
          <p:nvPr/>
        </p:nvSpPr>
        <p:spPr>
          <a:xfrm>
            <a:off x="1600198" y="8565855"/>
            <a:ext cx="14630400" cy="685800"/>
          </a:xfrm>
          <a:prstGeom prst="roundRect">
            <a:avLst/>
          </a:prstGeom>
          <a:solidFill>
            <a:srgbClr val="81C3D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dirty="0">
                <a:solidFill>
                  <a:schemeClr val="tx2"/>
                </a:solidFill>
                <a:latin typeface="Poppins" panose="020B0604020202020204" charset="0"/>
                <a:cs typeface="Poppins" panose="020B0604020202020204" charset="0"/>
              </a:rPr>
              <a:t>      </a:t>
            </a:r>
            <a:r>
              <a:rPr lang="fr-FR" sz="2000" dirty="0">
                <a:solidFill>
                  <a:schemeClr val="tx2"/>
                </a:solidFill>
                <a:latin typeface="Poppins" panose="020B0604020202020204" charset="0"/>
                <a:cs typeface="Poppins" panose="020B0604020202020204" charset="0"/>
              </a:rPr>
              <a:t>Définir dès le départ les rôles et les responsabilités, les structures de gouvernance et les feuilles de route.</a:t>
            </a:r>
            <a:endParaRPr lang="en-US" sz="2000" dirty="0">
              <a:solidFill>
                <a:schemeClr val="tx2"/>
              </a:solidFill>
              <a:latin typeface="Poppins" panose="020B0604020202020204" charset="0"/>
              <a:cs typeface="Poppins" panose="020B0604020202020204" charset="0"/>
            </a:endParaRPr>
          </a:p>
        </p:txBody>
      </p:sp>
      <p:sp>
        <p:nvSpPr>
          <p:cNvPr id="20" name="Title 1">
            <a:extLst>
              <a:ext uri="{FF2B5EF4-FFF2-40B4-BE49-F238E27FC236}">
                <a16:creationId xmlns:a16="http://schemas.microsoft.com/office/drawing/2014/main" id="{EB6E93F4-5544-C04E-8437-E7B220162E67}"/>
              </a:ext>
            </a:extLst>
          </p:cNvPr>
          <p:cNvSpPr txBox="1">
            <a:spLocks/>
          </p:cNvSpPr>
          <p:nvPr/>
        </p:nvSpPr>
        <p:spPr>
          <a:xfrm>
            <a:off x="727491" y="122661"/>
            <a:ext cx="13704588" cy="1485900"/>
          </a:xfrm>
          <a:prstGeom prst="rect">
            <a:avLst/>
          </a:prstGeom>
        </p:spPr>
        <p:txBody>
          <a:bodyPr vert="horz" lIns="137160" tIns="68580" rIns="137160" bIns="68580" rtlCol="0" anchor="ctr">
            <a:normAutofit/>
          </a:bodyPr>
          <a:lstStyle>
            <a:lvl1pPr algn="l" defTabSz="914400" rtl="0" eaLnBrk="1" latinLnBrk="0" hangingPunct="1">
              <a:spcBef>
                <a:spcPct val="0"/>
              </a:spcBef>
              <a:buNone/>
              <a:defRPr sz="3200" b="0" i="0" kern="1200" spc="-100" baseline="0">
                <a:solidFill>
                  <a:schemeClr val="bg1"/>
                </a:solidFill>
                <a:latin typeface="Roboto Slab" pitchFamily="2" charset="0"/>
                <a:ea typeface="Roboto Slab" pitchFamily="2" charset="0"/>
                <a:cs typeface="+mj-cs"/>
              </a:defRPr>
            </a:lvl1pPr>
          </a:lstStyle>
          <a:p>
            <a:pPr defTabSz="1371600">
              <a:defRPr/>
            </a:pPr>
            <a:endParaRPr lang="en-US" sz="4800" spc="-150" dirty="0">
              <a:solidFill>
                <a:srgbClr val="C00000"/>
              </a:solidFill>
              <a:latin typeface="Poppins"/>
              <a:cs typeface="Poppins"/>
            </a:endParaRPr>
          </a:p>
        </p:txBody>
      </p:sp>
      <p:sp>
        <p:nvSpPr>
          <p:cNvPr id="26" name="Rectangle 25"/>
          <p:cNvSpPr/>
          <p:nvPr/>
        </p:nvSpPr>
        <p:spPr>
          <a:xfrm>
            <a:off x="152400" y="9848790"/>
            <a:ext cx="4572000" cy="400110"/>
          </a:xfrm>
          <a:prstGeom prst="rect">
            <a:avLst/>
          </a:prstGeom>
          <a:solidFill>
            <a:schemeClr val="bg1"/>
          </a:solidFill>
        </p:spPr>
        <p:txBody>
          <a:bodyPr wrap="square">
            <a:spAutoFit/>
          </a:bodyPr>
          <a:lstStyle/>
          <a:p>
            <a:r>
              <a:rPr lang="en-US" sz="2000" dirty="0">
                <a:latin typeface="Poppins"/>
                <a:cs typeface="Poppins"/>
              </a:rPr>
              <a:t>Formation </a:t>
            </a:r>
            <a:r>
              <a:rPr lang="fr-FR" sz="2000" dirty="0">
                <a:latin typeface="Poppins"/>
                <a:cs typeface="Poppins"/>
              </a:rPr>
              <a:t>Complète 2022</a:t>
            </a:r>
            <a:endParaRPr lang="en-US" sz="2000" dirty="0"/>
          </a:p>
        </p:txBody>
      </p:sp>
    </p:spTree>
    <p:extLst>
      <p:ext uri="{BB962C8B-B14F-4D97-AF65-F5344CB8AC3E}">
        <p14:creationId xmlns:p14="http://schemas.microsoft.com/office/powerpoint/2010/main" val="3678273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953000" y="4152900"/>
            <a:ext cx="12858751" cy="1066800"/>
          </a:xfrm>
        </p:spPr>
        <p:txBody>
          <a:bodyPr/>
          <a:lstStyle/>
          <a:p>
            <a:pPr marL="0" indent="0" algn="ctr">
              <a:buNone/>
            </a:pPr>
            <a:r>
              <a:rPr lang="fr-FR" sz="5400" dirty="0"/>
              <a:t>Comment faites-vous ?</a:t>
            </a:r>
            <a:endParaRPr lang="en-US" sz="5400" dirty="0"/>
          </a:p>
        </p:txBody>
      </p:sp>
      <p:sp>
        <p:nvSpPr>
          <p:cNvPr id="3" name="Rectangle 2"/>
          <p:cNvSpPr/>
          <p:nvPr/>
        </p:nvSpPr>
        <p:spPr>
          <a:xfrm>
            <a:off x="14325600" y="9791700"/>
            <a:ext cx="3962400" cy="400110"/>
          </a:xfrm>
          <a:prstGeom prst="rect">
            <a:avLst/>
          </a:prstGeom>
          <a:solidFill>
            <a:schemeClr val="bg1"/>
          </a:solidFill>
        </p:spPr>
        <p:txBody>
          <a:bodyPr wrap="square">
            <a:spAutoFit/>
          </a:bodyPr>
          <a:lstStyle/>
          <a:p>
            <a:r>
              <a:rPr lang="en-US" sz="2000" dirty="0">
                <a:latin typeface="Poppins"/>
                <a:cs typeface="Poppins"/>
              </a:rPr>
              <a:t>Formation </a:t>
            </a:r>
            <a:r>
              <a:rPr lang="fr-FR" sz="2000" dirty="0">
                <a:latin typeface="Poppins"/>
                <a:cs typeface="Poppins"/>
              </a:rPr>
              <a:t>Complète 2022</a:t>
            </a:r>
            <a:endParaRPr lang="en-US" sz="2000" dirty="0"/>
          </a:p>
        </p:txBody>
      </p:sp>
    </p:spTree>
    <p:extLst>
      <p:ext uri="{BB962C8B-B14F-4D97-AF65-F5344CB8AC3E}">
        <p14:creationId xmlns:p14="http://schemas.microsoft.com/office/powerpoint/2010/main" val="3055999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D72B4-BEE2-1F36-14F9-250AAC72C140}"/>
              </a:ext>
            </a:extLst>
          </p:cNvPr>
          <p:cNvSpPr>
            <a:spLocks noGrp="1"/>
          </p:cNvSpPr>
          <p:nvPr>
            <p:ph type="title"/>
          </p:nvPr>
        </p:nvSpPr>
        <p:spPr>
          <a:xfrm>
            <a:off x="762000" y="547689"/>
            <a:ext cx="16764000" cy="1166812"/>
          </a:xfrm>
        </p:spPr>
        <p:txBody>
          <a:bodyPr/>
          <a:lstStyle/>
          <a:p>
            <a:r>
              <a:rPr lang="fr-FR" sz="6000" dirty="0"/>
              <a:t>La conception intentionnelle du genre est...</a:t>
            </a:r>
            <a:endParaRPr lang="en-US" sz="6000" dirty="0"/>
          </a:p>
        </p:txBody>
      </p:sp>
      <p:sp>
        <p:nvSpPr>
          <p:cNvPr id="7" name="TextBox 6">
            <a:extLst>
              <a:ext uri="{FF2B5EF4-FFF2-40B4-BE49-F238E27FC236}">
                <a16:creationId xmlns:a16="http://schemas.microsoft.com/office/drawing/2014/main" id="{E3DD4967-0179-DE1D-CBF5-5824A55B8B66}"/>
              </a:ext>
            </a:extLst>
          </p:cNvPr>
          <p:cNvSpPr txBox="1"/>
          <p:nvPr/>
        </p:nvSpPr>
        <p:spPr>
          <a:xfrm>
            <a:off x="1219200" y="8420101"/>
            <a:ext cx="9372600" cy="923330"/>
          </a:xfrm>
          <a:prstGeom prst="rect">
            <a:avLst/>
          </a:prstGeom>
          <a:noFill/>
        </p:spPr>
        <p:txBody>
          <a:bodyPr wrap="square">
            <a:spAutoFit/>
          </a:bodyPr>
          <a:lstStyle/>
          <a:p>
            <a:r>
              <a:rPr lang="en-US" dirty="0"/>
              <a:t>Source: Chamberlain et. al (2022). Lessons learnt from applying a human-</a:t>
            </a:r>
            <a:r>
              <a:rPr lang="en-US" dirty="0" err="1"/>
              <a:t>centred</a:t>
            </a:r>
            <a:r>
              <a:rPr lang="en-US" dirty="0"/>
              <a:t> design process to develop one of the largest mobile health communication </a:t>
            </a:r>
            <a:r>
              <a:rPr lang="en-US" dirty="0" err="1"/>
              <a:t>programmes</a:t>
            </a:r>
            <a:r>
              <a:rPr lang="en-US" dirty="0"/>
              <a:t> in the world, BMJ Innovations:  https://innovations.bmj.com/content/early/2022/05/26/bmjinnov-2021-000841.full</a:t>
            </a:r>
            <a:endParaRPr lang="en-US" b="1" dirty="0"/>
          </a:p>
        </p:txBody>
      </p:sp>
      <p:sp>
        <p:nvSpPr>
          <p:cNvPr id="9" name="TextBox 8">
            <a:extLst>
              <a:ext uri="{FF2B5EF4-FFF2-40B4-BE49-F238E27FC236}">
                <a16:creationId xmlns:a16="http://schemas.microsoft.com/office/drawing/2014/main" id="{3ECE5D8D-D3E4-2E01-A905-740A1C8A9514}"/>
              </a:ext>
            </a:extLst>
          </p:cNvPr>
          <p:cNvSpPr txBox="1"/>
          <p:nvPr/>
        </p:nvSpPr>
        <p:spPr>
          <a:xfrm>
            <a:off x="1219200" y="3389556"/>
            <a:ext cx="7467600" cy="3404137"/>
          </a:xfrm>
          <a:prstGeom prst="rect">
            <a:avLst/>
          </a:prstGeom>
          <a:noFill/>
        </p:spPr>
        <p:txBody>
          <a:bodyPr wrap="square">
            <a:spAutoFit/>
          </a:bodyPr>
          <a:lstStyle/>
          <a:p>
            <a:pPr marL="457200" indent="-457200">
              <a:lnSpc>
                <a:spcPct val="114000"/>
              </a:lnSpc>
              <a:spcBef>
                <a:spcPts val="600"/>
              </a:spcBef>
              <a:spcAft>
                <a:spcPts val="600"/>
              </a:spcAft>
              <a:buFont typeface="Arial" panose="020B0604020202020204" pitchFamily="34" charset="0"/>
              <a:buChar char="•"/>
            </a:pPr>
            <a:r>
              <a:rPr lang="en-US" sz="3600" b="1" dirty="0">
                <a:solidFill>
                  <a:srgbClr val="0C6580"/>
                </a:solidFill>
                <a:latin typeface="Poppins" panose="020B0604020202020204" charset="0"/>
                <a:cs typeface="Poppins" panose="020B0604020202020204" charset="0"/>
              </a:rPr>
              <a:t>Design </a:t>
            </a:r>
            <a:r>
              <a:rPr lang="en-US" sz="3600" b="1" dirty="0" err="1">
                <a:solidFill>
                  <a:srgbClr val="0C6580"/>
                </a:solidFill>
                <a:latin typeface="Poppins" panose="020B0604020202020204" charset="0"/>
                <a:cs typeface="Poppins" panose="020B0604020202020204" charset="0"/>
              </a:rPr>
              <a:t>centré</a:t>
            </a:r>
            <a:r>
              <a:rPr lang="en-US" sz="3600" b="1" dirty="0">
                <a:solidFill>
                  <a:srgbClr val="0C6580"/>
                </a:solidFill>
                <a:latin typeface="Poppins" panose="020B0604020202020204" charset="0"/>
                <a:cs typeface="Poppins" panose="020B0604020202020204" charset="0"/>
              </a:rPr>
              <a:t> sur </a:t>
            </a:r>
            <a:r>
              <a:rPr lang="en-US" sz="3600" b="1" dirty="0" err="1">
                <a:solidFill>
                  <a:srgbClr val="0C6580"/>
                </a:solidFill>
                <a:latin typeface="Poppins" panose="020B0604020202020204" charset="0"/>
                <a:cs typeface="Poppins" panose="020B0604020202020204" charset="0"/>
              </a:rPr>
              <a:t>l’humain</a:t>
            </a:r>
            <a:r>
              <a:rPr lang="en-US" sz="3600" b="1" dirty="0">
                <a:solidFill>
                  <a:srgbClr val="0C6580"/>
                </a:solidFill>
                <a:latin typeface="Poppins" panose="020B0604020202020204" charset="0"/>
                <a:cs typeface="Poppins" panose="020B0604020202020204" charset="0"/>
              </a:rPr>
              <a:t> </a:t>
            </a:r>
            <a:r>
              <a:rPr lang="fr-FR" sz="3600" dirty="0">
                <a:solidFill>
                  <a:srgbClr val="0C6580"/>
                </a:solidFill>
                <a:latin typeface="Poppins" panose="020B0604020202020204" charset="0"/>
                <a:cs typeface="Poppins" panose="020B0604020202020204" charset="0"/>
              </a:rPr>
              <a:t>dans une optique de genre</a:t>
            </a:r>
            <a:endParaRPr lang="en-US" sz="3600" dirty="0">
              <a:solidFill>
                <a:srgbClr val="0C6580"/>
              </a:solidFill>
              <a:latin typeface="Poppins" panose="020B0604020202020204" charset="0"/>
              <a:cs typeface="Poppins" panose="020B0604020202020204" charset="0"/>
            </a:endParaRPr>
          </a:p>
          <a:p>
            <a:pPr marL="457200" indent="-457200">
              <a:lnSpc>
                <a:spcPct val="114000"/>
              </a:lnSpc>
              <a:spcBef>
                <a:spcPts val="600"/>
              </a:spcBef>
              <a:spcAft>
                <a:spcPts val="600"/>
              </a:spcAft>
              <a:buFont typeface="Arial" panose="020B0604020202020204" pitchFamily="34" charset="0"/>
              <a:buChar char="•"/>
            </a:pPr>
            <a:r>
              <a:rPr lang="fr-FR" sz="3600" dirty="0">
                <a:solidFill>
                  <a:srgbClr val="0C6580"/>
                </a:solidFill>
                <a:latin typeface="Poppins" panose="020B0604020202020204" charset="0"/>
                <a:cs typeface="Poppins" panose="020B0604020202020204" charset="0"/>
              </a:rPr>
              <a:t>La </a:t>
            </a:r>
            <a:r>
              <a:rPr lang="fr-FR" sz="3600" b="1" dirty="0">
                <a:solidFill>
                  <a:srgbClr val="0C6580"/>
                </a:solidFill>
                <a:latin typeface="Poppins" panose="020B0604020202020204" charset="0"/>
                <a:cs typeface="Poppins" panose="020B0604020202020204" charset="0"/>
              </a:rPr>
              <a:t>‘conception avec l'utilisateur’ </a:t>
            </a:r>
            <a:r>
              <a:rPr lang="fr-FR" sz="3600" dirty="0">
                <a:solidFill>
                  <a:srgbClr val="0C6580"/>
                </a:solidFill>
                <a:latin typeface="Poppins" panose="020B0604020202020204" charset="0"/>
                <a:cs typeface="Poppins" panose="020B0604020202020204" charset="0"/>
              </a:rPr>
              <a:t>est considérée comme un principe directeur</a:t>
            </a:r>
            <a:endParaRPr lang="en-US" sz="3600" b="1" dirty="0">
              <a:solidFill>
                <a:srgbClr val="0C6580"/>
              </a:solidFill>
              <a:latin typeface="Poppins" panose="020B0604020202020204" charset="0"/>
              <a:cs typeface="Poppins" panose="020B0604020202020204" charset="0"/>
            </a:endParaRPr>
          </a:p>
        </p:txBody>
      </p:sp>
      <p:graphicFrame>
        <p:nvGraphicFramePr>
          <p:cNvPr id="11" name="Diagram 10">
            <a:extLst>
              <a:ext uri="{FF2B5EF4-FFF2-40B4-BE49-F238E27FC236}">
                <a16:creationId xmlns:a16="http://schemas.microsoft.com/office/drawing/2014/main" id="{C8BD9A30-923A-81FE-4BF5-0816037974D1}"/>
              </a:ext>
            </a:extLst>
          </p:cNvPr>
          <p:cNvGraphicFramePr/>
          <p:nvPr>
            <p:extLst>
              <p:ext uri="{D42A27DB-BD31-4B8C-83A1-F6EECF244321}">
                <p14:modId xmlns:p14="http://schemas.microsoft.com/office/powerpoint/2010/main" val="3730212045"/>
              </p:ext>
            </p:extLst>
          </p:nvPr>
        </p:nvGraphicFramePr>
        <p:xfrm>
          <a:off x="10134600" y="2156830"/>
          <a:ext cx="6725425" cy="5840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9753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4163C3-3D49-14F0-103B-C4A6893E031E}"/>
              </a:ext>
            </a:extLst>
          </p:cNvPr>
          <p:cNvSpPr>
            <a:spLocks noGrp="1"/>
          </p:cNvSpPr>
          <p:nvPr>
            <p:ph type="title"/>
          </p:nvPr>
        </p:nvSpPr>
        <p:spPr>
          <a:xfrm>
            <a:off x="622788" y="866932"/>
            <a:ext cx="12857693" cy="1989137"/>
          </a:xfrm>
        </p:spPr>
        <p:txBody>
          <a:bodyPr lIns="91440" tIns="45720" rIns="91440" bIns="45720" anchor="t"/>
          <a:lstStyle/>
          <a:p>
            <a:r>
              <a:rPr lang="fr-FR" dirty="0">
                <a:latin typeface="Poppins ExtraBold"/>
                <a:cs typeface="Poppins"/>
              </a:rPr>
              <a:t>Interventions en santé numérique</a:t>
            </a:r>
          </a:p>
        </p:txBody>
      </p:sp>
      <p:sp>
        <p:nvSpPr>
          <p:cNvPr id="3" name="Espace réservé du texte 2">
            <a:extLst>
              <a:ext uri="{FF2B5EF4-FFF2-40B4-BE49-F238E27FC236}">
                <a16:creationId xmlns:a16="http://schemas.microsoft.com/office/drawing/2014/main" id="{9D3EA595-A8CD-93D4-4CA6-88E1FB657A63}"/>
              </a:ext>
            </a:extLst>
          </p:cNvPr>
          <p:cNvSpPr>
            <a:spLocks noGrp="1"/>
          </p:cNvSpPr>
          <p:nvPr>
            <p:ph type="body" sz="quarter" idx="10"/>
          </p:nvPr>
        </p:nvSpPr>
        <p:spPr>
          <a:xfrm>
            <a:off x="686796" y="3467100"/>
            <a:ext cx="10882519" cy="5791200"/>
          </a:xfrm>
        </p:spPr>
        <p:txBody>
          <a:bodyPr lIns="91440" tIns="45720" rIns="91440" bIns="45720" anchor="t"/>
          <a:lstStyle/>
          <a:p>
            <a:pPr>
              <a:lnSpc>
                <a:spcPct val="114000"/>
              </a:lnSpc>
            </a:pPr>
            <a:r>
              <a:rPr lang="fr-FR" sz="2800" dirty="0">
                <a:latin typeface="Poppins"/>
                <a:cs typeface="Poppins"/>
              </a:rPr>
              <a:t>Animatrice:</a:t>
            </a:r>
            <a:endParaRPr lang="fr-FR" sz="2800" dirty="0"/>
          </a:p>
          <a:p>
            <a:pPr>
              <a:lnSpc>
                <a:spcPct val="114000"/>
              </a:lnSpc>
            </a:pPr>
            <a:r>
              <a:rPr lang="fr-FR" sz="2800" dirty="0"/>
              <a:t>Sara Chamberlain, Directeur numérique, BBC Media Action, Inde</a:t>
            </a:r>
          </a:p>
          <a:p>
            <a:pPr>
              <a:lnSpc>
                <a:spcPct val="114000"/>
              </a:lnSpc>
            </a:pPr>
            <a:endParaRPr lang="fr-FR" sz="2800" dirty="0"/>
          </a:p>
          <a:p>
            <a:pPr>
              <a:lnSpc>
                <a:spcPct val="114000"/>
              </a:lnSpc>
            </a:pPr>
            <a:r>
              <a:rPr lang="fr-FR" sz="2800" dirty="0"/>
              <a:t>Contributeurs : </a:t>
            </a:r>
          </a:p>
          <a:p>
            <a:pPr>
              <a:lnSpc>
                <a:spcPct val="114000"/>
              </a:lnSpc>
            </a:pPr>
            <a:r>
              <a:rPr lang="fr-FR" sz="2800" dirty="0">
                <a:latin typeface="Poppins"/>
                <a:cs typeface="Poppins"/>
              </a:rPr>
              <a:t>Dr. Amnesty </a:t>
            </a:r>
            <a:r>
              <a:rPr lang="fr-FR" sz="2800" dirty="0" err="1">
                <a:latin typeface="Poppins"/>
                <a:cs typeface="Poppins"/>
              </a:rPr>
              <a:t>LeFevre</a:t>
            </a:r>
            <a:r>
              <a:rPr lang="fr-FR" sz="2800" dirty="0">
                <a:latin typeface="Poppins"/>
                <a:cs typeface="Poppins"/>
              </a:rPr>
              <a:t>, Université du Cap</a:t>
            </a:r>
            <a:br>
              <a:rPr lang="fr-FR" sz="2800" dirty="0"/>
            </a:br>
            <a:r>
              <a:rPr lang="fr-FR" sz="2800" dirty="0">
                <a:latin typeface="Poppins"/>
                <a:cs typeface="Poppins"/>
              </a:rPr>
              <a:t>Dr. Claudia Lopes, Université des Nations Unies, </a:t>
            </a:r>
            <a:r>
              <a:rPr lang="fr-FR" sz="2800" dirty="0" err="1">
                <a:latin typeface="Poppins"/>
                <a:cs typeface="Poppins"/>
              </a:rPr>
              <a:t>Gender</a:t>
            </a:r>
            <a:r>
              <a:rPr lang="fr-FR" sz="2800" dirty="0">
                <a:latin typeface="Poppins"/>
                <a:cs typeface="Poppins"/>
              </a:rPr>
              <a:t> &amp; </a:t>
            </a:r>
            <a:r>
              <a:rPr lang="fr-FR" sz="2800" dirty="0" err="1">
                <a:latin typeface="Poppins"/>
                <a:cs typeface="Poppins"/>
              </a:rPr>
              <a:t>Health</a:t>
            </a:r>
            <a:r>
              <a:rPr lang="fr-FR" sz="2800" dirty="0">
                <a:latin typeface="Poppins"/>
                <a:cs typeface="Poppins"/>
              </a:rPr>
              <a:t> Hub, Kuala Lumpur</a:t>
            </a:r>
          </a:p>
          <a:p>
            <a:pPr>
              <a:lnSpc>
                <a:spcPct val="114000"/>
              </a:lnSpc>
            </a:pPr>
            <a:endParaRPr lang="fr-FR" sz="2800" dirty="0"/>
          </a:p>
        </p:txBody>
      </p:sp>
      <p:sp>
        <p:nvSpPr>
          <p:cNvPr id="4" name="Rectangle 3"/>
          <p:cNvSpPr/>
          <p:nvPr/>
        </p:nvSpPr>
        <p:spPr>
          <a:xfrm>
            <a:off x="152400" y="9848790"/>
            <a:ext cx="4572000" cy="400110"/>
          </a:xfrm>
          <a:prstGeom prst="rect">
            <a:avLst/>
          </a:prstGeom>
          <a:solidFill>
            <a:schemeClr val="bg1"/>
          </a:solidFill>
        </p:spPr>
        <p:txBody>
          <a:bodyPr wrap="square">
            <a:spAutoFit/>
          </a:bodyPr>
          <a:lstStyle/>
          <a:p>
            <a:r>
              <a:rPr lang="en-US" sz="2000" dirty="0">
                <a:latin typeface="Poppins"/>
                <a:cs typeface="Poppins"/>
              </a:rPr>
              <a:t>Formation </a:t>
            </a:r>
            <a:r>
              <a:rPr lang="fr-FR" sz="2000" dirty="0">
                <a:latin typeface="Poppins"/>
                <a:cs typeface="Poppins"/>
              </a:rPr>
              <a:t>Complète 2022</a:t>
            </a:r>
            <a:endParaRPr lang="en-US" sz="2000" dirty="0"/>
          </a:p>
        </p:txBody>
      </p:sp>
    </p:spTree>
    <p:extLst>
      <p:ext uri="{BB962C8B-B14F-4D97-AF65-F5344CB8AC3E}">
        <p14:creationId xmlns:p14="http://schemas.microsoft.com/office/powerpoint/2010/main" val="2703737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798" y="240060"/>
            <a:ext cx="16229802" cy="1166812"/>
          </a:xfrm>
        </p:spPr>
        <p:txBody>
          <a:bodyPr lIns="91440" tIns="45720" rIns="91440" bIns="45720" anchor="t"/>
          <a:lstStyle/>
          <a:p>
            <a:r>
              <a:rPr lang="en-US" sz="4800" dirty="0">
                <a:latin typeface="Poppins"/>
                <a:cs typeface="Poppins"/>
              </a:rPr>
              <a:t>La conception </a:t>
            </a:r>
            <a:r>
              <a:rPr lang="en-US" sz="4800" dirty="0" err="1">
                <a:latin typeface="Poppins"/>
                <a:cs typeface="Poppins"/>
              </a:rPr>
              <a:t>intentionnelle</a:t>
            </a:r>
            <a:r>
              <a:rPr lang="en-US" sz="4800" dirty="0">
                <a:latin typeface="Poppins"/>
                <a:cs typeface="Poppins"/>
              </a:rPr>
              <a:t> </a:t>
            </a:r>
            <a:r>
              <a:rPr lang="en-US" sz="4800" dirty="0" err="1">
                <a:latin typeface="Poppins"/>
                <a:cs typeface="Poppins"/>
              </a:rPr>
              <a:t>en</a:t>
            </a:r>
            <a:r>
              <a:rPr lang="en-US" sz="4800" dirty="0">
                <a:latin typeface="Poppins"/>
                <a:cs typeface="Poppins"/>
              </a:rPr>
              <a:t> </a:t>
            </a:r>
            <a:r>
              <a:rPr lang="en-US" sz="4800" dirty="0" err="1">
                <a:latin typeface="Poppins"/>
                <a:cs typeface="Poppins"/>
              </a:rPr>
              <a:t>fonction</a:t>
            </a:r>
            <a:r>
              <a:rPr lang="en-US" sz="4800" dirty="0">
                <a:latin typeface="Poppins"/>
                <a:cs typeface="Poppins"/>
              </a:rPr>
              <a:t> du genre </a:t>
            </a:r>
            <a:r>
              <a:rPr lang="en-US" sz="4800" dirty="0" err="1">
                <a:latin typeface="Poppins"/>
                <a:cs typeface="Poppins"/>
              </a:rPr>
              <a:t>exige</a:t>
            </a:r>
            <a:r>
              <a:rPr lang="en-US" sz="4800" dirty="0">
                <a:latin typeface="Poppins"/>
                <a:cs typeface="Poppins"/>
              </a:rPr>
              <a:t> des </a:t>
            </a:r>
            <a:r>
              <a:rPr lang="en-US" sz="4800" dirty="0" err="1">
                <a:latin typeface="Poppins"/>
                <a:cs typeface="Poppins"/>
              </a:rPr>
              <a:t>preuves</a:t>
            </a:r>
            <a:r>
              <a:rPr lang="en-US" sz="4800" dirty="0">
                <a:latin typeface="Poppins"/>
                <a:cs typeface="Poppins"/>
              </a:rPr>
              <a:t> </a:t>
            </a:r>
            <a:r>
              <a:rPr lang="en-US" sz="4800" dirty="0" err="1">
                <a:latin typeface="Poppins"/>
                <a:cs typeface="Poppins"/>
              </a:rPr>
              <a:t>solides</a:t>
            </a:r>
            <a:r>
              <a:rPr lang="en-US" sz="4800" dirty="0">
                <a:latin typeface="Poppins"/>
                <a:cs typeface="Poppins"/>
              </a:rPr>
              <a:t> à </a:t>
            </a:r>
            <a:r>
              <a:rPr lang="en-US" sz="4800" dirty="0" err="1">
                <a:latin typeface="Poppins"/>
                <a:cs typeface="Poppins"/>
              </a:rPr>
              <a:t>chaque</a:t>
            </a:r>
            <a:r>
              <a:rPr lang="en-US" sz="4800" dirty="0">
                <a:latin typeface="Poppins"/>
                <a:cs typeface="Poppins"/>
              </a:rPr>
              <a:t> </a:t>
            </a:r>
            <a:r>
              <a:rPr lang="en-US" sz="4800" dirty="0" err="1">
                <a:latin typeface="Poppins"/>
                <a:cs typeface="Poppins"/>
              </a:rPr>
              <a:t>étape</a:t>
            </a:r>
            <a:r>
              <a:rPr lang="en-US" sz="4800" dirty="0">
                <a:latin typeface="Poppins"/>
                <a:cs typeface="Poppins"/>
              </a:rPr>
              <a:t> du </a:t>
            </a:r>
            <a:r>
              <a:rPr lang="en-US" sz="4800" dirty="0" err="1">
                <a:latin typeface="Poppins"/>
                <a:cs typeface="Poppins"/>
              </a:rPr>
              <a:t>processus</a:t>
            </a:r>
            <a:endParaRPr lang="en-US" sz="4800" b="0" dirty="0">
              <a:solidFill>
                <a:srgbClr val="1F6B79"/>
              </a:solidFill>
              <a:latin typeface="Poppins" panose="020B0604020202020204" charset="0"/>
              <a:ea typeface="BBC Reith Sans Medium"/>
              <a:cs typeface="Poppins" panose="020B0604020202020204" charset="0"/>
            </a:endParaRPr>
          </a:p>
        </p:txBody>
      </p:sp>
      <p:sp>
        <p:nvSpPr>
          <p:cNvPr id="10" name="TextBox 9">
            <a:extLst>
              <a:ext uri="{FF2B5EF4-FFF2-40B4-BE49-F238E27FC236}">
                <a16:creationId xmlns:a16="http://schemas.microsoft.com/office/drawing/2014/main" id="{F91BFF2D-A783-3F60-B3FA-002E9335B9CF}"/>
              </a:ext>
            </a:extLst>
          </p:cNvPr>
          <p:cNvSpPr txBox="1"/>
          <p:nvPr/>
        </p:nvSpPr>
        <p:spPr>
          <a:xfrm>
            <a:off x="7675110" y="9658893"/>
            <a:ext cx="10391954" cy="523220"/>
          </a:xfrm>
          <a:prstGeom prst="rect">
            <a:avLst/>
          </a:prstGeom>
          <a:noFill/>
        </p:spPr>
        <p:txBody>
          <a:bodyPr wrap="square" lIns="91440" tIns="45720" rIns="91440" bIns="45720" anchor="t">
            <a:spAutoFit/>
          </a:bodyPr>
          <a:lstStyle/>
          <a:p>
            <a:r>
              <a:rPr lang="en-US" sz="1400" b="0" i="0" u="none" strike="noStrike">
                <a:solidFill>
                  <a:srgbClr val="000000"/>
                </a:solidFill>
                <a:effectLst/>
                <a:latin typeface="Poppins" panose="00000500000000000000" pitchFamily="2" charset="0"/>
              </a:rPr>
              <a:t>A. LeFevre, S. Chamberlain, C. Lopes et al Methods and best practices for the gender intentional design and evaluation of digital health solutions, submitted for publication</a:t>
            </a:r>
            <a:r>
              <a:rPr lang="en-US" sz="1400" b="0" i="0">
                <a:solidFill>
                  <a:srgbClr val="000000"/>
                </a:solidFill>
                <a:effectLst/>
                <a:latin typeface="Poppins" panose="00000500000000000000" pitchFamily="2" charset="0"/>
              </a:rPr>
              <a:t>​</a:t>
            </a:r>
            <a:endParaRPr lang="en-US" sz="1400" b="1" dirty="0">
              <a:latin typeface="Poppins"/>
              <a:cs typeface="Poppins"/>
            </a:endParaRPr>
          </a:p>
        </p:txBody>
      </p:sp>
      <p:sp>
        <p:nvSpPr>
          <p:cNvPr id="12" name="Rectangle 11">
            <a:extLst>
              <a:ext uri="{FF2B5EF4-FFF2-40B4-BE49-F238E27FC236}">
                <a16:creationId xmlns:a16="http://schemas.microsoft.com/office/drawing/2014/main" id="{9B8ACF05-4D82-68D0-98DD-BAA6785E1FC8}"/>
              </a:ext>
            </a:extLst>
          </p:cNvPr>
          <p:cNvSpPr/>
          <p:nvPr/>
        </p:nvSpPr>
        <p:spPr>
          <a:xfrm>
            <a:off x="10840893" y="4385826"/>
            <a:ext cx="1887168" cy="273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704DE22-FD8F-5375-E73D-1E9F29F2FC6A}"/>
              </a:ext>
            </a:extLst>
          </p:cNvPr>
          <p:cNvSpPr/>
          <p:nvPr/>
        </p:nvSpPr>
        <p:spPr>
          <a:xfrm>
            <a:off x="6018159" y="4343631"/>
            <a:ext cx="1887168" cy="2737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3FFFA5A-4939-43C1-394C-4CFE8B3845CF}"/>
              </a:ext>
            </a:extLst>
          </p:cNvPr>
          <p:cNvSpPr/>
          <p:nvPr/>
        </p:nvSpPr>
        <p:spPr>
          <a:xfrm rot="5400000">
            <a:off x="8946869" y="7514299"/>
            <a:ext cx="1887168" cy="2737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Diagram 14">
            <a:extLst>
              <a:ext uri="{FF2B5EF4-FFF2-40B4-BE49-F238E27FC236}">
                <a16:creationId xmlns:a16="http://schemas.microsoft.com/office/drawing/2014/main" id="{2F8319D7-DA29-5397-CB97-18EFB61F6F9A}"/>
              </a:ext>
            </a:extLst>
          </p:cNvPr>
          <p:cNvGraphicFramePr/>
          <p:nvPr>
            <p:extLst>
              <p:ext uri="{D42A27DB-BD31-4B8C-83A1-F6EECF244321}">
                <p14:modId xmlns:p14="http://schemas.microsoft.com/office/powerpoint/2010/main" val="2337003067"/>
              </p:ext>
            </p:extLst>
          </p:nvPr>
        </p:nvGraphicFramePr>
        <p:xfrm>
          <a:off x="6379077" y="2838983"/>
          <a:ext cx="5289144" cy="4023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755EE8B4-516C-2386-9C51-0D05B26932E3}"/>
              </a:ext>
            </a:extLst>
          </p:cNvPr>
          <p:cNvSpPr txBox="1"/>
          <p:nvPr/>
        </p:nvSpPr>
        <p:spPr>
          <a:xfrm>
            <a:off x="10617700" y="1956441"/>
            <a:ext cx="5578118" cy="1600438"/>
          </a:xfrm>
          <a:prstGeom prst="rect">
            <a:avLst/>
          </a:prstGeom>
          <a:solidFill>
            <a:schemeClr val="accent2"/>
          </a:solidFill>
        </p:spPr>
        <p:txBody>
          <a:bodyPr wrap="square" rtlCol="0">
            <a:spAutoFit/>
          </a:bodyPr>
          <a:lstStyle/>
          <a:p>
            <a:pPr marL="342900" indent="-342900" fontAlgn="base">
              <a:buFont typeface="Arial" panose="020B0604020202020204" pitchFamily="34" charset="0"/>
              <a:buChar char="•"/>
              <a:defRPr/>
            </a:pPr>
            <a:r>
              <a:rPr lang="fr-FR" sz="1400" b="1" dirty="0">
                <a:solidFill>
                  <a:schemeClr val="bg1"/>
                </a:solidFill>
                <a:latin typeface="Roboto Slab" pitchFamily="2" charset="0"/>
                <a:ea typeface="Roboto Slab" pitchFamily="2" charset="0"/>
                <a:cs typeface="Calibri" panose="020F0502020204030204" pitchFamily="34" charset="0"/>
              </a:rPr>
              <a:t>Analyse du paysage : données sur la population cible, lacunes dans les données.</a:t>
            </a:r>
          </a:p>
          <a:p>
            <a:pPr marL="342900" indent="-342900" fontAlgn="base">
              <a:buFont typeface="Arial" panose="020B0604020202020204" pitchFamily="34" charset="0"/>
              <a:buChar char="•"/>
              <a:defRPr/>
            </a:pPr>
            <a:r>
              <a:rPr lang="fr-FR" sz="1400" b="1" dirty="0">
                <a:solidFill>
                  <a:schemeClr val="bg1"/>
                </a:solidFill>
                <a:latin typeface="Roboto Slab" pitchFamily="2" charset="0"/>
                <a:ea typeface="Roboto Slab" pitchFamily="2" charset="0"/>
                <a:cs typeface="Calibri" panose="020F0502020204030204" pitchFamily="34" charset="0"/>
              </a:rPr>
              <a:t>Voyages d'immersion : entretiens approfondis, observations     </a:t>
            </a:r>
          </a:p>
          <a:p>
            <a:pPr marL="342900" indent="-342900" fontAlgn="base">
              <a:buFont typeface="Arial" panose="020B0604020202020204" pitchFamily="34" charset="0"/>
              <a:buChar char="•"/>
              <a:defRPr/>
            </a:pPr>
            <a:r>
              <a:rPr lang="fr-FR" sz="1400" b="1" dirty="0">
                <a:solidFill>
                  <a:schemeClr val="bg1"/>
                </a:solidFill>
                <a:latin typeface="Roboto Slab" pitchFamily="2" charset="0"/>
                <a:ea typeface="Roboto Slab" pitchFamily="2" charset="0"/>
                <a:cs typeface="Calibri" panose="020F0502020204030204" pitchFamily="34" charset="0"/>
              </a:rPr>
              <a:t>Enquêtes de base : connaissances, pratiques, comportements, accès/possession/utilisation du téléphone.</a:t>
            </a:r>
          </a:p>
          <a:p>
            <a:pPr marL="342900" indent="-342900" fontAlgn="base">
              <a:buFont typeface="Arial" panose="020B0604020202020204" pitchFamily="34" charset="0"/>
              <a:buChar char="•"/>
              <a:defRPr/>
            </a:pPr>
            <a:r>
              <a:rPr lang="fr-FR" sz="1400" b="1" dirty="0">
                <a:solidFill>
                  <a:schemeClr val="bg1"/>
                </a:solidFill>
                <a:latin typeface="Roboto Slab" pitchFamily="2" charset="0"/>
                <a:ea typeface="Roboto Slab" pitchFamily="2" charset="0"/>
                <a:cs typeface="Calibri" panose="020F0502020204030204" pitchFamily="34" charset="0"/>
              </a:rPr>
              <a:t>Entretiens avec d'autres acteurs clés</a:t>
            </a:r>
          </a:p>
        </p:txBody>
      </p:sp>
      <p:sp>
        <p:nvSpPr>
          <p:cNvPr id="17" name="TextBox 16">
            <a:extLst>
              <a:ext uri="{FF2B5EF4-FFF2-40B4-BE49-F238E27FC236}">
                <a16:creationId xmlns:a16="http://schemas.microsoft.com/office/drawing/2014/main" id="{0087512B-0235-9408-2672-B0CA3F26F0C1}"/>
              </a:ext>
            </a:extLst>
          </p:cNvPr>
          <p:cNvSpPr txBox="1"/>
          <p:nvPr/>
        </p:nvSpPr>
        <p:spPr>
          <a:xfrm>
            <a:off x="12682894" y="4344077"/>
            <a:ext cx="3608245" cy="4278094"/>
          </a:xfrm>
          <a:prstGeom prst="rect">
            <a:avLst/>
          </a:prstGeom>
          <a:solidFill>
            <a:schemeClr val="accent3"/>
          </a:solidFill>
        </p:spPr>
        <p:txBody>
          <a:bodyPr wrap="square" rtlCol="0">
            <a:spAutoFit/>
          </a:bodyPr>
          <a:lstStyle/>
          <a:p>
            <a:pPr fontAlgn="base">
              <a:defRPr/>
            </a:pPr>
            <a:r>
              <a:rPr lang="fr-FR" sz="1600" b="1" dirty="0">
                <a:solidFill>
                  <a:schemeClr val="bg1"/>
                </a:solidFill>
                <a:latin typeface="Roboto Slab" pitchFamily="2" charset="0"/>
                <a:ea typeface="Roboto Slab" pitchFamily="2" charset="0"/>
                <a:cs typeface="Calibri" panose="020F0502020204030204" pitchFamily="34" charset="0"/>
              </a:rPr>
              <a:t>Données d'enquête pour </a:t>
            </a:r>
          </a:p>
          <a:p>
            <a:pPr marL="285750" indent="-285750" fontAlgn="base">
              <a:buFont typeface="Arial" panose="020B0604020202020204" pitchFamily="34" charset="0"/>
              <a:buChar char="•"/>
              <a:defRPr/>
            </a:pPr>
            <a:r>
              <a:rPr lang="fr-FR" sz="1600" b="1" dirty="0">
                <a:solidFill>
                  <a:schemeClr val="bg1"/>
                </a:solidFill>
                <a:latin typeface="Roboto Slab" pitchFamily="2" charset="0"/>
                <a:ea typeface="Roboto Slab" pitchFamily="2" charset="0"/>
                <a:cs typeface="Calibri" panose="020F0502020204030204" pitchFamily="34" charset="0"/>
              </a:rPr>
              <a:t>Identifier les inégalités d'accès aux soins de santé et aux téléphones portables.</a:t>
            </a:r>
          </a:p>
          <a:p>
            <a:pPr marL="285750" indent="-285750" fontAlgn="base">
              <a:buFont typeface="Arial" panose="020B0604020202020204" pitchFamily="34" charset="0"/>
              <a:buChar char="•"/>
              <a:defRPr/>
            </a:pPr>
            <a:r>
              <a:rPr lang="fr-FR" sz="1600" b="1" dirty="0">
                <a:solidFill>
                  <a:schemeClr val="bg1"/>
                </a:solidFill>
                <a:latin typeface="Roboto Slab" pitchFamily="2" charset="0"/>
                <a:ea typeface="Roboto Slab" pitchFamily="2" charset="0"/>
                <a:cs typeface="Calibri" panose="020F0502020204030204" pitchFamily="34" charset="0"/>
              </a:rPr>
              <a:t>Identifier les obstacles et les éléments déclencheurs du changement de comportement </a:t>
            </a:r>
          </a:p>
          <a:p>
            <a:pPr marL="285750" indent="-285750" fontAlgn="base">
              <a:buFont typeface="Arial" panose="020B0604020202020204" pitchFamily="34" charset="0"/>
              <a:buChar char="•"/>
              <a:defRPr/>
            </a:pPr>
            <a:r>
              <a:rPr lang="fr-FR" sz="1600" b="1" dirty="0">
                <a:solidFill>
                  <a:schemeClr val="bg1"/>
                </a:solidFill>
                <a:latin typeface="Roboto Slab" pitchFamily="2" charset="0"/>
                <a:ea typeface="Roboto Slab" pitchFamily="2" charset="0"/>
                <a:cs typeface="Calibri" panose="020F0502020204030204" pitchFamily="34" charset="0"/>
              </a:rPr>
              <a:t>Définir les archétypes numériques, notamment les types et l'état des téléphones, les compétences numériques. </a:t>
            </a:r>
          </a:p>
          <a:p>
            <a:pPr marL="285750" indent="-285750" fontAlgn="base">
              <a:buFont typeface="Arial" panose="020B0604020202020204" pitchFamily="34" charset="0"/>
              <a:buChar char="•"/>
              <a:defRPr/>
            </a:pPr>
            <a:r>
              <a:rPr lang="fr-FR" sz="1600" b="1" dirty="0">
                <a:solidFill>
                  <a:schemeClr val="bg1"/>
                </a:solidFill>
                <a:latin typeface="Roboto Slab" pitchFamily="2" charset="0"/>
                <a:ea typeface="Roboto Slab" pitchFamily="2" charset="0"/>
                <a:cs typeface="Calibri" panose="020F0502020204030204" pitchFamily="34" charset="0"/>
              </a:rPr>
              <a:t>Méthodes mixtes pour évaluer les liens et les déficiences du système de santé, qui peuvent avoir un impact sur les services de santé numériques et l'orientation vers ces derniers. </a:t>
            </a:r>
          </a:p>
        </p:txBody>
      </p:sp>
      <p:sp>
        <p:nvSpPr>
          <p:cNvPr id="18" name="TextBox 17">
            <a:extLst>
              <a:ext uri="{FF2B5EF4-FFF2-40B4-BE49-F238E27FC236}">
                <a16:creationId xmlns:a16="http://schemas.microsoft.com/office/drawing/2014/main" id="{46B9D8BB-58DF-72E9-5811-48DCA8EB1DE7}"/>
              </a:ext>
            </a:extLst>
          </p:cNvPr>
          <p:cNvSpPr txBox="1"/>
          <p:nvPr/>
        </p:nvSpPr>
        <p:spPr>
          <a:xfrm>
            <a:off x="3048000" y="6677091"/>
            <a:ext cx="3404928" cy="1323439"/>
          </a:xfrm>
          <a:prstGeom prst="rect">
            <a:avLst/>
          </a:prstGeom>
          <a:solidFill>
            <a:schemeClr val="accent5"/>
          </a:solidFill>
        </p:spPr>
        <p:txBody>
          <a:bodyPr wrap="square" rtlCol="0">
            <a:spAutoFit/>
          </a:bodyPr>
          <a:lstStyle/>
          <a:p>
            <a:pPr marL="342900" lvl="0" indent="-342900" fontAlgn="base">
              <a:buFont typeface="Arial" panose="020B0604020202020204" pitchFamily="34" charset="0"/>
              <a:buChar char="•"/>
              <a:defRPr/>
            </a:pPr>
            <a:r>
              <a:rPr lang="fr-FR" sz="1600" b="1" dirty="0">
                <a:solidFill>
                  <a:schemeClr val="bg1"/>
                </a:solidFill>
                <a:latin typeface="Roboto Slab" pitchFamily="2" charset="0"/>
                <a:ea typeface="Roboto Slab" pitchFamily="2" charset="0"/>
                <a:cs typeface="Calibri" panose="020F0502020204030204" pitchFamily="34" charset="0"/>
              </a:rPr>
              <a:t>Évaluation du processus</a:t>
            </a:r>
          </a:p>
          <a:p>
            <a:pPr marL="342900" lvl="0" indent="-342900" fontAlgn="base">
              <a:buFont typeface="Arial" panose="020B0604020202020204" pitchFamily="34" charset="0"/>
              <a:buChar char="•"/>
              <a:defRPr/>
            </a:pPr>
            <a:r>
              <a:rPr lang="fr-FR" sz="1600" b="1" dirty="0">
                <a:solidFill>
                  <a:schemeClr val="bg1"/>
                </a:solidFill>
                <a:latin typeface="Roboto Slab" pitchFamily="2" charset="0"/>
                <a:ea typeface="Roboto Slab" pitchFamily="2" charset="0"/>
                <a:cs typeface="Calibri" panose="020F0502020204030204" pitchFamily="34" charset="0"/>
              </a:rPr>
              <a:t>Établir des systèmes de S&amp;E, y compris un accord sur la terminologie, les indicateurs, les tableaux de bord, etc. </a:t>
            </a:r>
            <a:endParaRPr kumimoji="0" lang="en-ZA" sz="1400" b="0" i="0" u="none" strike="noStrike" kern="1200" cap="none" spc="0" normalizeH="0" baseline="0" noProof="0" dirty="0">
              <a:ln>
                <a:noFill/>
              </a:ln>
              <a:solidFill>
                <a:schemeClr val="bg1"/>
              </a:solidFill>
              <a:effectLst/>
              <a:uLnTx/>
              <a:uFillTx/>
              <a:latin typeface="Roboto Slab" pitchFamily="2" charset="0"/>
              <a:ea typeface="Roboto Slab" pitchFamily="2" charset="0"/>
              <a:cs typeface="Calibri" panose="020F0502020204030204" pitchFamily="34" charset="0"/>
            </a:endParaRPr>
          </a:p>
        </p:txBody>
      </p:sp>
      <p:sp>
        <p:nvSpPr>
          <p:cNvPr id="19" name="TextBox 18">
            <a:extLst>
              <a:ext uri="{FF2B5EF4-FFF2-40B4-BE49-F238E27FC236}">
                <a16:creationId xmlns:a16="http://schemas.microsoft.com/office/drawing/2014/main" id="{47D263A8-CE36-B093-905C-4B4FDE633ED8}"/>
              </a:ext>
            </a:extLst>
          </p:cNvPr>
          <p:cNvSpPr txBox="1"/>
          <p:nvPr/>
        </p:nvSpPr>
        <p:spPr>
          <a:xfrm>
            <a:off x="2426750" y="3703336"/>
            <a:ext cx="3626665" cy="2062103"/>
          </a:xfrm>
          <a:prstGeom prst="rect">
            <a:avLst/>
          </a:prstGeom>
          <a:solidFill>
            <a:schemeClr val="accent6"/>
          </a:solidFill>
        </p:spPr>
        <p:txBody>
          <a:bodyPr wrap="square" rtlCol="0">
            <a:spAutoFit/>
          </a:bodyPr>
          <a:lstStyle/>
          <a:p>
            <a:pPr marL="342900" lvl="0" indent="-342900" fontAlgn="base">
              <a:buFont typeface="Arial" panose="020B0604020202020204" pitchFamily="34" charset="0"/>
              <a:buChar char="•"/>
              <a:defRPr/>
            </a:pPr>
            <a:r>
              <a:rPr lang="fr-FR" sz="1600" b="1" dirty="0">
                <a:solidFill>
                  <a:schemeClr val="bg1"/>
                </a:solidFill>
                <a:latin typeface="Roboto Slab" pitchFamily="2" charset="0"/>
                <a:ea typeface="Roboto Slab" pitchFamily="2" charset="0"/>
                <a:cs typeface="Calibri" panose="020F0502020204030204" pitchFamily="34" charset="0"/>
              </a:rPr>
              <a:t>Le pré-test et test des utilisateurs basé sur les tâches </a:t>
            </a:r>
          </a:p>
          <a:p>
            <a:pPr marL="342900" lvl="0" indent="-342900" fontAlgn="base">
              <a:buFont typeface="Arial" panose="020B0604020202020204" pitchFamily="34" charset="0"/>
              <a:buChar char="•"/>
              <a:defRPr/>
            </a:pPr>
            <a:r>
              <a:rPr lang="fr-FR" sz="1600" b="1" dirty="0">
                <a:solidFill>
                  <a:schemeClr val="bg1"/>
                </a:solidFill>
                <a:latin typeface="Roboto Slab" pitchFamily="2" charset="0"/>
                <a:ea typeface="Roboto Slab" pitchFamily="2" charset="0"/>
                <a:cs typeface="Calibri" panose="020F0502020204030204" pitchFamily="34" charset="0"/>
              </a:rPr>
              <a:t>Suivi et soutien à la mise en œuvre</a:t>
            </a:r>
          </a:p>
          <a:p>
            <a:pPr marL="342900" lvl="0" indent="-342900" fontAlgn="base">
              <a:buFont typeface="Arial" panose="020B0604020202020204" pitchFamily="34" charset="0"/>
              <a:buChar char="•"/>
              <a:defRPr/>
            </a:pPr>
            <a:r>
              <a:rPr lang="fr-FR" sz="1600" b="1" dirty="0">
                <a:solidFill>
                  <a:schemeClr val="bg1"/>
                </a:solidFill>
                <a:latin typeface="Roboto Slab" pitchFamily="2" charset="0"/>
                <a:ea typeface="Roboto Slab" pitchFamily="2" charset="0"/>
                <a:cs typeface="Calibri" panose="020F0502020204030204" pitchFamily="34" charset="0"/>
              </a:rPr>
              <a:t>Évaluation du processus</a:t>
            </a:r>
          </a:p>
          <a:p>
            <a:pPr marL="342900" lvl="0" indent="-342900" fontAlgn="base">
              <a:buFont typeface="Arial" panose="020B0604020202020204" pitchFamily="34" charset="0"/>
              <a:buChar char="•"/>
              <a:defRPr/>
            </a:pPr>
            <a:r>
              <a:rPr lang="fr-FR" sz="1600" b="1" dirty="0">
                <a:solidFill>
                  <a:schemeClr val="bg1"/>
                </a:solidFill>
                <a:latin typeface="Roboto Slab" pitchFamily="2" charset="0"/>
                <a:ea typeface="Roboto Slab" pitchFamily="2" charset="0"/>
                <a:cs typeface="Calibri" panose="020F0502020204030204" pitchFamily="34" charset="0"/>
              </a:rPr>
              <a:t>Évaluation de l'impact</a:t>
            </a:r>
          </a:p>
          <a:p>
            <a:pPr marL="342900" lvl="0" indent="-342900" fontAlgn="base">
              <a:buFont typeface="Arial" panose="020B0604020202020204" pitchFamily="34" charset="0"/>
              <a:buChar char="•"/>
              <a:defRPr/>
            </a:pPr>
            <a:r>
              <a:rPr lang="fr-FR" sz="1600" b="1" dirty="0">
                <a:solidFill>
                  <a:schemeClr val="bg1"/>
                </a:solidFill>
                <a:latin typeface="Roboto Slab" pitchFamily="2" charset="0"/>
                <a:ea typeface="Roboto Slab" pitchFamily="2" charset="0"/>
                <a:cs typeface="Calibri" panose="020F0502020204030204" pitchFamily="34" charset="0"/>
              </a:rPr>
              <a:t>Évaluation financière et économique</a:t>
            </a:r>
          </a:p>
        </p:txBody>
      </p:sp>
      <p:sp>
        <p:nvSpPr>
          <p:cNvPr id="20" name="TextBox 19">
            <a:extLst>
              <a:ext uri="{FF2B5EF4-FFF2-40B4-BE49-F238E27FC236}">
                <a16:creationId xmlns:a16="http://schemas.microsoft.com/office/drawing/2014/main" id="{5DD4A079-7B94-7F1A-300F-D4AEFC3A7987}"/>
              </a:ext>
            </a:extLst>
          </p:cNvPr>
          <p:cNvSpPr txBox="1"/>
          <p:nvPr/>
        </p:nvSpPr>
        <p:spPr>
          <a:xfrm>
            <a:off x="7447548" y="7229794"/>
            <a:ext cx="3831756" cy="2062103"/>
          </a:xfrm>
          <a:prstGeom prst="rect">
            <a:avLst/>
          </a:prstGeom>
          <a:solidFill>
            <a:schemeClr val="accent4"/>
          </a:solidFill>
        </p:spPr>
        <p:txBody>
          <a:bodyPr wrap="square" lIns="91440" tIns="45720" rIns="91440" bIns="45720" rtlCol="0" anchor="t">
            <a:spAutoFit/>
          </a:bodyPr>
          <a:lstStyle/>
          <a:p>
            <a:pPr lvl="0" fontAlgn="base">
              <a:defRPr/>
            </a:pPr>
            <a:r>
              <a:rPr lang="fr-FR" sz="1600" b="1" dirty="0">
                <a:solidFill>
                  <a:schemeClr val="bg1"/>
                </a:solidFill>
                <a:latin typeface="Roboto Slab"/>
                <a:ea typeface="Roboto Slab" pitchFamily="2" charset="0"/>
                <a:cs typeface="Calibri"/>
              </a:rPr>
              <a:t>Exploiter les idées issues des données recueillies aux étapes 1 et 2 pour informer la conception du programme et de la solution, y compris les théories du changement, les cadres de communication, les modèles commerciaux, les plans de mise en œuvre.</a:t>
            </a:r>
            <a:endParaRPr lang="en-ZA" sz="1400" b="1" i="0" u="none" strike="noStrike" kern="1200" cap="none" spc="0" normalizeH="0" baseline="0" noProof="0">
              <a:ln>
                <a:noFill/>
              </a:ln>
              <a:solidFill>
                <a:schemeClr val="bg1"/>
              </a:solidFill>
              <a:effectLst/>
              <a:uLnTx/>
              <a:uFillTx/>
              <a:latin typeface="Roboto Slab"/>
              <a:ea typeface="Roboto Slab" pitchFamily="2" charset="0"/>
              <a:cs typeface="Calibri"/>
            </a:endParaRPr>
          </a:p>
        </p:txBody>
      </p:sp>
      <p:sp>
        <p:nvSpPr>
          <p:cNvPr id="22" name="Rectangle 21">
            <a:extLst>
              <a:ext uri="{FF2B5EF4-FFF2-40B4-BE49-F238E27FC236}">
                <a16:creationId xmlns:a16="http://schemas.microsoft.com/office/drawing/2014/main" id="{0F79E3E2-B13C-D61C-B0FA-33E562AD0944}"/>
              </a:ext>
            </a:extLst>
          </p:cNvPr>
          <p:cNvSpPr/>
          <p:nvPr/>
        </p:nvSpPr>
        <p:spPr>
          <a:xfrm>
            <a:off x="221411" y="9813266"/>
            <a:ext cx="3962400" cy="400110"/>
          </a:xfrm>
          <a:prstGeom prst="rect">
            <a:avLst/>
          </a:prstGeom>
          <a:solidFill>
            <a:schemeClr val="bg1"/>
          </a:solidFill>
        </p:spPr>
        <p:txBody>
          <a:bodyPr wrap="square">
            <a:spAutoFit/>
          </a:bodyPr>
          <a:lstStyle/>
          <a:p>
            <a:r>
              <a:rPr lang="en-US" sz="2000" dirty="0">
                <a:latin typeface="Poppins"/>
                <a:cs typeface="Poppins"/>
              </a:rPr>
              <a:t>Formation </a:t>
            </a:r>
            <a:r>
              <a:rPr lang="fr-FR" sz="2000" dirty="0">
                <a:latin typeface="Poppins"/>
                <a:cs typeface="Poppins"/>
              </a:rPr>
              <a:t>Complète 2022</a:t>
            </a:r>
            <a:endParaRPr lang="en-US" sz="2000" dirty="0"/>
          </a:p>
        </p:txBody>
      </p:sp>
    </p:spTree>
    <p:extLst>
      <p:ext uri="{BB962C8B-B14F-4D97-AF65-F5344CB8AC3E}">
        <p14:creationId xmlns:p14="http://schemas.microsoft.com/office/powerpoint/2010/main" val="2037151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753423-6034-5B67-912D-4541E17C3DDC}"/>
              </a:ext>
            </a:extLst>
          </p:cNvPr>
          <p:cNvSpPr/>
          <p:nvPr/>
        </p:nvSpPr>
        <p:spPr>
          <a:xfrm>
            <a:off x="0" y="0"/>
            <a:ext cx="18288000" cy="10287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798" y="240060"/>
            <a:ext cx="17145000" cy="1166812"/>
          </a:xfrm>
        </p:spPr>
        <p:txBody>
          <a:bodyPr/>
          <a:lstStyle/>
          <a:p>
            <a:r>
              <a:rPr lang="fr-FR" sz="4800" dirty="0"/>
              <a:t>La conception intentionnelle en fonction du genre exige des preuves solides à chaque étape du</a:t>
            </a:r>
            <a:endParaRPr lang="en-US" sz="4800" b="0" dirty="0">
              <a:solidFill>
                <a:srgbClr val="1F6B79"/>
              </a:solidFill>
              <a:latin typeface="Poppins" panose="020B0604020202020204" charset="0"/>
              <a:ea typeface="BBC Reith Sans Medium"/>
              <a:cs typeface="Poppins" panose="020B0604020202020204" charset="0"/>
            </a:endParaRPr>
          </a:p>
        </p:txBody>
      </p:sp>
      <p:sp>
        <p:nvSpPr>
          <p:cNvPr id="12" name="Rectangle 11">
            <a:extLst>
              <a:ext uri="{FF2B5EF4-FFF2-40B4-BE49-F238E27FC236}">
                <a16:creationId xmlns:a16="http://schemas.microsoft.com/office/drawing/2014/main" id="{004FBDB7-A795-6EE0-29F3-16982B149C1B}"/>
              </a:ext>
            </a:extLst>
          </p:cNvPr>
          <p:cNvSpPr/>
          <p:nvPr/>
        </p:nvSpPr>
        <p:spPr>
          <a:xfrm>
            <a:off x="609600" y="2247901"/>
            <a:ext cx="17297400" cy="6934200"/>
          </a:xfrm>
          <a:prstGeom prst="rect">
            <a:avLst/>
          </a:prstGeom>
          <a:solidFill>
            <a:srgbClr val="8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01638" lvl="6" defTabSz="1371600">
              <a:defRPr/>
            </a:pPr>
            <a:endParaRPr lang="en-US" sz="4500" dirty="0">
              <a:solidFill>
                <a:prstClr val="white"/>
              </a:solidFill>
              <a:latin typeface="Poppins" panose="00000500000000000000" pitchFamily="2" charset="0"/>
              <a:cs typeface="Poppins" panose="00000500000000000000" pitchFamily="2" charset="0"/>
            </a:endParaRPr>
          </a:p>
          <a:p>
            <a:pPr marL="401638" lvl="6" defTabSz="1371600">
              <a:defRPr/>
            </a:pPr>
            <a:endParaRPr lang="en-US" sz="4500" dirty="0">
              <a:solidFill>
                <a:prstClr val="white"/>
              </a:solidFill>
              <a:latin typeface="Poppins" panose="00000500000000000000" pitchFamily="2" charset="0"/>
              <a:cs typeface="Poppins" panose="00000500000000000000" pitchFamily="2" charset="0"/>
            </a:endParaRPr>
          </a:p>
          <a:p>
            <a:pPr marL="401638" lvl="6" defTabSz="1371600">
              <a:defRPr/>
            </a:pPr>
            <a:r>
              <a:rPr lang="fr-FR" sz="4500" dirty="0">
                <a:solidFill>
                  <a:prstClr val="white"/>
                </a:solidFill>
                <a:latin typeface="Poppins" panose="00000500000000000000" pitchFamily="2" charset="0"/>
                <a:cs typeface="Poppins" panose="00000500000000000000" pitchFamily="2" charset="0"/>
              </a:rPr>
              <a:t>Pour y parvenir, il faut.....</a:t>
            </a:r>
          </a:p>
          <a:p>
            <a:pPr marL="401638" lvl="6" defTabSz="1371600">
              <a:defRPr/>
            </a:pPr>
            <a:endParaRPr lang="fr-FR" sz="4500" dirty="0">
              <a:solidFill>
                <a:prstClr val="white"/>
              </a:solidFill>
              <a:latin typeface="Poppins" panose="00000500000000000000" pitchFamily="2" charset="0"/>
              <a:cs typeface="Poppins" panose="00000500000000000000" pitchFamily="2" charset="0"/>
            </a:endParaRPr>
          </a:p>
          <a:p>
            <a:pPr marL="1828800" lvl="6" indent="-914400" defTabSz="1436688">
              <a:buFont typeface="+mj-lt"/>
              <a:buAutoNum type="arabicPeriod"/>
              <a:defRPr/>
            </a:pPr>
            <a:r>
              <a:rPr lang="fr-FR" sz="4500" dirty="0">
                <a:solidFill>
                  <a:prstClr val="white"/>
                </a:solidFill>
                <a:latin typeface="Poppins" panose="00000500000000000000" pitchFamily="2" charset="0"/>
                <a:cs typeface="Poppins" panose="00000500000000000000" pitchFamily="2" charset="0"/>
              </a:rPr>
              <a:t>Un accord sur les paramètres</a:t>
            </a:r>
          </a:p>
          <a:p>
            <a:pPr marL="1828800" lvl="6" indent="-914400" defTabSz="1436688">
              <a:buFont typeface="+mj-lt"/>
              <a:buAutoNum type="arabicPeriod"/>
              <a:defRPr/>
            </a:pPr>
            <a:r>
              <a:rPr lang="fr-FR" sz="4500" dirty="0">
                <a:solidFill>
                  <a:prstClr val="white"/>
                </a:solidFill>
                <a:latin typeface="Poppins" panose="00000500000000000000" pitchFamily="2" charset="0"/>
                <a:cs typeface="Poppins" panose="00000500000000000000" pitchFamily="2" charset="0"/>
              </a:rPr>
              <a:t>Des ressources adéquates pour soutenir les programmes et les évaluateurs externes. </a:t>
            </a:r>
            <a:endParaRPr lang="en-US" sz="4500" dirty="0">
              <a:solidFill>
                <a:prstClr val="white"/>
              </a:solidFill>
              <a:latin typeface="Poppins" panose="00000500000000000000" pitchFamily="2" charset="0"/>
              <a:cs typeface="Poppins" panose="00000500000000000000" pitchFamily="2" charset="0"/>
            </a:endParaRPr>
          </a:p>
        </p:txBody>
      </p:sp>
      <p:sp>
        <p:nvSpPr>
          <p:cNvPr id="5" name="Rectangle 4">
            <a:extLst>
              <a:ext uri="{FF2B5EF4-FFF2-40B4-BE49-F238E27FC236}">
                <a16:creationId xmlns:a16="http://schemas.microsoft.com/office/drawing/2014/main" id="{45E9206D-C30E-4031-3113-117104795581}"/>
              </a:ext>
            </a:extLst>
          </p:cNvPr>
          <p:cNvSpPr/>
          <p:nvPr/>
        </p:nvSpPr>
        <p:spPr>
          <a:xfrm>
            <a:off x="264543" y="9748568"/>
            <a:ext cx="3962400" cy="400110"/>
          </a:xfrm>
          <a:prstGeom prst="rect">
            <a:avLst/>
          </a:prstGeom>
          <a:solidFill>
            <a:schemeClr val="bg1"/>
          </a:solidFill>
        </p:spPr>
        <p:txBody>
          <a:bodyPr wrap="square">
            <a:spAutoFit/>
          </a:bodyPr>
          <a:lstStyle/>
          <a:p>
            <a:r>
              <a:rPr lang="en-US" sz="2000" dirty="0">
                <a:latin typeface="Poppins"/>
                <a:cs typeface="Poppins"/>
              </a:rPr>
              <a:t>Formation </a:t>
            </a:r>
            <a:r>
              <a:rPr lang="fr-FR" sz="2000" dirty="0">
                <a:latin typeface="Poppins"/>
                <a:cs typeface="Poppins"/>
              </a:rPr>
              <a:t>Complète 2022</a:t>
            </a:r>
            <a:endParaRPr lang="en-US" sz="2000" dirty="0"/>
          </a:p>
        </p:txBody>
      </p:sp>
    </p:spTree>
    <p:extLst>
      <p:ext uri="{BB962C8B-B14F-4D97-AF65-F5344CB8AC3E}">
        <p14:creationId xmlns:p14="http://schemas.microsoft.com/office/powerpoint/2010/main" val="2430451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133600" y="547689"/>
            <a:ext cx="14401800" cy="1166812"/>
          </a:xfrm>
        </p:spPr>
        <p:txBody>
          <a:bodyPr/>
          <a:lstStyle/>
          <a:p>
            <a:r>
              <a:rPr lang="fr-FR" sz="4300" dirty="0"/>
              <a:t>3 Vérités pour concevoir des stratégies numériques équitables et spécifiques au genre</a:t>
            </a:r>
          </a:p>
        </p:txBody>
      </p:sp>
      <p:pic>
        <p:nvPicPr>
          <p:cNvPr id="7" name="Picture 9">
            <a:extLst>
              <a:ext uri="{FF2B5EF4-FFF2-40B4-BE49-F238E27FC236}">
                <a16:creationId xmlns:a16="http://schemas.microsoft.com/office/drawing/2014/main" id="{3FD0568E-87F6-48AB-BC39-AA877285F9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2480" y="555309"/>
            <a:ext cx="1144934" cy="1166812"/>
          </a:xfrm>
          <a:prstGeom prst="rect">
            <a:avLst/>
          </a:prstGeom>
        </p:spPr>
      </p:pic>
      <p:sp>
        <p:nvSpPr>
          <p:cNvPr id="5" name="Content Placeholder 2">
            <a:extLst>
              <a:ext uri="{FF2B5EF4-FFF2-40B4-BE49-F238E27FC236}">
                <a16:creationId xmlns:a16="http://schemas.microsoft.com/office/drawing/2014/main" id="{C35DD11A-111C-488F-A3B4-B40DCCCA0AFE}"/>
              </a:ext>
            </a:extLst>
          </p:cNvPr>
          <p:cNvSpPr>
            <a:spLocks noGrp="1"/>
          </p:cNvSpPr>
          <p:nvPr>
            <p:ph idx="1"/>
          </p:nvPr>
        </p:nvSpPr>
        <p:spPr>
          <a:xfrm>
            <a:off x="2133600" y="3005889"/>
            <a:ext cx="14706600" cy="7239000"/>
          </a:xfrm>
        </p:spPr>
        <p:txBody>
          <a:bodyPr>
            <a:normAutofit/>
          </a:bodyPr>
          <a:lstStyle/>
          <a:p>
            <a:pPr marL="771525" indent="-771525">
              <a:lnSpc>
                <a:spcPct val="134000"/>
              </a:lnSpc>
              <a:spcBef>
                <a:spcPts val="600"/>
              </a:spcBef>
              <a:spcAft>
                <a:spcPts val="1200"/>
              </a:spcAft>
              <a:buFont typeface="+mj-lt"/>
              <a:buAutoNum type="arabicPeriod"/>
            </a:pPr>
            <a:r>
              <a:rPr lang="fr-FR" sz="4400" b="1" dirty="0"/>
              <a:t>Nous devons procéder avec prudence</a:t>
            </a:r>
            <a:endParaRPr lang="en-US" sz="4100" b="1" dirty="0"/>
          </a:p>
          <a:p>
            <a:pPr marL="771525" indent="-771525">
              <a:lnSpc>
                <a:spcPct val="134000"/>
              </a:lnSpc>
              <a:spcBef>
                <a:spcPts val="600"/>
              </a:spcBef>
              <a:spcAft>
                <a:spcPts val="1200"/>
              </a:spcAft>
              <a:buFont typeface="+mj-lt"/>
              <a:buAutoNum type="arabicPeriod"/>
            </a:pPr>
            <a:r>
              <a:rPr lang="fr-FR" sz="4400" b="1" dirty="0"/>
              <a:t>Il n'existe pas de solution numérique unique</a:t>
            </a:r>
            <a:endParaRPr lang="en-US" sz="4100" b="1" dirty="0"/>
          </a:p>
          <a:p>
            <a:pPr marL="771525" indent="-771525">
              <a:lnSpc>
                <a:spcPct val="134000"/>
              </a:lnSpc>
              <a:spcBef>
                <a:spcPts val="600"/>
              </a:spcBef>
              <a:spcAft>
                <a:spcPts val="1200"/>
              </a:spcAft>
              <a:buFont typeface="+mj-lt"/>
              <a:buAutoNum type="arabicPeriod"/>
            </a:pPr>
            <a:r>
              <a:rPr lang="fr-FR" sz="4200" b="1" dirty="0"/>
              <a:t>La communication en face à face est toujours importante</a:t>
            </a:r>
            <a:endParaRPr lang="en-US" sz="3600" dirty="0"/>
          </a:p>
        </p:txBody>
      </p:sp>
      <p:sp>
        <p:nvSpPr>
          <p:cNvPr id="6" name="Rectangle 5"/>
          <p:cNvSpPr/>
          <p:nvPr/>
        </p:nvSpPr>
        <p:spPr>
          <a:xfrm>
            <a:off x="152400" y="9848790"/>
            <a:ext cx="4572000" cy="400110"/>
          </a:xfrm>
          <a:prstGeom prst="rect">
            <a:avLst/>
          </a:prstGeom>
          <a:solidFill>
            <a:schemeClr val="bg1"/>
          </a:solidFill>
        </p:spPr>
        <p:txBody>
          <a:bodyPr wrap="square">
            <a:spAutoFit/>
          </a:bodyPr>
          <a:lstStyle/>
          <a:p>
            <a:r>
              <a:rPr lang="en-US" sz="2000" dirty="0">
                <a:latin typeface="Poppins"/>
                <a:cs typeface="Poppins"/>
              </a:rPr>
              <a:t>Formation </a:t>
            </a:r>
            <a:r>
              <a:rPr lang="fr-FR" sz="2000" dirty="0">
                <a:latin typeface="Poppins"/>
                <a:cs typeface="Poppins"/>
              </a:rPr>
              <a:t>Complète 2022</a:t>
            </a:r>
            <a:endParaRPr lang="en-US" sz="2000" dirty="0"/>
          </a:p>
        </p:txBody>
      </p:sp>
    </p:spTree>
    <p:extLst>
      <p:ext uri="{BB962C8B-B14F-4D97-AF65-F5344CB8AC3E}">
        <p14:creationId xmlns:p14="http://schemas.microsoft.com/office/powerpoint/2010/main" val="604529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514600" y="547689"/>
            <a:ext cx="14020800" cy="1166812"/>
          </a:xfrm>
        </p:spPr>
        <p:txBody>
          <a:bodyPr/>
          <a:lstStyle/>
          <a:p>
            <a:r>
              <a:rPr lang="en-US" sz="4000" dirty="0"/>
              <a:t>3 </a:t>
            </a:r>
            <a:r>
              <a:rPr lang="en-US" sz="4000" dirty="0" err="1"/>
              <a:t>Meilleures</a:t>
            </a:r>
            <a:r>
              <a:rPr lang="en-US" sz="4000" dirty="0"/>
              <a:t> pratiques pour </a:t>
            </a:r>
            <a:r>
              <a:rPr lang="en-US" sz="4000" dirty="0" err="1"/>
              <a:t>concevoir</a:t>
            </a:r>
            <a:r>
              <a:rPr lang="en-US" sz="4000" dirty="0"/>
              <a:t> des </a:t>
            </a:r>
            <a:r>
              <a:rPr lang="en-US" sz="4000" dirty="0" err="1"/>
              <a:t>stratégies</a:t>
            </a:r>
            <a:r>
              <a:rPr lang="en-US" sz="4000" dirty="0"/>
              <a:t> </a:t>
            </a:r>
            <a:r>
              <a:rPr lang="en-US" sz="4000" dirty="0" err="1"/>
              <a:t>numériques</a:t>
            </a:r>
            <a:r>
              <a:rPr lang="en-US" sz="4000" dirty="0"/>
              <a:t> </a:t>
            </a:r>
            <a:r>
              <a:rPr lang="en-US" sz="4000" dirty="0" err="1"/>
              <a:t>équitables</a:t>
            </a:r>
            <a:r>
              <a:rPr lang="en-US" sz="4000" dirty="0"/>
              <a:t> et </a:t>
            </a:r>
            <a:r>
              <a:rPr lang="en-US" sz="4000" dirty="0" err="1"/>
              <a:t>sexospécifiques</a:t>
            </a:r>
            <a:endParaRPr lang="fr-FR" sz="4000" dirty="0"/>
          </a:p>
        </p:txBody>
      </p:sp>
      <p:pic>
        <p:nvPicPr>
          <p:cNvPr id="7" name="Picture 11">
            <a:extLst>
              <a:ext uri="{FF2B5EF4-FFF2-40B4-BE49-F238E27FC236}">
                <a16:creationId xmlns:a16="http://schemas.microsoft.com/office/drawing/2014/main" id="{BE4A754C-74D9-4E12-8C12-3D7C05C2867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434341"/>
            <a:ext cx="1432560" cy="1432560"/>
          </a:xfrm>
          <a:prstGeom prst="rect">
            <a:avLst/>
          </a:prstGeom>
        </p:spPr>
      </p:pic>
      <p:sp>
        <p:nvSpPr>
          <p:cNvPr id="5" name="Content Placeholder 2">
            <a:extLst>
              <a:ext uri="{FF2B5EF4-FFF2-40B4-BE49-F238E27FC236}">
                <a16:creationId xmlns:a16="http://schemas.microsoft.com/office/drawing/2014/main" id="{C35DD11A-111C-488F-A3B4-B40DCCCA0AFE}"/>
              </a:ext>
            </a:extLst>
          </p:cNvPr>
          <p:cNvSpPr>
            <a:spLocks noGrp="1"/>
          </p:cNvSpPr>
          <p:nvPr>
            <p:ph idx="1"/>
          </p:nvPr>
        </p:nvSpPr>
        <p:spPr>
          <a:xfrm>
            <a:off x="2514600" y="2247900"/>
            <a:ext cx="14031686" cy="7467600"/>
          </a:xfrm>
        </p:spPr>
        <p:txBody>
          <a:bodyPr lIns="91440" tIns="45720" rIns="91440" bIns="45720" anchor="t">
            <a:normAutofit fontScale="32500" lnSpcReduction="20000"/>
          </a:bodyPr>
          <a:lstStyle/>
          <a:p>
            <a:pPr marL="771525" indent="-771525">
              <a:lnSpc>
                <a:spcPct val="134000"/>
              </a:lnSpc>
              <a:buFont typeface="+mj-lt"/>
              <a:buAutoNum type="arabicPeriod"/>
            </a:pPr>
            <a:r>
              <a:rPr lang="fr-FR" sz="11200" b="1" dirty="0"/>
              <a:t>Commencez par une analyse de genre pour déterminer qui a accès aux technologies numériques et pourquoi, et qui en est exclu et pourquoi.</a:t>
            </a:r>
          </a:p>
          <a:p>
            <a:pPr marL="771525" indent="-771525">
              <a:lnSpc>
                <a:spcPct val="134000"/>
              </a:lnSpc>
              <a:buFont typeface="+mj-lt"/>
              <a:buAutoNum type="arabicPeriod"/>
            </a:pPr>
            <a:r>
              <a:rPr lang="fr-FR" sz="11200" b="1" dirty="0"/>
              <a:t>Concevoir avec l'utilisateur</a:t>
            </a:r>
            <a:endParaRPr lang="en-US" sz="11200" dirty="0"/>
          </a:p>
          <a:p>
            <a:pPr marL="771525" indent="-771525">
              <a:lnSpc>
                <a:spcPct val="134000"/>
              </a:lnSpc>
              <a:buAutoNum type="arabicPeriod"/>
            </a:pPr>
            <a:r>
              <a:rPr lang="fr-FR" sz="11200" b="1" dirty="0">
                <a:latin typeface="Poppins Light"/>
                <a:cs typeface="Poppins Light"/>
              </a:rPr>
              <a:t>Identifier et impliquer les personnes influentes dans la famille et la communauté, car elles peuvent contrôler l'accès et surveiller l'utilisation.</a:t>
            </a:r>
            <a:endParaRPr lang="en-US" sz="11200" b="1" dirty="0">
              <a:latin typeface="Poppins Light"/>
              <a:cs typeface="Poppins Light"/>
            </a:endParaRPr>
          </a:p>
          <a:p>
            <a:pPr marL="771525" indent="-771525">
              <a:lnSpc>
                <a:spcPct val="134000"/>
              </a:lnSpc>
              <a:buFont typeface="Calibri Light" panose="020F0302020204030204"/>
              <a:buAutoNum type="arabicPeriod"/>
            </a:pPr>
            <a:endParaRPr lang="en-US" sz="7200" dirty="0"/>
          </a:p>
          <a:p>
            <a:pPr marL="0" indent="0">
              <a:lnSpc>
                <a:spcPct val="134000"/>
              </a:lnSpc>
              <a:buNone/>
            </a:pPr>
            <a:endParaRPr lang="en-US" sz="7200" dirty="0"/>
          </a:p>
          <a:p>
            <a:pPr marL="2286000" lvl="5" indent="0">
              <a:lnSpc>
                <a:spcPct val="120000"/>
              </a:lnSpc>
              <a:spcBef>
                <a:spcPts val="0"/>
              </a:spcBef>
              <a:buNone/>
            </a:pPr>
            <a:r>
              <a:rPr lang="en-US" sz="5800" dirty="0"/>
              <a:t>Source: Chamberlain et. al (2022). Lessons learnt from applying a human-</a:t>
            </a:r>
            <a:r>
              <a:rPr lang="en-US" sz="5800" dirty="0" err="1"/>
              <a:t>centred</a:t>
            </a:r>
            <a:r>
              <a:rPr lang="en-US" sz="5800" dirty="0"/>
              <a:t> design process to develop one of the largest mobile health communication </a:t>
            </a:r>
            <a:r>
              <a:rPr lang="en-US" sz="5800" dirty="0" err="1"/>
              <a:t>programmes</a:t>
            </a:r>
            <a:r>
              <a:rPr lang="en-US" sz="5800" dirty="0"/>
              <a:t> in the world, BMJ Innovations:  https://innovations.bmj.com/content/early/2022/05/26/bmjinnov-2021-000841.full</a:t>
            </a:r>
            <a:endParaRPr lang="en-US" sz="2500" dirty="0"/>
          </a:p>
          <a:p>
            <a:pPr marL="771525" indent="-771525">
              <a:buFont typeface="+mj-lt"/>
              <a:buAutoNum type="arabicPeriod"/>
            </a:pPr>
            <a:endParaRPr lang="en-US" sz="3900" dirty="0"/>
          </a:p>
          <a:p>
            <a:pPr marL="0" indent="0">
              <a:buNone/>
            </a:pPr>
            <a:br>
              <a:rPr lang="en-US" sz="2700" dirty="0"/>
            </a:br>
            <a:endParaRPr lang="en-US" sz="2700" b="1" dirty="0"/>
          </a:p>
        </p:txBody>
      </p:sp>
      <p:sp>
        <p:nvSpPr>
          <p:cNvPr id="6" name="Rectangle 5"/>
          <p:cNvSpPr/>
          <p:nvPr/>
        </p:nvSpPr>
        <p:spPr>
          <a:xfrm>
            <a:off x="152400" y="9848790"/>
            <a:ext cx="4572000" cy="400110"/>
          </a:xfrm>
          <a:prstGeom prst="rect">
            <a:avLst/>
          </a:prstGeom>
          <a:solidFill>
            <a:schemeClr val="bg1"/>
          </a:solidFill>
        </p:spPr>
        <p:txBody>
          <a:bodyPr wrap="square">
            <a:spAutoFit/>
          </a:bodyPr>
          <a:lstStyle/>
          <a:p>
            <a:r>
              <a:rPr lang="en-US" sz="2000" dirty="0">
                <a:latin typeface="Poppins"/>
                <a:cs typeface="Poppins"/>
              </a:rPr>
              <a:t>Formation </a:t>
            </a:r>
            <a:r>
              <a:rPr lang="fr-FR" sz="2000" dirty="0">
                <a:latin typeface="Poppins"/>
                <a:cs typeface="Poppins"/>
              </a:rPr>
              <a:t>Complète 2022</a:t>
            </a:r>
            <a:endParaRPr lang="en-US" sz="2000" dirty="0"/>
          </a:p>
        </p:txBody>
      </p:sp>
    </p:spTree>
    <p:extLst>
      <p:ext uri="{BB962C8B-B14F-4D97-AF65-F5344CB8AC3E}">
        <p14:creationId xmlns:p14="http://schemas.microsoft.com/office/powerpoint/2010/main" val="4252622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477000" y="4152900"/>
            <a:ext cx="11334751" cy="1066800"/>
          </a:xfrm>
        </p:spPr>
        <p:txBody>
          <a:bodyPr/>
          <a:lstStyle/>
          <a:p>
            <a:pPr marL="0" indent="0">
              <a:buNone/>
            </a:pPr>
            <a:r>
              <a:rPr lang="fr-FR" sz="5400" dirty="0"/>
              <a:t>Mesures à prendre </a:t>
            </a:r>
          </a:p>
          <a:p>
            <a:pPr marL="0" indent="0">
              <a:buNone/>
            </a:pPr>
            <a:r>
              <a:rPr lang="fr-FR" sz="4400" b="0" dirty="0"/>
              <a:t>pour concevoir des stratégies numériques équitables et sensibles au genre dans différents environnements opérationnels</a:t>
            </a:r>
            <a:endParaRPr lang="en-US" b="0" dirty="0"/>
          </a:p>
        </p:txBody>
      </p:sp>
      <p:sp>
        <p:nvSpPr>
          <p:cNvPr id="3" name="Rectangle 2"/>
          <p:cNvSpPr/>
          <p:nvPr/>
        </p:nvSpPr>
        <p:spPr>
          <a:xfrm>
            <a:off x="14325600" y="9791700"/>
            <a:ext cx="3962400" cy="400110"/>
          </a:xfrm>
          <a:prstGeom prst="rect">
            <a:avLst/>
          </a:prstGeom>
          <a:solidFill>
            <a:schemeClr val="bg1"/>
          </a:solidFill>
        </p:spPr>
        <p:txBody>
          <a:bodyPr wrap="square">
            <a:spAutoFit/>
          </a:bodyPr>
          <a:lstStyle/>
          <a:p>
            <a:r>
              <a:rPr lang="en-US" sz="2000" dirty="0">
                <a:latin typeface="Poppins"/>
                <a:cs typeface="Poppins"/>
              </a:rPr>
              <a:t>Formation </a:t>
            </a:r>
            <a:r>
              <a:rPr lang="fr-FR" sz="2000" dirty="0">
                <a:latin typeface="Poppins"/>
                <a:cs typeface="Poppins"/>
              </a:rPr>
              <a:t>Complète 2022</a:t>
            </a:r>
            <a:endParaRPr lang="en-US" sz="2000" dirty="0"/>
          </a:p>
        </p:txBody>
      </p:sp>
    </p:spTree>
    <p:extLst>
      <p:ext uri="{BB962C8B-B14F-4D97-AF65-F5344CB8AC3E}">
        <p14:creationId xmlns:p14="http://schemas.microsoft.com/office/powerpoint/2010/main" val="1955101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2E0FBDAD-217B-42B2-8D0A-4BE7B3A38E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458536"/>
            <a:ext cx="5511608" cy="2123183"/>
          </a:xfrm>
          <a:prstGeom prst="rect">
            <a:avLst/>
          </a:prstGeom>
        </p:spPr>
      </p:pic>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5334000" y="547689"/>
            <a:ext cx="12496800" cy="1166812"/>
          </a:xfrm>
        </p:spPr>
        <p:txBody>
          <a:bodyPr/>
          <a:lstStyle/>
          <a:p>
            <a:r>
              <a:rPr lang="fr-FR" sz="4400" dirty="0"/>
              <a:t>Si vous disposez de peu de temps et de ressources…</a:t>
            </a:r>
          </a:p>
        </p:txBody>
      </p:sp>
      <p:sp>
        <p:nvSpPr>
          <p:cNvPr id="11" name="Content Placeholder 10">
            <a:extLst>
              <a:ext uri="{FF2B5EF4-FFF2-40B4-BE49-F238E27FC236}">
                <a16:creationId xmlns:a16="http://schemas.microsoft.com/office/drawing/2014/main" id="{BEAE4946-3A31-43BD-91F8-068A46C38DDA}"/>
              </a:ext>
            </a:extLst>
          </p:cNvPr>
          <p:cNvSpPr>
            <a:spLocks noGrp="1"/>
          </p:cNvSpPr>
          <p:nvPr>
            <p:ph sz="half" idx="1"/>
          </p:nvPr>
        </p:nvSpPr>
        <p:spPr>
          <a:xfrm>
            <a:off x="762000" y="3238500"/>
            <a:ext cx="15773400" cy="6027738"/>
          </a:xfrm>
        </p:spPr>
        <p:txBody>
          <a:bodyPr lIns="91440" tIns="45720" rIns="91440" bIns="45720" anchor="t"/>
          <a:lstStyle/>
          <a:p>
            <a:pPr>
              <a:lnSpc>
                <a:spcPct val="114000"/>
              </a:lnSpc>
              <a:spcAft>
                <a:spcPts val="600"/>
              </a:spcAft>
            </a:pPr>
            <a:r>
              <a:rPr lang="fr-FR" sz="2800" dirty="0">
                <a:latin typeface="Poppins"/>
                <a:cs typeface="Poppins"/>
              </a:rPr>
              <a:t>Examinez les données sociodémographiques du recensement ou de l'enquête nationale sur la santé de votre pays/État pour estimer le niveau d'accès et de compétences numériques des femmes dans différents segments de la population en fonction de la richesse et de l'éducation.</a:t>
            </a:r>
          </a:p>
          <a:p>
            <a:pPr>
              <a:lnSpc>
                <a:spcPct val="114000"/>
              </a:lnSpc>
              <a:spcAft>
                <a:spcPts val="600"/>
              </a:spcAft>
            </a:pPr>
            <a:r>
              <a:rPr lang="fr-FR" sz="2800" dirty="0">
                <a:latin typeface="Poppins"/>
                <a:cs typeface="Poppins"/>
              </a:rPr>
              <a:t>Identifiez les canaux de communication existants du gouvernement, des entreprises et de la société civile - numériques et en face à face - sur lesquels vous pourriez vous appuyer. </a:t>
            </a:r>
            <a:endParaRPr lang="fr-FR" sz="2800" dirty="0">
              <a:latin typeface="Poppins" panose="00000500000000000000" pitchFamily="2" charset="0"/>
              <a:cs typeface="Poppins" panose="00000500000000000000" pitchFamily="2" charset="0"/>
            </a:endParaRPr>
          </a:p>
          <a:p>
            <a:pPr>
              <a:lnSpc>
                <a:spcPct val="113999"/>
              </a:lnSpc>
              <a:spcAft>
                <a:spcPts val="600"/>
              </a:spcAft>
            </a:pPr>
            <a:r>
              <a:rPr lang="fr-FR" sz="2800" dirty="0">
                <a:latin typeface="Poppins"/>
                <a:cs typeface="Poppins"/>
              </a:rPr>
              <a:t>Entreprendre une conception rapide, qualitative et axée sur l'égalité des sexes afin de créer un contenu numérique avec des répondants de vos groupes cibles.</a:t>
            </a:r>
          </a:p>
          <a:p>
            <a:pPr>
              <a:lnSpc>
                <a:spcPct val="114000"/>
              </a:lnSpc>
              <a:spcAft>
                <a:spcPts val="600"/>
              </a:spcAft>
            </a:pPr>
            <a:r>
              <a:rPr lang="fr-FR" sz="2800" dirty="0">
                <a:latin typeface="Poppins"/>
                <a:cs typeface="Poppins"/>
              </a:rPr>
              <a:t>Menez une enquête téléphonique et des entretiens téléphoniques qualitatifs pour explorer la </a:t>
            </a:r>
            <a:r>
              <a:rPr lang="fr-FR" sz="2800" dirty="0" err="1">
                <a:latin typeface="Poppins"/>
                <a:cs typeface="Poppins"/>
              </a:rPr>
              <a:t>dissemination</a:t>
            </a:r>
            <a:r>
              <a:rPr lang="fr-FR" sz="2800" dirty="0">
                <a:latin typeface="Poppins"/>
                <a:cs typeface="Poppins"/>
              </a:rPr>
              <a:t> et l'engagement</a:t>
            </a:r>
            <a:endParaRPr lang="en-US" sz="2800" dirty="0">
              <a:solidFill>
                <a:prstClr val="black"/>
              </a:solidFill>
              <a:latin typeface="Poppins" panose="00000500000000000000" pitchFamily="2" charset="0"/>
              <a:cs typeface="Poppins" panose="00000500000000000000" pitchFamily="2" charset="0"/>
            </a:endParaRPr>
          </a:p>
        </p:txBody>
      </p:sp>
      <p:sp>
        <p:nvSpPr>
          <p:cNvPr id="5" name="Rectangle 4"/>
          <p:cNvSpPr/>
          <p:nvPr/>
        </p:nvSpPr>
        <p:spPr>
          <a:xfrm>
            <a:off x="152400" y="9848790"/>
            <a:ext cx="4572000" cy="400110"/>
          </a:xfrm>
          <a:prstGeom prst="rect">
            <a:avLst/>
          </a:prstGeom>
          <a:solidFill>
            <a:schemeClr val="bg1"/>
          </a:solidFill>
        </p:spPr>
        <p:txBody>
          <a:bodyPr wrap="square">
            <a:spAutoFit/>
          </a:bodyPr>
          <a:lstStyle/>
          <a:p>
            <a:r>
              <a:rPr lang="en-US" sz="2000" dirty="0">
                <a:latin typeface="Poppins"/>
                <a:cs typeface="Poppins"/>
              </a:rPr>
              <a:t>Formation </a:t>
            </a:r>
            <a:r>
              <a:rPr lang="fr-FR" sz="2000" dirty="0">
                <a:latin typeface="Poppins"/>
                <a:cs typeface="Poppins"/>
              </a:rPr>
              <a:t>Complète 2022</a:t>
            </a:r>
            <a:endParaRPr lang="en-US" sz="2000" dirty="0"/>
          </a:p>
        </p:txBody>
      </p:sp>
    </p:spTree>
    <p:extLst>
      <p:ext uri="{BB962C8B-B14F-4D97-AF65-F5344CB8AC3E}">
        <p14:creationId xmlns:p14="http://schemas.microsoft.com/office/powerpoint/2010/main" val="3751499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5334000" y="547689"/>
            <a:ext cx="12496800" cy="1166812"/>
          </a:xfrm>
        </p:spPr>
        <p:txBody>
          <a:bodyPr/>
          <a:lstStyle/>
          <a:p>
            <a:r>
              <a:rPr lang="fr-FR" sz="4400" dirty="0"/>
              <a:t>Si vous disposez de temps et de ressources de niveau moyen…</a:t>
            </a:r>
          </a:p>
        </p:txBody>
      </p:sp>
      <p:sp>
        <p:nvSpPr>
          <p:cNvPr id="4" name="Content Placeholder 3">
            <a:extLst>
              <a:ext uri="{FF2B5EF4-FFF2-40B4-BE49-F238E27FC236}">
                <a16:creationId xmlns:a16="http://schemas.microsoft.com/office/drawing/2014/main" id="{43E36F9F-E97D-46FC-B4A2-582322894A73}"/>
              </a:ext>
            </a:extLst>
          </p:cNvPr>
          <p:cNvSpPr>
            <a:spLocks noGrp="1"/>
          </p:cNvSpPr>
          <p:nvPr>
            <p:ph sz="half" idx="1"/>
          </p:nvPr>
        </p:nvSpPr>
        <p:spPr>
          <a:xfrm>
            <a:off x="762000" y="3390900"/>
            <a:ext cx="15773400" cy="5875338"/>
          </a:xfrm>
        </p:spPr>
        <p:txBody>
          <a:bodyPr lIns="91440" tIns="45720" rIns="91440" bIns="45720" anchor="t"/>
          <a:lstStyle/>
          <a:p>
            <a:r>
              <a:rPr lang="fr-FR" sz="2800" dirty="0">
                <a:latin typeface="Poppins Light"/>
                <a:cs typeface="Poppins Light"/>
              </a:rPr>
              <a:t>Mener une petite enquête primaire pour mesurer l'accès et l'utilisation du numérique, ventilée par sexe, statut socio-économique et éducation.</a:t>
            </a:r>
            <a:endParaRPr lang="fr-FR" sz="3600" dirty="0"/>
          </a:p>
          <a:p>
            <a:r>
              <a:rPr lang="fr-FR" sz="2800" dirty="0">
                <a:latin typeface="Poppins Light"/>
                <a:cs typeface="Poppins Light"/>
              </a:rPr>
              <a:t>Faire appel à un fournisseur numérique sur la base d'un logiciel en tant que service pour lancer rapidement et facilement des solutions.</a:t>
            </a:r>
            <a:endParaRPr lang="fr-FR" sz="3600" dirty="0"/>
          </a:p>
          <a:p>
            <a:r>
              <a:rPr lang="fr-FR" sz="2800" dirty="0">
                <a:latin typeface="Poppins Light"/>
                <a:cs typeface="Poppins Light"/>
              </a:rPr>
              <a:t>Entreprendre une conception itérative, qualitative et respectueuse de l'égalité des sexes pour créer des solutions numériques avec des personnes appartenant à vos groupes cibles.</a:t>
            </a:r>
            <a:endParaRPr lang="fr-FR" sz="3600" dirty="0"/>
          </a:p>
          <a:p>
            <a:r>
              <a:rPr lang="fr-FR" sz="2800" dirty="0">
                <a:latin typeface="Poppins Light"/>
                <a:cs typeface="Poppins Light"/>
              </a:rPr>
              <a:t>Utiliser les données générées par le système pour suivre l'adoption et l'utilisation des solutions.</a:t>
            </a:r>
            <a:endParaRPr lang="fr-FR" sz="3600" dirty="0"/>
          </a:p>
          <a:p>
            <a:pPr>
              <a:lnSpc>
                <a:spcPct val="113999"/>
              </a:lnSpc>
              <a:spcBef>
                <a:spcPts val="600"/>
              </a:spcBef>
            </a:pPr>
            <a:r>
              <a:rPr lang="fr-FR" sz="2800" dirty="0">
                <a:latin typeface="Poppins Light"/>
                <a:cs typeface="Poppins Light"/>
              </a:rPr>
              <a:t>Mener une évaluation indépendante, qui comprend des recherches primaires et des analyses des données générées par le système.</a:t>
            </a:r>
            <a:endParaRPr lang="fr-FR" sz="2800" dirty="0">
              <a:latin typeface="Poppins" panose="00000500000000000000" pitchFamily="2" charset="0"/>
              <a:cs typeface="Poppins" panose="00000500000000000000" pitchFamily="2" charset="0"/>
            </a:endParaRPr>
          </a:p>
        </p:txBody>
      </p:sp>
      <p:pic>
        <p:nvPicPr>
          <p:cNvPr id="7" name="Picture 6" descr="A drawing of a car&#10;&#10;Description automatically generated with low confidence">
            <a:extLst>
              <a:ext uri="{FF2B5EF4-FFF2-40B4-BE49-F238E27FC236}">
                <a16:creationId xmlns:a16="http://schemas.microsoft.com/office/drawing/2014/main" id="{1CF47283-F82A-426D-9E7C-851691F66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647700"/>
            <a:ext cx="5083691" cy="1958340"/>
          </a:xfrm>
          <a:prstGeom prst="rect">
            <a:avLst/>
          </a:prstGeom>
        </p:spPr>
      </p:pic>
      <p:sp>
        <p:nvSpPr>
          <p:cNvPr id="5" name="Rectangle 4"/>
          <p:cNvSpPr/>
          <p:nvPr/>
        </p:nvSpPr>
        <p:spPr>
          <a:xfrm>
            <a:off x="152400" y="9848790"/>
            <a:ext cx="4572000" cy="400110"/>
          </a:xfrm>
          <a:prstGeom prst="rect">
            <a:avLst/>
          </a:prstGeom>
          <a:solidFill>
            <a:schemeClr val="bg1"/>
          </a:solidFill>
        </p:spPr>
        <p:txBody>
          <a:bodyPr wrap="square">
            <a:spAutoFit/>
          </a:bodyPr>
          <a:lstStyle/>
          <a:p>
            <a:r>
              <a:rPr lang="en-US" sz="2000" dirty="0">
                <a:latin typeface="Poppins"/>
                <a:cs typeface="Poppins"/>
              </a:rPr>
              <a:t>Formation </a:t>
            </a:r>
            <a:r>
              <a:rPr lang="fr-FR" sz="2000" dirty="0">
                <a:latin typeface="Poppins"/>
                <a:cs typeface="Poppins"/>
              </a:rPr>
              <a:t>Complète 2022</a:t>
            </a:r>
            <a:endParaRPr lang="en-US" sz="2000" dirty="0"/>
          </a:p>
        </p:txBody>
      </p:sp>
    </p:spTree>
    <p:extLst>
      <p:ext uri="{BB962C8B-B14F-4D97-AF65-F5344CB8AC3E}">
        <p14:creationId xmlns:p14="http://schemas.microsoft.com/office/powerpoint/2010/main" val="2015233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5334000" y="547689"/>
            <a:ext cx="12496800" cy="1166812"/>
          </a:xfrm>
        </p:spPr>
        <p:txBody>
          <a:bodyPr/>
          <a:lstStyle/>
          <a:p>
            <a:r>
              <a:rPr lang="fr-FR" sz="3500" dirty="0"/>
              <a:t>Si vous disposez de plus de temps et de ressources…</a:t>
            </a:r>
          </a:p>
        </p:txBody>
      </p:sp>
      <p:sp>
        <p:nvSpPr>
          <p:cNvPr id="4" name="Content Placeholder 3">
            <a:extLst>
              <a:ext uri="{FF2B5EF4-FFF2-40B4-BE49-F238E27FC236}">
                <a16:creationId xmlns:a16="http://schemas.microsoft.com/office/drawing/2014/main" id="{43E36F9F-E97D-46FC-B4A2-582322894A73}"/>
              </a:ext>
            </a:extLst>
          </p:cNvPr>
          <p:cNvSpPr>
            <a:spLocks noGrp="1"/>
          </p:cNvSpPr>
          <p:nvPr>
            <p:ph sz="half" idx="1"/>
          </p:nvPr>
        </p:nvSpPr>
        <p:spPr>
          <a:xfrm>
            <a:off x="762000" y="3162300"/>
            <a:ext cx="17221200" cy="6858000"/>
          </a:xfrm>
        </p:spPr>
        <p:txBody>
          <a:bodyPr lIns="91440" tIns="45720" rIns="91440" bIns="45720" anchor="t"/>
          <a:lstStyle/>
          <a:p>
            <a:r>
              <a:rPr lang="fr-FR" sz="2600" dirty="0">
                <a:latin typeface="Poppins Light"/>
                <a:cs typeface="Poppins Light"/>
              </a:rPr>
              <a:t>Mener une enquête de recherche primaire à grande échelle sur l'accès et l'utilisation du numérique et utiliser l'apprentissage automatique pour segmenter la population cible et concevoir pour des segments spécifiques.</a:t>
            </a:r>
            <a:endParaRPr lang="fr-FR" sz="2600" dirty="0">
              <a:latin typeface="Poppins" panose="00000500000000000000" pitchFamily="2" charset="0"/>
              <a:cs typeface="Poppins" panose="00000500000000000000" pitchFamily="2" charset="0"/>
            </a:endParaRPr>
          </a:p>
          <a:p>
            <a:r>
              <a:rPr lang="fr-FR" sz="2600" dirty="0">
                <a:latin typeface="Poppins Light"/>
                <a:cs typeface="Poppins Light"/>
              </a:rPr>
              <a:t>Acheter une plateforme de communication numérique "directe au consommateur" pour envoyer le bon message, dans le bon format, en utilisant le bon canal, à la bonne personne et au bon moment.</a:t>
            </a:r>
            <a:endParaRPr lang="fr-FR" dirty="0"/>
          </a:p>
          <a:p>
            <a:r>
              <a:rPr lang="fr-FR" sz="2600" dirty="0">
                <a:latin typeface="Poppins Light"/>
                <a:cs typeface="Poppins Light"/>
              </a:rPr>
              <a:t>L'intégrer à la base de données gouvernementale qui suit le continuum de soins, y compris la livraison des vaccins.</a:t>
            </a:r>
            <a:endParaRPr lang="fr-FR" dirty="0"/>
          </a:p>
          <a:p>
            <a:r>
              <a:rPr lang="fr-FR" sz="2600" dirty="0">
                <a:latin typeface="Poppins Light"/>
                <a:cs typeface="Poppins Light"/>
              </a:rPr>
              <a:t>Entreprendre une conception itérative, qualitative et quantitative, soucieuse de l'égalité des sexes, afin de créer des solutions numériques avec des répondants de vos groupes cibles.</a:t>
            </a:r>
            <a:endParaRPr lang="fr-FR" dirty="0"/>
          </a:p>
          <a:p>
            <a:r>
              <a:rPr lang="fr-FR" sz="2600" dirty="0">
                <a:latin typeface="Poppins Light"/>
                <a:cs typeface="Poppins Light"/>
              </a:rPr>
              <a:t>Utiliser les données générées par le système et les recherches en face à face pour suivre l'adoption et l'utilisation des solutions.</a:t>
            </a:r>
            <a:endParaRPr lang="fr-FR" dirty="0"/>
          </a:p>
          <a:p>
            <a:r>
              <a:rPr lang="fr-FR" sz="2600" dirty="0">
                <a:latin typeface="Poppins Light"/>
                <a:cs typeface="Poppins Light"/>
              </a:rPr>
              <a:t>Effectuer une évaluation du processus, notamment pour évaluer l'extensibilité et la durabilité.</a:t>
            </a:r>
            <a:endParaRPr lang="fr-FR" dirty="0"/>
          </a:p>
          <a:p>
            <a:pPr>
              <a:lnSpc>
                <a:spcPct val="113999"/>
              </a:lnSpc>
              <a:spcBef>
                <a:spcPts val="0"/>
              </a:spcBef>
            </a:pPr>
            <a:r>
              <a:rPr lang="fr-FR" sz="2600" dirty="0">
                <a:latin typeface="Poppins Light"/>
                <a:cs typeface="Poppins Light"/>
              </a:rPr>
              <a:t>Réaliser un essai contrôlé randomisé pour évaluer pour évaluer l'impact et le rapport coût-efficacité</a:t>
            </a:r>
            <a:endParaRPr lang="fr-FR" sz="2600" dirty="0"/>
          </a:p>
        </p:txBody>
      </p:sp>
      <p:pic>
        <p:nvPicPr>
          <p:cNvPr id="5" name="Content Placeholder 4" descr="A picture containing text&#10;&#10;Description automatically generated">
            <a:extLst>
              <a:ext uri="{FF2B5EF4-FFF2-40B4-BE49-F238E27FC236}">
                <a16:creationId xmlns:a16="http://schemas.microsoft.com/office/drawing/2014/main" id="{93DBD95C-409B-4695-BC27-34B9B76955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52" y="239785"/>
            <a:ext cx="4953000" cy="2562166"/>
          </a:xfrm>
          <a:prstGeom prst="rect">
            <a:avLst/>
          </a:prstGeom>
        </p:spPr>
      </p:pic>
      <p:sp>
        <p:nvSpPr>
          <p:cNvPr id="6" name="Rectangle 5"/>
          <p:cNvSpPr/>
          <p:nvPr/>
        </p:nvSpPr>
        <p:spPr>
          <a:xfrm>
            <a:off x="152400" y="9848790"/>
            <a:ext cx="4572000" cy="400110"/>
          </a:xfrm>
          <a:prstGeom prst="rect">
            <a:avLst/>
          </a:prstGeom>
          <a:solidFill>
            <a:schemeClr val="bg1"/>
          </a:solidFill>
        </p:spPr>
        <p:txBody>
          <a:bodyPr wrap="square">
            <a:spAutoFit/>
          </a:bodyPr>
          <a:lstStyle/>
          <a:p>
            <a:r>
              <a:rPr lang="en-US" sz="2000" dirty="0">
                <a:latin typeface="Poppins"/>
                <a:cs typeface="Poppins"/>
              </a:rPr>
              <a:t>Formation </a:t>
            </a:r>
            <a:r>
              <a:rPr lang="fr-FR" sz="2000" dirty="0">
                <a:latin typeface="Poppins"/>
                <a:cs typeface="Poppins"/>
              </a:rPr>
              <a:t>Complète 2022</a:t>
            </a:r>
            <a:endParaRPr lang="en-US" sz="2000" dirty="0"/>
          </a:p>
        </p:txBody>
      </p:sp>
    </p:spTree>
    <p:extLst>
      <p:ext uri="{BB962C8B-B14F-4D97-AF65-F5344CB8AC3E}">
        <p14:creationId xmlns:p14="http://schemas.microsoft.com/office/powerpoint/2010/main" val="3080229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362200" y="547689"/>
            <a:ext cx="15621000" cy="1166812"/>
          </a:xfrm>
        </p:spPr>
        <p:txBody>
          <a:bodyPr/>
          <a:lstStyle/>
          <a:p>
            <a:r>
              <a:rPr lang="en-US" dirty="0" err="1"/>
              <a:t>Références</a:t>
            </a:r>
            <a:r>
              <a:rPr lang="en-US" dirty="0"/>
              <a:t> et </a:t>
            </a:r>
            <a:r>
              <a:rPr lang="en-US" dirty="0" err="1"/>
              <a:t>ressources</a:t>
            </a:r>
            <a:r>
              <a:rPr lang="en-US" dirty="0"/>
              <a:t> </a:t>
            </a:r>
            <a:r>
              <a:rPr lang="en-US" dirty="0" err="1"/>
              <a:t>clés</a:t>
            </a:r>
            <a:endParaRPr lang="fr-FR" dirty="0"/>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803476" y="1939146"/>
            <a:ext cx="16246998" cy="7917179"/>
          </a:xfrm>
        </p:spPr>
        <p:txBody>
          <a:bodyPr lIns="91440" tIns="45720" rIns="91440" bIns="45720" anchor="t"/>
          <a:lstStyle/>
          <a:p>
            <a:pPr marL="0" lvl="0" indent="0">
              <a:buNone/>
            </a:pPr>
            <a:r>
              <a:rPr lang="en-US" sz="2000" b="1" dirty="0">
                <a:solidFill>
                  <a:prstClr val="black"/>
                </a:solidFill>
                <a:latin typeface="Poppins" panose="00000500000000000000" pitchFamily="2" charset="0"/>
                <a:cs typeface="Poppins" panose="00000500000000000000" pitchFamily="2" charset="0"/>
              </a:rPr>
              <a:t>Guidance:</a:t>
            </a:r>
          </a:p>
          <a:p>
            <a:pPr lvl="1">
              <a:buFont typeface="Arial" panose="020B0604020202020204" pitchFamily="34" charset="0"/>
              <a:buChar char="•"/>
            </a:pPr>
            <a:r>
              <a:rPr lang="en-US" sz="2000" dirty="0">
                <a:solidFill>
                  <a:prstClr val="black"/>
                </a:solidFill>
                <a:latin typeface="Poppins" panose="00000500000000000000" pitchFamily="2" charset="0"/>
                <a:cs typeface="Poppins" panose="00000500000000000000" pitchFamily="2" charset="0"/>
              </a:rPr>
              <a:t>Digital Impact Alliance, </a:t>
            </a:r>
            <a:r>
              <a:rPr lang="en-US" sz="2000" dirty="0">
                <a:solidFill>
                  <a:prstClr val="black"/>
                </a:solidFill>
                <a:latin typeface="Poppins" panose="00000500000000000000" pitchFamily="2" charset="0"/>
                <a:cs typeface="Poppins" panose="00000500000000000000" pitchFamily="2" charset="0"/>
                <a:hlinkClick r:id="rId2"/>
              </a:rPr>
              <a:t>Principals of Digital Development</a:t>
            </a:r>
            <a:r>
              <a:rPr lang="en-US" sz="2000" dirty="0">
                <a:solidFill>
                  <a:prstClr val="black"/>
                </a:solidFill>
                <a:latin typeface="Poppins" panose="00000500000000000000" pitchFamily="2" charset="0"/>
                <a:cs typeface="Poppins" panose="00000500000000000000" pitchFamily="2" charset="0"/>
              </a:rPr>
              <a:t>  </a:t>
            </a:r>
          </a:p>
          <a:p>
            <a:pPr lvl="1">
              <a:buFont typeface="Arial" panose="020B0604020202020204" pitchFamily="34" charset="0"/>
              <a:buChar char="•"/>
            </a:pPr>
            <a:r>
              <a:rPr lang="en-US" sz="2000" dirty="0">
                <a:solidFill>
                  <a:prstClr val="black"/>
                </a:solidFill>
                <a:latin typeface="Poppins" panose="00000500000000000000" pitchFamily="2" charset="0"/>
                <a:cs typeface="Poppins" panose="00000500000000000000" pitchFamily="2" charset="0"/>
              </a:rPr>
              <a:t>USAID (2022), </a:t>
            </a:r>
            <a:r>
              <a:rPr lang="en-US" sz="2000" dirty="0">
                <a:solidFill>
                  <a:prstClr val="black"/>
                </a:solidFill>
                <a:latin typeface="Poppins" panose="00000500000000000000" pitchFamily="2" charset="0"/>
                <a:cs typeface="Poppins" panose="00000500000000000000" pitchFamily="2" charset="0"/>
                <a:hlinkClick r:id="rId3"/>
              </a:rPr>
              <a:t>DIGITAL LITERACY PRIMER, How to Build Digital Literacy into USAID Programming</a:t>
            </a:r>
            <a:endParaRPr lang="en-US" sz="2000" dirty="0">
              <a:solidFill>
                <a:prstClr val="black"/>
              </a:solidFill>
              <a:latin typeface="Poppins" panose="00000500000000000000" pitchFamily="2" charset="0"/>
              <a:cs typeface="Poppins" panose="00000500000000000000" pitchFamily="2" charset="0"/>
            </a:endParaRPr>
          </a:p>
          <a:p>
            <a:pPr lvl="1">
              <a:buFont typeface="Arial" panose="020B0604020202020204" pitchFamily="34" charset="0"/>
              <a:buChar char="•"/>
            </a:pPr>
            <a:r>
              <a:rPr lang="en-US" sz="2000" dirty="0">
                <a:solidFill>
                  <a:prstClr val="black"/>
                </a:solidFill>
                <a:latin typeface="Poppins" panose="00000500000000000000" pitchFamily="2" charset="0"/>
                <a:cs typeface="Poppins" panose="00000500000000000000" pitchFamily="2" charset="0"/>
              </a:rPr>
              <a:t>UN University, Gender &amp; Health Hub (2021). </a:t>
            </a:r>
            <a:r>
              <a:rPr lang="en-US" sz="2000" dirty="0">
                <a:solidFill>
                  <a:prstClr val="black"/>
                </a:solidFill>
                <a:latin typeface="Poppins" panose="00000500000000000000" pitchFamily="2" charset="0"/>
                <a:cs typeface="Poppins" panose="00000500000000000000" pitchFamily="2" charset="0"/>
                <a:hlinkClick r:id="rId4"/>
              </a:rPr>
              <a:t>Guidance note and checklist for tackling gender-related barriers to equitable COVID-19 vaccine deployment</a:t>
            </a:r>
            <a:endParaRPr lang="en-US" sz="2000" dirty="0">
              <a:solidFill>
                <a:prstClr val="black"/>
              </a:solidFill>
              <a:latin typeface="Poppins" panose="00000500000000000000" pitchFamily="2" charset="0"/>
              <a:cs typeface="Poppins" panose="00000500000000000000" pitchFamily="2" charset="0"/>
            </a:endParaRPr>
          </a:p>
          <a:p>
            <a:pPr lvl="1">
              <a:buFont typeface="Arial" panose="020B0604020202020204" pitchFamily="34" charset="0"/>
              <a:buChar char="•"/>
            </a:pPr>
            <a:r>
              <a:rPr lang="en-US" sz="2000" dirty="0">
                <a:latin typeface="Poppins"/>
                <a:cs typeface="Poppins"/>
              </a:rPr>
              <a:t>Chamberlain et al. (2021) </a:t>
            </a:r>
            <a:r>
              <a:rPr lang="en-US" sz="2000" dirty="0">
                <a:solidFill>
                  <a:srgbClr val="333333"/>
                </a:solidFill>
                <a:latin typeface="Poppins"/>
                <a:cs typeface="Poppins"/>
                <a:hlinkClick r:id="rId5">
                  <a:extLst>
                    <a:ext uri="{A12FA001-AC4F-418D-AE19-62706E023703}">
                      <ahyp:hlinkClr xmlns:ahyp="http://schemas.microsoft.com/office/drawing/2018/hyperlinkcolor" val="tx"/>
                    </a:ext>
                  </a:extLst>
                </a:hlinkClick>
              </a:rPr>
              <a:t>Ten lessons learnt: scaling and transitioning one of the largest mobile health communication programmes in the world to a national government</a:t>
            </a:r>
            <a:r>
              <a:rPr lang="en-US" sz="2000" dirty="0">
                <a:solidFill>
                  <a:srgbClr val="333333"/>
                </a:solidFill>
                <a:latin typeface="Poppins"/>
                <a:cs typeface="Poppins"/>
                <a:hlinkClick r:id="rId5"/>
              </a:rPr>
              <a:t>   </a:t>
            </a:r>
            <a:endParaRPr lang="en-US" sz="2000" dirty="0">
              <a:solidFill>
                <a:srgbClr val="333333"/>
              </a:solidFill>
              <a:latin typeface="Poppins"/>
              <a:cs typeface="Poppins"/>
              <a:hlinkClick r:id="rId5">
                <a:extLst>
                  <a:ext uri="{A12FA001-AC4F-418D-AE19-62706E023703}">
                    <ahyp:hlinkClr xmlns:ahyp="http://schemas.microsoft.com/office/drawing/2018/hyperlinkcolor" val="tx"/>
                  </a:ext>
                </a:extLst>
              </a:hlinkClick>
            </a:endParaRPr>
          </a:p>
          <a:p>
            <a:pPr lvl="1">
              <a:buFont typeface="Arial" panose="020B0604020202020204" pitchFamily="34" charset="0"/>
              <a:buChar char="•"/>
            </a:pPr>
            <a:r>
              <a:rPr lang="en-US" sz="2000" dirty="0">
                <a:solidFill>
                  <a:srgbClr val="333333"/>
                </a:solidFill>
                <a:latin typeface="Poppins"/>
                <a:cs typeface="Poppins"/>
              </a:rPr>
              <a:t>Chamberlain et al. (2022) </a:t>
            </a:r>
            <a:r>
              <a:rPr lang="en-US" sz="2000" dirty="0">
                <a:latin typeface="Poppins"/>
                <a:cs typeface="Poppins"/>
                <a:hlinkClick r:id="rId6"/>
              </a:rPr>
              <a:t>Lessons learnt from applying a human-centred design process to develop one of the largest mobile health communication programmes in the world</a:t>
            </a:r>
            <a:endParaRPr lang="en-US" sz="2000" dirty="0">
              <a:latin typeface="Poppins"/>
              <a:cs typeface="Poppins"/>
            </a:endParaRPr>
          </a:p>
          <a:p>
            <a:pPr marL="0" indent="0">
              <a:buNone/>
            </a:pPr>
            <a:r>
              <a:rPr lang="en-US" sz="2000" b="1" dirty="0">
                <a:latin typeface="Poppins"/>
                <a:cs typeface="Poppins"/>
              </a:rPr>
              <a:t>Pour </a:t>
            </a:r>
            <a:r>
              <a:rPr lang="en-US" sz="2000" b="1" dirty="0" err="1">
                <a:latin typeface="Poppins"/>
                <a:cs typeface="Poppins"/>
              </a:rPr>
              <a:t>aller</a:t>
            </a:r>
            <a:r>
              <a:rPr lang="en-US" sz="2000" b="1" dirty="0">
                <a:latin typeface="Poppins"/>
                <a:cs typeface="Poppins"/>
              </a:rPr>
              <a:t> plus loin</a:t>
            </a:r>
            <a:endParaRPr lang="en-US" sz="2000" b="1" dirty="0">
              <a:latin typeface="Poppins" panose="00000500000000000000" pitchFamily="2" charset="0"/>
              <a:cs typeface="Poppins" panose="00000500000000000000" pitchFamily="2" charset="0"/>
            </a:endParaRPr>
          </a:p>
          <a:p>
            <a:pPr lvl="1">
              <a:buFont typeface="Arial" panose="020B0604020202020204" pitchFamily="34" charset="0"/>
              <a:buChar char="•"/>
            </a:pPr>
            <a:r>
              <a:rPr lang="en-US" sz="2000" dirty="0">
                <a:solidFill>
                  <a:prstClr val="black"/>
                </a:solidFill>
                <a:latin typeface="Poppins" panose="00000500000000000000" pitchFamily="2" charset="0"/>
                <a:cs typeface="Poppins" panose="00000500000000000000" pitchFamily="2" charset="0"/>
              </a:rPr>
              <a:t>Gates MF. (2014). </a:t>
            </a:r>
            <a:r>
              <a:rPr lang="en-US" sz="2000" dirty="0">
                <a:solidFill>
                  <a:prstClr val="black"/>
                </a:solidFill>
                <a:latin typeface="Poppins" panose="00000500000000000000" pitchFamily="2" charset="0"/>
                <a:cs typeface="Poppins" panose="00000500000000000000" pitchFamily="2" charset="0"/>
                <a:hlinkClick r:id="rId7"/>
              </a:rPr>
              <a:t>Putting women and girls at the center of development</a:t>
            </a:r>
            <a:r>
              <a:rPr lang="en-US" sz="2000" dirty="0">
                <a:solidFill>
                  <a:prstClr val="black"/>
                </a:solidFill>
                <a:latin typeface="Poppins" panose="00000500000000000000" pitchFamily="2" charset="0"/>
                <a:cs typeface="Poppins" panose="00000500000000000000" pitchFamily="2" charset="0"/>
              </a:rPr>
              <a:t>. </a:t>
            </a:r>
          </a:p>
          <a:p>
            <a:pPr lvl="1">
              <a:buFont typeface="Arial" panose="020B0604020202020204" pitchFamily="34" charset="0"/>
              <a:buChar char="•"/>
            </a:pPr>
            <a:r>
              <a:rPr lang="en-US" sz="2000" dirty="0">
                <a:solidFill>
                  <a:prstClr val="black"/>
                </a:solidFill>
                <a:latin typeface="Poppins" panose="00000500000000000000" pitchFamily="2" charset="0"/>
                <a:cs typeface="Poppins" panose="00000500000000000000" pitchFamily="2" charset="0"/>
              </a:rPr>
              <a:t>GSMA (2021) </a:t>
            </a:r>
            <a:r>
              <a:rPr lang="en-US" sz="2000" dirty="0">
                <a:solidFill>
                  <a:prstClr val="black"/>
                </a:solidFill>
                <a:latin typeface="Poppins" panose="00000500000000000000" pitchFamily="2" charset="0"/>
                <a:cs typeface="Poppins" panose="00000500000000000000" pitchFamily="2" charset="0"/>
                <a:hlinkClick r:id="rId8"/>
              </a:rPr>
              <a:t>The Mobile Gender Gap Report 2021</a:t>
            </a:r>
            <a:endParaRPr lang="en-US" sz="2000" dirty="0">
              <a:solidFill>
                <a:prstClr val="black"/>
              </a:solidFill>
              <a:latin typeface="Poppins" panose="00000500000000000000" pitchFamily="2" charset="0"/>
              <a:cs typeface="Poppins" panose="00000500000000000000" pitchFamily="2" charset="0"/>
            </a:endParaRPr>
          </a:p>
          <a:p>
            <a:pPr lvl="1">
              <a:buFont typeface="Arial" panose="020B0604020202020204" pitchFamily="34" charset="0"/>
              <a:buChar char="•"/>
            </a:pPr>
            <a:r>
              <a:rPr lang="en-GB" sz="2000" dirty="0">
                <a:latin typeface="Poppins"/>
                <a:ea typeface="Times New Roman" panose="02020603050405020304" pitchFamily="18" charset="0"/>
                <a:cs typeface="Poppins"/>
              </a:rPr>
              <a:t>A.E. LeFevre et al. (2020). </a:t>
            </a:r>
            <a:r>
              <a:rPr lang="en-GB" sz="2000" dirty="0">
                <a:latin typeface="Poppins"/>
                <a:ea typeface="Times New Roman" panose="02020603050405020304" pitchFamily="18" charset="0"/>
                <a:cs typeface="Poppins"/>
                <a:hlinkClick r:id="rId9"/>
              </a:rPr>
              <a:t>Does women's mobile phone ownership matter for health? Evidence from 15 countries</a:t>
            </a:r>
            <a:r>
              <a:rPr lang="en-GB" sz="2000" dirty="0">
                <a:latin typeface="Poppins"/>
                <a:ea typeface="Times New Roman" panose="02020603050405020304" pitchFamily="18" charset="0"/>
                <a:cs typeface="Poppins"/>
              </a:rPr>
              <a:t>, </a:t>
            </a:r>
            <a:endParaRPr lang="en-GB" sz="2000" dirty="0">
              <a:latin typeface="Poppins" panose="00000500000000000000" pitchFamily="2" charset="0"/>
              <a:ea typeface="Times New Roman" panose="02020603050405020304" pitchFamily="18" charset="0"/>
              <a:cs typeface="Poppins" panose="00000500000000000000" pitchFamily="2" charset="0"/>
            </a:endParaRPr>
          </a:p>
          <a:p>
            <a:pPr lvl="1">
              <a:buFont typeface="Arial" panose="020B0604020202020204" pitchFamily="34" charset="0"/>
              <a:buChar char="•"/>
            </a:pPr>
            <a:r>
              <a:rPr lang="en-US" sz="2000" dirty="0">
                <a:solidFill>
                  <a:prstClr val="black"/>
                </a:solidFill>
                <a:latin typeface="Poppins" panose="00000500000000000000" pitchFamily="2" charset="0"/>
                <a:cs typeface="Poppins" panose="00000500000000000000" pitchFamily="2" charset="0"/>
              </a:rPr>
              <a:t>BBC Media Action (2022). </a:t>
            </a:r>
            <a:r>
              <a:rPr lang="en-US" sz="2000" dirty="0">
                <a:solidFill>
                  <a:prstClr val="black"/>
                </a:solidFill>
                <a:latin typeface="Poppins" panose="00000500000000000000" pitchFamily="2" charset="0"/>
                <a:cs typeface="Poppins" panose="00000500000000000000" pitchFamily="2" charset="0"/>
                <a:hlinkClick r:id="rId10"/>
              </a:rPr>
              <a:t>Why aren’t women part of the conversation?  </a:t>
            </a:r>
            <a:endParaRPr lang="en-US" sz="2000" dirty="0">
              <a:solidFill>
                <a:prstClr val="black"/>
              </a:solidFill>
              <a:latin typeface="Poppins" panose="00000500000000000000" pitchFamily="2" charset="0"/>
              <a:cs typeface="Poppins" panose="00000500000000000000" pitchFamily="2" charset="0"/>
            </a:endParaRPr>
          </a:p>
          <a:p>
            <a:pPr lvl="1">
              <a:buFont typeface="Arial" panose="020B0604020202020204" pitchFamily="34" charset="0"/>
              <a:buChar char="•"/>
            </a:pPr>
            <a:r>
              <a:rPr lang="en-US" sz="2000" dirty="0">
                <a:solidFill>
                  <a:prstClr val="black"/>
                </a:solidFill>
                <a:latin typeface="Poppins" panose="00000500000000000000" pitchFamily="2" charset="0"/>
                <a:cs typeface="Poppins" panose="00000500000000000000" pitchFamily="2" charset="0"/>
              </a:rPr>
              <a:t>UNICEF (2021), </a:t>
            </a:r>
            <a:r>
              <a:rPr lang="en-US" sz="2000" dirty="0">
                <a:solidFill>
                  <a:prstClr val="black"/>
                </a:solidFill>
                <a:latin typeface="Poppins" panose="00000500000000000000" pitchFamily="2" charset="0"/>
                <a:cs typeface="Poppins" panose="00000500000000000000" pitchFamily="2" charset="0"/>
                <a:hlinkClick r:id="rId11"/>
              </a:rPr>
              <a:t>What we know about the gender digital divide for girls?</a:t>
            </a:r>
            <a:endParaRPr lang="en-US" sz="2000" dirty="0">
              <a:solidFill>
                <a:prstClr val="black"/>
              </a:solidFill>
              <a:latin typeface="Poppins" panose="00000500000000000000" pitchFamily="2" charset="0"/>
              <a:cs typeface="Poppins" panose="00000500000000000000" pitchFamily="2" charset="0"/>
            </a:endParaRPr>
          </a:p>
          <a:p>
            <a:pPr lvl="1">
              <a:buFont typeface="Arial" panose="020B0604020202020204" pitchFamily="34" charset="0"/>
              <a:buChar char="•"/>
            </a:pPr>
            <a:r>
              <a:rPr lang="en-US" sz="2000" dirty="0">
                <a:solidFill>
                  <a:prstClr val="black"/>
                </a:solidFill>
                <a:latin typeface="Poppins" panose="00000500000000000000" pitchFamily="2" charset="0"/>
                <a:cs typeface="Poppins" panose="00000500000000000000" pitchFamily="2" charset="0"/>
              </a:rPr>
              <a:t>Scott K et al. (2021). </a:t>
            </a:r>
            <a:r>
              <a:rPr lang="en-US" sz="2000" dirty="0">
                <a:solidFill>
                  <a:prstClr val="black"/>
                </a:solidFill>
                <a:latin typeface="Poppins" panose="00000500000000000000" pitchFamily="2" charset="0"/>
                <a:cs typeface="Poppins" panose="00000500000000000000" pitchFamily="2" charset="0"/>
                <a:hlinkClick r:id="rId12"/>
              </a:rPr>
              <a:t>Freedom within a cage</a:t>
            </a:r>
            <a:endParaRPr lang="en-US" sz="2000" dirty="0">
              <a:solidFill>
                <a:prstClr val="black"/>
              </a:solidFill>
              <a:latin typeface="Poppins" panose="00000500000000000000" pitchFamily="2" charset="0"/>
              <a:cs typeface="Poppins" panose="00000500000000000000" pitchFamily="2" charset="0"/>
            </a:endParaRPr>
          </a:p>
          <a:p>
            <a:pPr lvl="1">
              <a:buFont typeface="Arial" panose="020B0604020202020204" pitchFamily="34" charset="0"/>
              <a:buChar char="•"/>
            </a:pPr>
            <a:r>
              <a:rPr lang="en-US" sz="2000" dirty="0">
                <a:solidFill>
                  <a:prstClr val="black"/>
                </a:solidFill>
                <a:latin typeface="Poppins" panose="00000500000000000000" pitchFamily="2" charset="0"/>
                <a:cs typeface="Poppins" panose="00000500000000000000" pitchFamily="2" charset="0"/>
              </a:rPr>
              <a:t>BBC Media Action (2021). </a:t>
            </a:r>
            <a:r>
              <a:rPr lang="en-US" sz="2000" dirty="0">
                <a:solidFill>
                  <a:prstClr val="black"/>
                </a:solidFill>
                <a:latin typeface="Poppins" panose="00000500000000000000" pitchFamily="2" charset="0"/>
                <a:cs typeface="Poppins" panose="00000500000000000000" pitchFamily="2" charset="0"/>
                <a:hlinkClick r:id="rId13"/>
              </a:rPr>
              <a:t>Increasing women’s digital literacy in India: what works </a:t>
            </a:r>
            <a:endParaRPr lang="en-US" sz="2000" dirty="0">
              <a:solidFill>
                <a:prstClr val="black"/>
              </a:solidFill>
              <a:latin typeface="Poppins" panose="00000500000000000000" pitchFamily="2" charset="0"/>
              <a:cs typeface="Poppins" panose="00000500000000000000" pitchFamily="2" charset="0"/>
            </a:endParaRPr>
          </a:p>
          <a:p>
            <a:pPr lvl="1">
              <a:buFont typeface="Arial" panose="020B0604020202020204" pitchFamily="34" charset="0"/>
              <a:buChar char="•"/>
            </a:pPr>
            <a:r>
              <a:rPr lang="en-US" sz="2000" dirty="0">
                <a:solidFill>
                  <a:prstClr val="black"/>
                </a:solidFill>
                <a:latin typeface="Poppins" panose="00000500000000000000" pitchFamily="2" charset="0"/>
                <a:cs typeface="Poppins" panose="00000500000000000000" pitchFamily="2" charset="0"/>
              </a:rPr>
              <a:t>Ward V et al. (2021). </a:t>
            </a:r>
            <a:r>
              <a:rPr lang="en-US" sz="2000" dirty="0">
                <a:solidFill>
                  <a:prstClr val="black"/>
                </a:solidFill>
                <a:latin typeface="Poppins" panose="00000500000000000000" pitchFamily="2" charset="0"/>
                <a:cs typeface="Poppins" panose="00000500000000000000" pitchFamily="2" charset="0"/>
                <a:hlinkClick r:id="rId14"/>
              </a:rPr>
              <a:t>Implementing health communication tools at scale</a:t>
            </a:r>
            <a:endParaRPr lang="en-US" sz="2000" dirty="0">
              <a:solidFill>
                <a:prstClr val="black"/>
              </a:solidFill>
              <a:latin typeface="Poppins" panose="00000500000000000000" pitchFamily="2" charset="0"/>
              <a:cs typeface="Poppins" panose="00000500000000000000" pitchFamily="2" charset="0"/>
            </a:endParaRPr>
          </a:p>
          <a:p>
            <a:pPr lvl="1">
              <a:buFont typeface="Arial" panose="020B0604020202020204" pitchFamily="34" charset="0"/>
              <a:buChar char="•"/>
            </a:pPr>
            <a:r>
              <a:rPr lang="en-US" sz="2000" dirty="0">
                <a:solidFill>
                  <a:prstClr val="black"/>
                </a:solidFill>
                <a:latin typeface="Poppins" panose="00000500000000000000" pitchFamily="2" charset="0"/>
                <a:cs typeface="Poppins" panose="00000500000000000000" pitchFamily="2" charset="0"/>
              </a:rPr>
              <a:t>CGAP (2020). </a:t>
            </a:r>
            <a:r>
              <a:rPr lang="en-US" sz="2000" dirty="0">
                <a:solidFill>
                  <a:prstClr val="black"/>
                </a:solidFill>
                <a:latin typeface="Poppins" panose="00000500000000000000" pitchFamily="2" charset="0"/>
                <a:cs typeface="Poppins" panose="00000500000000000000" pitchFamily="2" charset="0"/>
                <a:hlinkClick r:id="rId15"/>
              </a:rPr>
              <a:t>The Digital Gender Divide Won’t Close by Itself – Here’s Why</a:t>
            </a:r>
            <a:endParaRPr lang="en-US" sz="2000" dirty="0">
              <a:solidFill>
                <a:prstClr val="black"/>
              </a:solidFill>
              <a:latin typeface="Poppins" panose="00000500000000000000" pitchFamily="2" charset="0"/>
              <a:cs typeface="Poppins" panose="00000500000000000000" pitchFamily="2" charset="0"/>
            </a:endParaRPr>
          </a:p>
          <a:p>
            <a:pPr lvl="1">
              <a:buFont typeface="Arial" panose="020B0604020202020204" pitchFamily="34" charset="0"/>
              <a:buChar char="•"/>
            </a:pPr>
            <a:r>
              <a:rPr lang="en-US" sz="2000" dirty="0">
                <a:solidFill>
                  <a:prstClr val="black"/>
                </a:solidFill>
                <a:latin typeface="Poppins" panose="00000500000000000000" pitchFamily="2" charset="0"/>
                <a:cs typeface="Poppins" panose="00000500000000000000" pitchFamily="2" charset="0"/>
              </a:rPr>
              <a:t>BMJ Global Health (2021). </a:t>
            </a:r>
            <a:r>
              <a:rPr lang="en-US" sz="2000" dirty="0">
                <a:solidFill>
                  <a:srgbClr val="000000"/>
                </a:solidFill>
                <a:latin typeface="Poppins" panose="00000500000000000000" pitchFamily="2" charset="0"/>
                <a:cs typeface="Poppins" panose="00000500000000000000" pitchFamily="2" charset="0"/>
                <a:hlinkClick r:id="rId16"/>
              </a:rPr>
              <a:t>Digital Innovations for Community and Primary Health in India</a:t>
            </a:r>
            <a:endParaRPr lang="en-US" sz="2000" dirty="0">
              <a:solidFill>
                <a:srgbClr val="000000"/>
              </a:solidFill>
              <a:latin typeface="Poppins" panose="00000500000000000000" pitchFamily="2" charset="0"/>
              <a:cs typeface="Poppins" panose="00000500000000000000" pitchFamily="2" charset="0"/>
            </a:endParaRPr>
          </a:p>
          <a:p>
            <a:endParaRPr lang="fr-FR" sz="2800" dirty="0">
              <a:latin typeface="Poppins" panose="00000500000000000000" pitchFamily="2" charset="0"/>
              <a:cs typeface="Poppins" panose="00000500000000000000" pitchFamily="2" charset="0"/>
            </a:endParaRPr>
          </a:p>
        </p:txBody>
      </p:sp>
      <p:pic>
        <p:nvPicPr>
          <p:cNvPr id="5" name="Picture 2">
            <a:extLst>
              <a:ext uri="{FF2B5EF4-FFF2-40B4-BE49-F238E27FC236}">
                <a16:creationId xmlns:a16="http://schemas.microsoft.com/office/drawing/2014/main" id="{47FC9A2E-8DC5-4816-BF5E-1FDCDC51401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62000" y="547689"/>
            <a:ext cx="1174432" cy="1174432"/>
          </a:xfrm>
          <a:prstGeom prst="rect">
            <a:avLst/>
          </a:prstGeom>
        </p:spPr>
      </p:pic>
      <p:sp>
        <p:nvSpPr>
          <p:cNvPr id="6" name="Rectangle 5"/>
          <p:cNvSpPr/>
          <p:nvPr/>
        </p:nvSpPr>
        <p:spPr>
          <a:xfrm>
            <a:off x="152400" y="9848790"/>
            <a:ext cx="4572000" cy="400110"/>
          </a:xfrm>
          <a:prstGeom prst="rect">
            <a:avLst/>
          </a:prstGeom>
          <a:solidFill>
            <a:schemeClr val="bg1"/>
          </a:solidFill>
        </p:spPr>
        <p:txBody>
          <a:bodyPr wrap="square">
            <a:spAutoFit/>
          </a:bodyPr>
          <a:lstStyle/>
          <a:p>
            <a:r>
              <a:rPr lang="en-US" sz="2000" dirty="0">
                <a:latin typeface="Poppins"/>
                <a:cs typeface="Poppins"/>
              </a:rPr>
              <a:t>Formation </a:t>
            </a:r>
            <a:r>
              <a:rPr lang="fr-FR" sz="2000" dirty="0">
                <a:latin typeface="Poppins"/>
                <a:cs typeface="Poppins"/>
              </a:rPr>
              <a:t>Complète 2022</a:t>
            </a:r>
            <a:endParaRPr lang="en-US" sz="2000" dirty="0"/>
          </a:p>
        </p:txBody>
      </p:sp>
    </p:spTree>
    <p:extLst>
      <p:ext uri="{BB962C8B-B14F-4D97-AF65-F5344CB8AC3E}">
        <p14:creationId xmlns:p14="http://schemas.microsoft.com/office/powerpoint/2010/main" val="501075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11B9C-C5F9-4336-80D8-05E26021966C}"/>
              </a:ext>
            </a:extLst>
          </p:cNvPr>
          <p:cNvSpPr txBox="1">
            <a:spLocks/>
          </p:cNvSpPr>
          <p:nvPr/>
        </p:nvSpPr>
        <p:spPr>
          <a:xfrm>
            <a:off x="1257300" y="3467100"/>
            <a:ext cx="8724900" cy="1989137"/>
          </a:xfrm>
          <a:prstGeom prst="rect">
            <a:avLst/>
          </a:prstGeom>
        </p:spPr>
        <p:txBody>
          <a:bodyPr/>
          <a:lst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a:lstStyle>
          <a:p>
            <a:r>
              <a:rPr lang="en-US" sz="12000" b="1" dirty="0">
                <a:solidFill>
                  <a:schemeClr val="bg1"/>
                </a:solidFill>
                <a:latin typeface="Poppins ExtraBold" pitchFamily="2" charset="77"/>
                <a:cs typeface="Poppins ExtraBold" pitchFamily="2" charset="77"/>
              </a:rPr>
              <a:t>Travail de Groupe</a:t>
            </a:r>
          </a:p>
        </p:txBody>
      </p:sp>
      <p:pic>
        <p:nvPicPr>
          <p:cNvPr id="3" name="Picture 6">
            <a:extLst>
              <a:ext uri="{FF2B5EF4-FFF2-40B4-BE49-F238E27FC236}">
                <a16:creationId xmlns:a16="http://schemas.microsoft.com/office/drawing/2014/main" id="{17B816F8-18F5-4889-A52A-1D2F3DDFE7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1604254"/>
            <a:ext cx="7086600" cy="7086600"/>
          </a:xfrm>
          <a:prstGeom prst="rect">
            <a:avLst/>
          </a:prstGeom>
        </p:spPr>
      </p:pic>
      <p:sp>
        <p:nvSpPr>
          <p:cNvPr id="4" name="Rectangle 3"/>
          <p:cNvSpPr/>
          <p:nvPr/>
        </p:nvSpPr>
        <p:spPr>
          <a:xfrm>
            <a:off x="152400" y="9848790"/>
            <a:ext cx="4572000" cy="400110"/>
          </a:xfrm>
          <a:prstGeom prst="rect">
            <a:avLst/>
          </a:prstGeom>
          <a:solidFill>
            <a:srgbClr val="FC7A1D"/>
          </a:solidFill>
        </p:spPr>
        <p:txBody>
          <a:bodyPr wrap="square">
            <a:spAutoFit/>
          </a:bodyPr>
          <a:lstStyle/>
          <a:p>
            <a:r>
              <a:rPr lang="en-US" sz="2000" dirty="0">
                <a:solidFill>
                  <a:schemeClr val="bg1"/>
                </a:solidFill>
                <a:latin typeface="Poppins"/>
                <a:cs typeface="Poppins"/>
              </a:rPr>
              <a:t>Formation </a:t>
            </a:r>
            <a:r>
              <a:rPr lang="fr-FR" sz="2000" dirty="0">
                <a:solidFill>
                  <a:schemeClr val="bg1"/>
                </a:solidFill>
                <a:latin typeface="Poppins"/>
                <a:cs typeface="Poppins"/>
              </a:rPr>
              <a:t>Complète 2022</a:t>
            </a:r>
            <a:endParaRPr lang="en-US" sz="2000" dirty="0">
              <a:solidFill>
                <a:schemeClr val="bg1"/>
              </a:solidFill>
            </a:endParaRPr>
          </a:p>
        </p:txBody>
      </p:sp>
    </p:spTree>
    <p:extLst>
      <p:ext uri="{BB962C8B-B14F-4D97-AF65-F5344CB8AC3E}">
        <p14:creationId xmlns:p14="http://schemas.microsoft.com/office/powerpoint/2010/main" val="1034722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905000" y="547689"/>
            <a:ext cx="14630400" cy="1166812"/>
          </a:xfrm>
        </p:spPr>
        <p:txBody>
          <a:bodyPr/>
          <a:lstStyle/>
          <a:p>
            <a:r>
              <a:rPr lang="fr-FR" dirty="0"/>
              <a:t>Plan de pr</a:t>
            </a:r>
            <a:r>
              <a:rPr lang="fr-FR" sz="7200" dirty="0"/>
              <a:t>é</a:t>
            </a:r>
            <a:r>
              <a:rPr lang="fr-FR" dirty="0"/>
              <a:t>sentation</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019300"/>
            <a:ext cx="15773400" cy="7246938"/>
          </a:xfrm>
        </p:spPr>
        <p:txBody>
          <a:bodyPr/>
          <a:lstStyle/>
          <a:p>
            <a:pPr>
              <a:lnSpc>
                <a:spcPct val="114000"/>
              </a:lnSpc>
              <a:spcAft>
                <a:spcPts val="1200"/>
              </a:spcAft>
            </a:pPr>
            <a:r>
              <a:rPr lang="fr-FR" dirty="0"/>
              <a:t>Objectifs d'apprentissage</a:t>
            </a:r>
          </a:p>
          <a:p>
            <a:pPr>
              <a:lnSpc>
                <a:spcPct val="114000"/>
              </a:lnSpc>
              <a:spcAft>
                <a:spcPts val="1200"/>
              </a:spcAft>
            </a:pPr>
            <a:r>
              <a:rPr lang="fr-FR" dirty="0"/>
              <a:t>Définitions</a:t>
            </a:r>
          </a:p>
          <a:p>
            <a:pPr>
              <a:lnSpc>
                <a:spcPct val="114000"/>
              </a:lnSpc>
              <a:spcAft>
                <a:spcPts val="1200"/>
              </a:spcAft>
            </a:pPr>
            <a:r>
              <a:rPr lang="fr-FR" dirty="0"/>
              <a:t>Qu'est-ce que la conception intentionnelle en fonction du genre ?</a:t>
            </a:r>
          </a:p>
          <a:p>
            <a:pPr>
              <a:lnSpc>
                <a:spcPct val="114000"/>
              </a:lnSpc>
              <a:spcAft>
                <a:spcPts val="1200"/>
              </a:spcAft>
            </a:pPr>
            <a:r>
              <a:rPr lang="fr-FR" dirty="0"/>
              <a:t>Pourquoi est-ce important ? </a:t>
            </a:r>
          </a:p>
          <a:p>
            <a:pPr>
              <a:lnSpc>
                <a:spcPct val="114000"/>
              </a:lnSpc>
              <a:spcAft>
                <a:spcPts val="1200"/>
              </a:spcAft>
            </a:pPr>
            <a:r>
              <a:rPr lang="fr-FR" dirty="0"/>
              <a:t>Exemples sur le terrain</a:t>
            </a:r>
          </a:p>
          <a:p>
            <a:pPr>
              <a:lnSpc>
                <a:spcPct val="114000"/>
              </a:lnSpc>
              <a:spcAft>
                <a:spcPts val="1200"/>
              </a:spcAft>
            </a:pPr>
            <a:r>
              <a:rPr lang="fr-FR" dirty="0"/>
              <a:t>Comment s'y prendre</a:t>
            </a:r>
            <a:r>
              <a:rPr lang="en-US" dirty="0"/>
              <a:t>?</a:t>
            </a:r>
          </a:p>
        </p:txBody>
      </p:sp>
      <p:pic>
        <p:nvPicPr>
          <p:cNvPr id="4" name="Picture 7">
            <a:extLst>
              <a:ext uri="{FF2B5EF4-FFF2-40B4-BE49-F238E27FC236}">
                <a16:creationId xmlns:a16="http://schemas.microsoft.com/office/drawing/2014/main" id="{28541316-7686-460A-A762-6AFD3BD5F96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547689"/>
            <a:ext cx="861320" cy="1166812"/>
          </a:xfrm>
          <a:prstGeom prst="rect">
            <a:avLst/>
          </a:prstGeom>
        </p:spPr>
      </p:pic>
      <p:sp>
        <p:nvSpPr>
          <p:cNvPr id="5" name="Rectangle 4"/>
          <p:cNvSpPr/>
          <p:nvPr/>
        </p:nvSpPr>
        <p:spPr>
          <a:xfrm>
            <a:off x="152400" y="9791700"/>
            <a:ext cx="4572000" cy="400110"/>
          </a:xfrm>
          <a:prstGeom prst="rect">
            <a:avLst/>
          </a:prstGeom>
          <a:solidFill>
            <a:schemeClr val="bg1"/>
          </a:solidFill>
        </p:spPr>
        <p:txBody>
          <a:bodyPr wrap="square">
            <a:spAutoFit/>
          </a:bodyPr>
          <a:lstStyle/>
          <a:p>
            <a:r>
              <a:rPr lang="en-US" sz="2000" dirty="0">
                <a:latin typeface="Poppins"/>
                <a:cs typeface="Poppins"/>
              </a:rPr>
              <a:t>Formation </a:t>
            </a:r>
            <a:r>
              <a:rPr lang="fr-FR" sz="2000" dirty="0">
                <a:latin typeface="Poppins"/>
                <a:cs typeface="Poppins"/>
              </a:rPr>
              <a:t>Complète 2022</a:t>
            </a:r>
            <a:endParaRPr lang="en-US" sz="2000" dirty="0"/>
          </a:p>
        </p:txBody>
      </p:sp>
    </p:spTree>
    <p:extLst>
      <p:ext uri="{BB962C8B-B14F-4D97-AF65-F5344CB8AC3E}">
        <p14:creationId xmlns:p14="http://schemas.microsoft.com/office/powerpoint/2010/main" val="3515881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133600" y="547689"/>
            <a:ext cx="14401800" cy="1166812"/>
          </a:xfrm>
        </p:spPr>
        <p:txBody>
          <a:bodyPr/>
          <a:lstStyle/>
          <a:p>
            <a:r>
              <a:rPr lang="fr-FR" dirty="0"/>
              <a:t>Objectifs d’apprentissage</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019300"/>
            <a:ext cx="17145000" cy="7246938"/>
          </a:xfrm>
        </p:spPr>
        <p:txBody>
          <a:bodyPr lIns="91440" tIns="45720" rIns="91440" bIns="45720" anchor="t"/>
          <a:lstStyle/>
          <a:p>
            <a:pPr marL="0" indent="0">
              <a:buNone/>
            </a:pPr>
            <a:r>
              <a:rPr lang="en-US" sz="3600" b="1" dirty="0">
                <a:solidFill>
                  <a:srgbClr val="196464"/>
                </a:solidFill>
                <a:latin typeface="Poppins Light"/>
                <a:cs typeface="Poppins Light"/>
              </a:rPr>
              <a:t>Les participants </a:t>
            </a:r>
            <a:r>
              <a:rPr lang="en-US" sz="3600" b="1" dirty="0" err="1">
                <a:solidFill>
                  <a:srgbClr val="196464"/>
                </a:solidFill>
                <a:latin typeface="Poppins Light"/>
                <a:cs typeface="Poppins Light"/>
              </a:rPr>
              <a:t>seront</a:t>
            </a:r>
            <a:r>
              <a:rPr lang="en-US" sz="3600" b="1" dirty="0">
                <a:solidFill>
                  <a:srgbClr val="196464"/>
                </a:solidFill>
                <a:latin typeface="Poppins Light"/>
                <a:cs typeface="Poppins Light"/>
              </a:rPr>
              <a:t> </a:t>
            </a:r>
            <a:r>
              <a:rPr lang="en-US" sz="3600" b="1" dirty="0" err="1">
                <a:solidFill>
                  <a:srgbClr val="196464"/>
                </a:solidFill>
                <a:latin typeface="Poppins Light"/>
                <a:cs typeface="Poppins Light"/>
              </a:rPr>
              <a:t>capables</a:t>
            </a:r>
            <a:r>
              <a:rPr lang="en-US" sz="3600" b="1" dirty="0">
                <a:solidFill>
                  <a:srgbClr val="196464"/>
                </a:solidFill>
                <a:latin typeface="Poppins Light"/>
                <a:cs typeface="Poppins Light"/>
              </a:rPr>
              <a:t> de…</a:t>
            </a:r>
          </a:p>
          <a:p>
            <a:pPr marL="0" indent="0">
              <a:buNone/>
            </a:pPr>
            <a:r>
              <a:rPr lang="en-US" dirty="0"/>
              <a:t> </a:t>
            </a:r>
          </a:p>
          <a:p>
            <a:r>
              <a:rPr lang="fr-FR" dirty="0"/>
              <a:t>Avoir une meilleure connaissance de la conception intentionnelle du genre et des risques de la conception aveugle au genre</a:t>
            </a:r>
            <a:endParaRPr lang="en-US" dirty="0"/>
          </a:p>
          <a:p>
            <a:pPr marL="0" indent="0">
              <a:buNone/>
            </a:pPr>
            <a:endParaRPr lang="en-US" dirty="0"/>
          </a:p>
          <a:p>
            <a:r>
              <a:rPr lang="fr-FR" dirty="0">
                <a:latin typeface="Poppins Light"/>
                <a:cs typeface="Poppins Light"/>
              </a:rPr>
              <a:t>Être plus enclins à penser que la conception intentionnelle du genre est nécessaire pour développer des solutions numériques inclusives pour les programmes de vaccination</a:t>
            </a:r>
            <a:br>
              <a:rPr lang="en-US" dirty="0"/>
            </a:br>
            <a:endParaRPr lang="en-US" dirty="0"/>
          </a:p>
          <a:p>
            <a:r>
              <a:rPr lang="fr-FR" dirty="0"/>
              <a:t>Se sentir plus confiants dans leur capacité à entreprendre une conception intentionnelle du genre pour créer des solutions numériques inclusives pour les programmes de vaccination</a:t>
            </a:r>
            <a:endParaRPr lang="en-US" dirty="0"/>
          </a:p>
        </p:txBody>
      </p:sp>
      <p:pic>
        <p:nvPicPr>
          <p:cNvPr id="6" name="Picture 5">
            <a:extLst>
              <a:ext uri="{FF2B5EF4-FFF2-40B4-BE49-F238E27FC236}">
                <a16:creationId xmlns:a16="http://schemas.microsoft.com/office/drawing/2014/main" id="{5BEABA43-FA18-4190-B1C9-C9B2DFFED9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8188" y="547689"/>
            <a:ext cx="1166812" cy="1166812"/>
          </a:xfrm>
          <a:prstGeom prst="rect">
            <a:avLst/>
          </a:prstGeom>
        </p:spPr>
      </p:pic>
      <p:sp>
        <p:nvSpPr>
          <p:cNvPr id="5" name="Rectangle 4"/>
          <p:cNvSpPr/>
          <p:nvPr/>
        </p:nvSpPr>
        <p:spPr>
          <a:xfrm>
            <a:off x="152400" y="9848790"/>
            <a:ext cx="4572000" cy="400110"/>
          </a:xfrm>
          <a:prstGeom prst="rect">
            <a:avLst/>
          </a:prstGeom>
          <a:solidFill>
            <a:schemeClr val="bg1"/>
          </a:solidFill>
        </p:spPr>
        <p:txBody>
          <a:bodyPr wrap="square">
            <a:spAutoFit/>
          </a:bodyPr>
          <a:lstStyle/>
          <a:p>
            <a:r>
              <a:rPr lang="en-US" sz="2000" dirty="0">
                <a:latin typeface="Poppins"/>
                <a:cs typeface="Poppins"/>
              </a:rPr>
              <a:t>Formation </a:t>
            </a:r>
            <a:r>
              <a:rPr lang="fr-FR" sz="2000" dirty="0">
                <a:latin typeface="Poppins"/>
                <a:cs typeface="Poppins"/>
              </a:rPr>
              <a:t>Complète 2022</a:t>
            </a:r>
            <a:endParaRPr lang="en-US" sz="2000" dirty="0"/>
          </a:p>
        </p:txBody>
      </p:sp>
    </p:spTree>
    <p:extLst>
      <p:ext uri="{BB962C8B-B14F-4D97-AF65-F5344CB8AC3E}">
        <p14:creationId xmlns:p14="http://schemas.microsoft.com/office/powerpoint/2010/main" val="2498420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905000" y="547689"/>
            <a:ext cx="14630400" cy="1166812"/>
          </a:xfrm>
        </p:spPr>
        <p:txBody>
          <a:bodyPr/>
          <a:lstStyle/>
          <a:p>
            <a:r>
              <a:rPr lang="fr-FR" dirty="0"/>
              <a:t>D</a:t>
            </a:r>
            <a:r>
              <a:rPr lang="fr-FR" sz="6600" dirty="0"/>
              <a:t>é</a:t>
            </a:r>
            <a:r>
              <a:rPr lang="fr-FR" dirty="0"/>
              <a:t>finitions</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647700" y="1803845"/>
            <a:ext cx="17145000" cy="7734302"/>
          </a:xfrm>
        </p:spPr>
        <p:txBody>
          <a:bodyPr lIns="91440" tIns="45720" rIns="91440" bIns="45720" anchor="t"/>
          <a:lstStyle/>
          <a:p>
            <a:pPr>
              <a:lnSpc>
                <a:spcPct val="114000"/>
              </a:lnSpc>
              <a:spcBef>
                <a:spcPts val="600"/>
              </a:spcBef>
              <a:spcAft>
                <a:spcPts val="600"/>
              </a:spcAft>
            </a:pPr>
            <a:r>
              <a:rPr lang="fr-FR" sz="3600" b="1" dirty="0">
                <a:solidFill>
                  <a:srgbClr val="196464"/>
                </a:solidFill>
                <a:latin typeface="Poppins Light" panose="00000400000000000000" pitchFamily="2" charset="0"/>
                <a:cs typeface="Poppins Light" panose="00000400000000000000" pitchFamily="2" charset="0"/>
              </a:rPr>
              <a:t>Écart numérique entre les sexes</a:t>
            </a:r>
            <a:endParaRPr lang="en-US" sz="3600" b="1" dirty="0">
              <a:solidFill>
                <a:srgbClr val="196464"/>
              </a:solidFill>
              <a:latin typeface="Poppins Light" panose="00000400000000000000" pitchFamily="2" charset="0"/>
              <a:cs typeface="Poppins Light" panose="00000400000000000000" pitchFamily="2" charset="0"/>
            </a:endParaRPr>
          </a:p>
          <a:p>
            <a:pPr marL="239395" indent="0">
              <a:lnSpc>
                <a:spcPct val="114000"/>
              </a:lnSpc>
              <a:spcBef>
                <a:spcPts val="600"/>
              </a:spcBef>
              <a:spcAft>
                <a:spcPts val="600"/>
              </a:spcAft>
              <a:buNone/>
            </a:pPr>
            <a:r>
              <a:rPr lang="fr-FR" sz="2800" dirty="0"/>
              <a:t>L’écart numérique entre les sexes désigne le manque d'accès, d'utilisation et de développement des technologies de l'information et de la communication par les femmes et les filles. (Département d'État américain)</a:t>
            </a:r>
            <a:endParaRPr lang="en-US" sz="2800" dirty="0"/>
          </a:p>
          <a:p>
            <a:pPr>
              <a:lnSpc>
                <a:spcPct val="114000"/>
              </a:lnSpc>
              <a:spcBef>
                <a:spcPts val="1600"/>
              </a:spcBef>
              <a:spcAft>
                <a:spcPts val="600"/>
              </a:spcAft>
            </a:pPr>
            <a:r>
              <a:rPr lang="en-US" sz="3600" b="1" dirty="0" err="1">
                <a:solidFill>
                  <a:srgbClr val="196464"/>
                </a:solidFill>
                <a:latin typeface="Poppins Light"/>
                <a:cs typeface="Poppins Light"/>
              </a:rPr>
              <a:t>Alphabétisation</a:t>
            </a:r>
            <a:r>
              <a:rPr lang="en-US" sz="3600" b="1" dirty="0">
                <a:solidFill>
                  <a:srgbClr val="196464"/>
                </a:solidFill>
                <a:latin typeface="Poppins Light"/>
                <a:cs typeface="Poppins Light"/>
              </a:rPr>
              <a:t> numérique</a:t>
            </a:r>
          </a:p>
          <a:p>
            <a:pPr marL="239395" indent="0">
              <a:lnSpc>
                <a:spcPct val="114000"/>
              </a:lnSpc>
              <a:spcBef>
                <a:spcPts val="600"/>
              </a:spcBef>
              <a:spcAft>
                <a:spcPts val="600"/>
              </a:spcAft>
              <a:buNone/>
            </a:pPr>
            <a:r>
              <a:rPr lang="en-US" sz="2800" dirty="0"/>
              <a:t>“</a:t>
            </a:r>
            <a:r>
              <a:rPr lang="fr-FR" sz="2800" dirty="0"/>
              <a:t>L’alphabétisation numérique est la capacité des individus et des communautés à comprendre et à utiliser les technologies numériques pour des actions significatives dans des situations de vie" (</a:t>
            </a:r>
            <a:r>
              <a:rPr lang="fr-FR" sz="2800" i="1" dirty="0"/>
              <a:t>Digital </a:t>
            </a:r>
            <a:r>
              <a:rPr lang="fr-FR" sz="2800" i="1" dirty="0" err="1"/>
              <a:t>Literacy</a:t>
            </a:r>
            <a:r>
              <a:rPr lang="fr-FR" sz="2800" i="1" dirty="0"/>
              <a:t> Mission, Gouvernement de l'Inde</a:t>
            </a:r>
            <a:r>
              <a:rPr lang="fr-FR" sz="2800" dirty="0"/>
              <a:t>). </a:t>
            </a:r>
            <a:endParaRPr lang="en-US" sz="2800" dirty="0"/>
          </a:p>
          <a:p>
            <a:pPr>
              <a:lnSpc>
                <a:spcPct val="114000"/>
              </a:lnSpc>
              <a:spcBef>
                <a:spcPts val="1600"/>
              </a:spcBef>
              <a:spcAft>
                <a:spcPts val="600"/>
              </a:spcAft>
            </a:pPr>
            <a:r>
              <a:rPr lang="en-US" sz="3600" b="1" dirty="0" err="1">
                <a:solidFill>
                  <a:srgbClr val="196464"/>
                </a:solidFill>
                <a:latin typeface="Poppins Light" panose="00000400000000000000" pitchFamily="2" charset="0"/>
                <a:cs typeface="Poppins Light" panose="00000400000000000000" pitchFamily="2" charset="0"/>
              </a:rPr>
              <a:t>Intentionnalité</a:t>
            </a:r>
            <a:r>
              <a:rPr lang="en-US" sz="3600" b="1" dirty="0">
                <a:solidFill>
                  <a:srgbClr val="196464"/>
                </a:solidFill>
                <a:latin typeface="Poppins Light" panose="00000400000000000000" pitchFamily="2" charset="0"/>
                <a:cs typeface="Poppins Light" panose="00000400000000000000" pitchFamily="2" charset="0"/>
              </a:rPr>
              <a:t> de genre</a:t>
            </a:r>
          </a:p>
          <a:p>
            <a:pPr marL="239395" indent="0">
              <a:lnSpc>
                <a:spcPct val="114000"/>
              </a:lnSpc>
              <a:spcBef>
                <a:spcPts val="600"/>
              </a:spcBef>
              <a:spcAft>
                <a:spcPts val="600"/>
              </a:spcAft>
              <a:buNone/>
            </a:pPr>
            <a:r>
              <a:rPr lang="en-US" sz="2800" dirty="0"/>
              <a:t>“</a:t>
            </a:r>
            <a:r>
              <a:rPr lang="fr-FR" sz="2800" dirty="0"/>
              <a:t>L'intentionnalité de genre signifie identifier et comprendre les inégalités de genre, les contraintes liées au genre, ainsi que les normes et dynamiques inéquitables, et prendre des mesures pour y remédier</a:t>
            </a:r>
            <a:r>
              <a:rPr lang="en-US" sz="2800" dirty="0"/>
              <a:t>.” (Melinda Gates)</a:t>
            </a:r>
          </a:p>
        </p:txBody>
      </p:sp>
      <p:pic>
        <p:nvPicPr>
          <p:cNvPr id="5" name="Picture 8">
            <a:extLst>
              <a:ext uri="{FF2B5EF4-FFF2-40B4-BE49-F238E27FC236}">
                <a16:creationId xmlns:a16="http://schemas.microsoft.com/office/drawing/2014/main" id="{592757CE-E871-435F-A89D-298FC307E2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654051"/>
            <a:ext cx="1014080" cy="839151"/>
          </a:xfrm>
          <a:prstGeom prst="rect">
            <a:avLst/>
          </a:prstGeom>
        </p:spPr>
      </p:pic>
      <p:sp>
        <p:nvSpPr>
          <p:cNvPr id="6" name="Rectangle 5"/>
          <p:cNvSpPr/>
          <p:nvPr/>
        </p:nvSpPr>
        <p:spPr>
          <a:xfrm>
            <a:off x="152400" y="9848790"/>
            <a:ext cx="4572000" cy="400110"/>
          </a:xfrm>
          <a:prstGeom prst="rect">
            <a:avLst/>
          </a:prstGeom>
          <a:solidFill>
            <a:schemeClr val="bg1"/>
          </a:solidFill>
        </p:spPr>
        <p:txBody>
          <a:bodyPr wrap="square">
            <a:spAutoFit/>
          </a:bodyPr>
          <a:lstStyle/>
          <a:p>
            <a:r>
              <a:rPr lang="en-US" sz="2000" dirty="0">
                <a:latin typeface="Poppins"/>
                <a:cs typeface="Poppins"/>
              </a:rPr>
              <a:t>Formation </a:t>
            </a:r>
            <a:r>
              <a:rPr lang="fr-FR" sz="2000" dirty="0">
                <a:latin typeface="Poppins"/>
                <a:cs typeface="Poppins"/>
              </a:rPr>
              <a:t>Complète 2022</a:t>
            </a:r>
            <a:endParaRPr lang="en-US" sz="2000" dirty="0"/>
          </a:p>
        </p:txBody>
      </p:sp>
    </p:spTree>
    <p:extLst>
      <p:ext uri="{BB962C8B-B14F-4D97-AF65-F5344CB8AC3E}">
        <p14:creationId xmlns:p14="http://schemas.microsoft.com/office/powerpoint/2010/main" val="4284139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953000" y="4152900"/>
            <a:ext cx="12858751" cy="1066800"/>
          </a:xfrm>
        </p:spPr>
        <p:txBody>
          <a:bodyPr/>
          <a:lstStyle/>
          <a:p>
            <a:pPr marL="0" indent="0" algn="ctr">
              <a:buNone/>
            </a:pPr>
            <a:r>
              <a:rPr lang="fr-FR" sz="5400" dirty="0"/>
              <a:t>Qu'est-ce que la conception intentionnelle du genre</a:t>
            </a:r>
            <a:r>
              <a:rPr lang="en-US" sz="5400" dirty="0"/>
              <a:t>?</a:t>
            </a:r>
          </a:p>
        </p:txBody>
      </p:sp>
      <p:sp>
        <p:nvSpPr>
          <p:cNvPr id="3" name="Rectangle 2"/>
          <p:cNvSpPr/>
          <p:nvPr/>
        </p:nvSpPr>
        <p:spPr>
          <a:xfrm>
            <a:off x="14325600" y="9791700"/>
            <a:ext cx="3962400" cy="400110"/>
          </a:xfrm>
          <a:prstGeom prst="rect">
            <a:avLst/>
          </a:prstGeom>
          <a:solidFill>
            <a:schemeClr val="bg1"/>
          </a:solidFill>
        </p:spPr>
        <p:txBody>
          <a:bodyPr wrap="square">
            <a:spAutoFit/>
          </a:bodyPr>
          <a:lstStyle/>
          <a:p>
            <a:r>
              <a:rPr lang="en-US" sz="2000" dirty="0">
                <a:latin typeface="Poppins"/>
                <a:cs typeface="Poppins"/>
              </a:rPr>
              <a:t>Formation </a:t>
            </a:r>
            <a:r>
              <a:rPr lang="fr-FR" sz="2000" dirty="0">
                <a:latin typeface="Poppins"/>
                <a:cs typeface="Poppins"/>
              </a:rPr>
              <a:t>Complète 2022</a:t>
            </a:r>
            <a:endParaRPr lang="en-US" sz="2000" dirty="0"/>
          </a:p>
        </p:txBody>
      </p:sp>
    </p:spTree>
    <p:extLst>
      <p:ext uri="{BB962C8B-B14F-4D97-AF65-F5344CB8AC3E}">
        <p14:creationId xmlns:p14="http://schemas.microsoft.com/office/powerpoint/2010/main" val="1421960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547689"/>
            <a:ext cx="17373600" cy="1166812"/>
          </a:xfrm>
        </p:spPr>
        <p:txBody>
          <a:bodyPr/>
          <a:lstStyle/>
          <a:p>
            <a:r>
              <a:rPr lang="fr-FR" sz="4500" dirty="0"/>
              <a:t>Un continuum d'approches pour agir sur le genre et la santé</a:t>
            </a:r>
            <a:br>
              <a:rPr lang="en-US" sz="5400" dirty="0"/>
            </a:br>
            <a:endParaRPr lang="en-US" sz="5400" dirty="0"/>
          </a:p>
        </p:txBody>
      </p:sp>
      <p:sp>
        <p:nvSpPr>
          <p:cNvPr id="3" name="TextBox 2">
            <a:extLst>
              <a:ext uri="{FF2B5EF4-FFF2-40B4-BE49-F238E27FC236}">
                <a16:creationId xmlns:a16="http://schemas.microsoft.com/office/drawing/2014/main" id="{8035B2CF-3CF8-4BD3-6F72-28CDA3574EFC}"/>
              </a:ext>
            </a:extLst>
          </p:cNvPr>
          <p:cNvSpPr txBox="1"/>
          <p:nvPr/>
        </p:nvSpPr>
        <p:spPr>
          <a:xfrm>
            <a:off x="3338423" y="9346168"/>
            <a:ext cx="13069019" cy="369332"/>
          </a:xfrm>
          <a:prstGeom prst="rect">
            <a:avLst/>
          </a:prstGeom>
          <a:noFill/>
        </p:spPr>
        <p:txBody>
          <a:bodyPr wrap="square" rtlCol="0">
            <a:spAutoFit/>
          </a:bodyPr>
          <a:lstStyle/>
          <a:p>
            <a:r>
              <a:rPr lang="en-US" dirty="0"/>
              <a:t>A. Pederson et al</a:t>
            </a:r>
            <a:r>
              <a:rPr lang="en-US" dirty="0">
                <a:solidFill>
                  <a:srgbClr val="111111"/>
                </a:solidFill>
                <a:latin typeface="Roboto" panose="02000000000000000000" pitchFamily="2" charset="0"/>
              </a:rPr>
              <a:t> (</a:t>
            </a:r>
            <a:r>
              <a:rPr lang="en-US" dirty="0">
                <a:solidFill>
                  <a:srgbClr val="555555"/>
                </a:solidFill>
                <a:latin typeface="Roboto" panose="02000000000000000000" pitchFamily="2" charset="0"/>
              </a:rPr>
              <a:t>September 2014), </a:t>
            </a:r>
            <a:r>
              <a:rPr lang="en-US" u="sng" dirty="0">
                <a:solidFill>
                  <a:srgbClr val="555555"/>
                </a:solidFill>
                <a:latin typeface="inherit"/>
                <a:hlinkClick r:id="rId3"/>
              </a:rPr>
              <a:t>Health Promotion International</a:t>
            </a:r>
            <a:r>
              <a:rPr lang="en-US" dirty="0">
                <a:solidFill>
                  <a:srgbClr val="555555"/>
                </a:solidFill>
                <a:latin typeface="Roboto" panose="02000000000000000000" pitchFamily="2" charset="0"/>
              </a:rPr>
              <a:t> 30(1) DOI:</a:t>
            </a:r>
            <a:r>
              <a:rPr lang="en-US" u="sng" dirty="0">
                <a:solidFill>
                  <a:srgbClr val="555555"/>
                </a:solidFill>
                <a:latin typeface="inherit"/>
                <a:hlinkClick r:id="rId4"/>
              </a:rPr>
              <a:t>10.1093/</a:t>
            </a:r>
            <a:r>
              <a:rPr lang="en-US" u="sng" dirty="0" err="1">
                <a:solidFill>
                  <a:srgbClr val="555555"/>
                </a:solidFill>
                <a:latin typeface="inherit"/>
                <a:hlinkClick r:id="rId4"/>
              </a:rPr>
              <a:t>heapro</a:t>
            </a:r>
            <a:r>
              <a:rPr lang="en-US" u="sng" dirty="0">
                <a:solidFill>
                  <a:srgbClr val="555555"/>
                </a:solidFill>
                <a:latin typeface="inherit"/>
                <a:hlinkClick r:id="rId4"/>
              </a:rPr>
              <a:t>/dau083</a:t>
            </a:r>
            <a:r>
              <a:rPr lang="en-US" dirty="0">
                <a:solidFill>
                  <a:srgbClr val="555555"/>
                </a:solidFill>
                <a:latin typeface="Roboto" panose="02000000000000000000" pitchFamily="2" charset="0"/>
              </a:rPr>
              <a:t>, </a:t>
            </a:r>
            <a:r>
              <a:rPr lang="en-US" u="sng" dirty="0">
                <a:solidFill>
                  <a:srgbClr val="555555"/>
                </a:solidFill>
                <a:latin typeface="inherit"/>
                <a:hlinkClick r:id="rId5"/>
              </a:rPr>
              <a:t>PubMed</a:t>
            </a:r>
            <a:endParaRPr lang="en-US" dirty="0"/>
          </a:p>
        </p:txBody>
      </p:sp>
      <p:sp>
        <p:nvSpPr>
          <p:cNvPr id="6" name="Rectangle 5"/>
          <p:cNvSpPr/>
          <p:nvPr/>
        </p:nvSpPr>
        <p:spPr>
          <a:xfrm>
            <a:off x="152400" y="9848790"/>
            <a:ext cx="4572000" cy="400110"/>
          </a:xfrm>
          <a:prstGeom prst="rect">
            <a:avLst/>
          </a:prstGeom>
          <a:solidFill>
            <a:schemeClr val="bg1"/>
          </a:solidFill>
        </p:spPr>
        <p:txBody>
          <a:bodyPr wrap="square">
            <a:spAutoFit/>
          </a:bodyPr>
          <a:lstStyle/>
          <a:p>
            <a:r>
              <a:rPr lang="en-US" sz="2000" dirty="0">
                <a:latin typeface="Poppins"/>
                <a:cs typeface="Poppins"/>
              </a:rPr>
              <a:t>Formation </a:t>
            </a:r>
            <a:r>
              <a:rPr lang="fr-FR" sz="2000" dirty="0">
                <a:latin typeface="Poppins"/>
                <a:cs typeface="Poppins"/>
              </a:rPr>
              <a:t>Complète 2022</a:t>
            </a:r>
            <a:endParaRPr lang="en-US" sz="2000" dirty="0"/>
          </a:p>
        </p:txBody>
      </p:sp>
      <p:graphicFrame>
        <p:nvGraphicFramePr>
          <p:cNvPr id="7" name="Diagram 6">
            <a:extLst>
              <a:ext uri="{FF2B5EF4-FFF2-40B4-BE49-F238E27FC236}">
                <a16:creationId xmlns:a16="http://schemas.microsoft.com/office/drawing/2014/main" id="{B1256339-180B-5919-C34D-7F1976B3294F}"/>
              </a:ext>
            </a:extLst>
          </p:cNvPr>
          <p:cNvGraphicFramePr/>
          <p:nvPr>
            <p:extLst>
              <p:ext uri="{D42A27DB-BD31-4B8C-83A1-F6EECF244321}">
                <p14:modId xmlns:p14="http://schemas.microsoft.com/office/powerpoint/2010/main" val="3229300480"/>
              </p:ext>
            </p:extLst>
          </p:nvPr>
        </p:nvGraphicFramePr>
        <p:xfrm>
          <a:off x="3228090" y="2495552"/>
          <a:ext cx="14147799" cy="529589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Title 4">
            <a:extLst>
              <a:ext uri="{FF2B5EF4-FFF2-40B4-BE49-F238E27FC236}">
                <a16:creationId xmlns:a16="http://schemas.microsoft.com/office/drawing/2014/main" id="{7A62D57A-CC03-AB0A-4914-B82074A6250A}"/>
              </a:ext>
            </a:extLst>
          </p:cNvPr>
          <p:cNvSpPr txBox="1">
            <a:spLocks/>
          </p:cNvSpPr>
          <p:nvPr/>
        </p:nvSpPr>
        <p:spPr>
          <a:xfrm>
            <a:off x="912110" y="2762252"/>
            <a:ext cx="3009181" cy="55476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err="1">
                <a:solidFill>
                  <a:srgbClr val="1F6B79"/>
                </a:solidFill>
              </a:rPr>
              <a:t>Approches</a:t>
            </a:r>
            <a:endParaRPr lang="en-US" sz="2400" dirty="0"/>
          </a:p>
        </p:txBody>
      </p:sp>
      <p:sp>
        <p:nvSpPr>
          <p:cNvPr id="9" name="Title 4">
            <a:extLst>
              <a:ext uri="{FF2B5EF4-FFF2-40B4-BE49-F238E27FC236}">
                <a16:creationId xmlns:a16="http://schemas.microsoft.com/office/drawing/2014/main" id="{BCE66B69-9922-A722-AF92-D076B3A60EFC}"/>
              </a:ext>
            </a:extLst>
          </p:cNvPr>
          <p:cNvSpPr txBox="1">
            <a:spLocks/>
          </p:cNvSpPr>
          <p:nvPr/>
        </p:nvSpPr>
        <p:spPr>
          <a:xfrm>
            <a:off x="912110" y="3631681"/>
            <a:ext cx="3009181" cy="55476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err="1">
                <a:solidFill>
                  <a:srgbClr val="1F6B79"/>
                </a:solidFill>
              </a:rPr>
              <a:t>Caractéristiques</a:t>
            </a:r>
            <a:endParaRPr lang="en-US" sz="2400" dirty="0"/>
          </a:p>
        </p:txBody>
      </p:sp>
      <p:graphicFrame>
        <p:nvGraphicFramePr>
          <p:cNvPr id="10" name="Diagram 9">
            <a:extLst>
              <a:ext uri="{FF2B5EF4-FFF2-40B4-BE49-F238E27FC236}">
                <a16:creationId xmlns:a16="http://schemas.microsoft.com/office/drawing/2014/main" id="{E64B2330-31E5-01E7-C242-9FDEF5E4BA6F}"/>
              </a:ext>
            </a:extLst>
          </p:cNvPr>
          <p:cNvGraphicFramePr/>
          <p:nvPr>
            <p:extLst>
              <p:ext uri="{D42A27DB-BD31-4B8C-83A1-F6EECF244321}">
                <p14:modId xmlns:p14="http://schemas.microsoft.com/office/powerpoint/2010/main" val="2009550428"/>
              </p:ext>
            </p:extLst>
          </p:nvPr>
        </p:nvGraphicFramePr>
        <p:xfrm>
          <a:off x="2819400" y="7696140"/>
          <a:ext cx="14556489" cy="97972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cxnSp>
        <p:nvCxnSpPr>
          <p:cNvPr id="11" name="Straight Connector 10">
            <a:extLst>
              <a:ext uri="{FF2B5EF4-FFF2-40B4-BE49-F238E27FC236}">
                <a16:creationId xmlns:a16="http://schemas.microsoft.com/office/drawing/2014/main" id="{E3DEEB6F-3453-7109-A4BB-07BECFC0E180}"/>
              </a:ext>
            </a:extLst>
          </p:cNvPr>
          <p:cNvCxnSpPr/>
          <p:nvPr/>
        </p:nvCxnSpPr>
        <p:spPr>
          <a:xfrm>
            <a:off x="762000" y="3338181"/>
            <a:ext cx="2209800" cy="0"/>
          </a:xfrm>
          <a:prstGeom prst="line">
            <a:avLst/>
          </a:prstGeom>
          <a:ln w="9525">
            <a:solidFill>
              <a:srgbClr val="0C658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45C7E1-5079-DD0C-4181-480860308810}"/>
              </a:ext>
            </a:extLst>
          </p:cNvPr>
          <p:cNvCxnSpPr/>
          <p:nvPr/>
        </p:nvCxnSpPr>
        <p:spPr>
          <a:xfrm>
            <a:off x="762000" y="4222600"/>
            <a:ext cx="2209800" cy="0"/>
          </a:xfrm>
          <a:prstGeom prst="line">
            <a:avLst/>
          </a:prstGeom>
          <a:ln w="9525">
            <a:solidFill>
              <a:srgbClr val="0C65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777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953000" y="4152900"/>
            <a:ext cx="12858751" cy="1066800"/>
          </a:xfrm>
        </p:spPr>
        <p:txBody>
          <a:bodyPr/>
          <a:lstStyle/>
          <a:p>
            <a:pPr marL="0" indent="0" algn="ctr">
              <a:buNone/>
            </a:pPr>
            <a:r>
              <a:rPr lang="fr-FR" sz="5400" dirty="0"/>
              <a:t>Pourquoi est-ce important ?</a:t>
            </a:r>
            <a:endParaRPr lang="en-US" sz="5400" dirty="0"/>
          </a:p>
        </p:txBody>
      </p:sp>
      <p:sp>
        <p:nvSpPr>
          <p:cNvPr id="3" name="Rectangle 2"/>
          <p:cNvSpPr/>
          <p:nvPr/>
        </p:nvSpPr>
        <p:spPr>
          <a:xfrm>
            <a:off x="14325600" y="9791700"/>
            <a:ext cx="3962400" cy="400110"/>
          </a:xfrm>
          <a:prstGeom prst="rect">
            <a:avLst/>
          </a:prstGeom>
          <a:solidFill>
            <a:schemeClr val="bg1"/>
          </a:solidFill>
        </p:spPr>
        <p:txBody>
          <a:bodyPr wrap="square">
            <a:spAutoFit/>
          </a:bodyPr>
          <a:lstStyle/>
          <a:p>
            <a:r>
              <a:rPr lang="en-US" sz="2000" dirty="0">
                <a:latin typeface="Poppins"/>
                <a:cs typeface="Poppins"/>
              </a:rPr>
              <a:t>Formation </a:t>
            </a:r>
            <a:r>
              <a:rPr lang="fr-FR" sz="2000" dirty="0">
                <a:latin typeface="Poppins"/>
                <a:cs typeface="Poppins"/>
              </a:rPr>
              <a:t>Complète 2022</a:t>
            </a:r>
            <a:endParaRPr lang="en-US" sz="2000" dirty="0"/>
          </a:p>
        </p:txBody>
      </p:sp>
    </p:spTree>
    <p:extLst>
      <p:ext uri="{BB962C8B-B14F-4D97-AF65-F5344CB8AC3E}">
        <p14:creationId xmlns:p14="http://schemas.microsoft.com/office/powerpoint/2010/main" val="936960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905000" y="547689"/>
            <a:ext cx="14630400" cy="1166812"/>
          </a:xfrm>
        </p:spPr>
        <p:txBody>
          <a:bodyPr/>
          <a:lstStyle/>
          <a:p>
            <a:r>
              <a:rPr lang="fr-FR" sz="4800" dirty="0"/>
              <a:t>« En ignorant les inégalités entre les sexes, de nombreux projets de développement n'atteignent pas leur objectif. » </a:t>
            </a:r>
            <a:r>
              <a:rPr lang="fr-FR" sz="4800" b="0" dirty="0"/>
              <a:t>-</a:t>
            </a:r>
            <a:r>
              <a:rPr lang="fr-FR" sz="4000" b="0" dirty="0"/>
              <a:t>Melinda Gates</a:t>
            </a:r>
            <a:endParaRPr lang="fr-FR" sz="4000" dirty="0"/>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467855" y="3314700"/>
            <a:ext cx="17273336" cy="5867400"/>
          </a:xfrm>
          <a:solidFill>
            <a:srgbClr val="86C6D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a:lnSpc>
                <a:spcPct val="100000"/>
              </a:lnSpc>
            </a:pPr>
            <a:r>
              <a:rPr lang="fr-FR" sz="2800" b="1" i="1" dirty="0">
                <a:solidFill>
                  <a:schemeClr val="lt1"/>
                </a:solidFill>
                <a:latin typeface="Poppins Light" panose="020B0604020202020204" charset="0"/>
                <a:cs typeface="Poppins Light" panose="020B0604020202020204" charset="0"/>
              </a:rPr>
              <a:t>Les programmes de développement numérique ne devraient jamais supposer que les utilisateurs ou les bénéficiaires ont les compétences numériques nécessaires pour profiter pleinement du programme ou pour comprendre et gérer les risques potentiels impliqués. Un programme qui fait cette supposition à tort peut se mettre en situation d'échec ou creuser le fossé entre les nantis et les démunis du numérique. " </a:t>
            </a:r>
            <a:r>
              <a:rPr lang="fr-FR" sz="2800" i="1" dirty="0">
                <a:solidFill>
                  <a:schemeClr val="lt1"/>
                </a:solidFill>
                <a:latin typeface="Poppins Light" panose="020B0604020202020204" charset="0"/>
                <a:cs typeface="Poppins Light" panose="020B0604020202020204" charset="0"/>
              </a:rPr>
              <a:t>(USAID)</a:t>
            </a:r>
            <a:endParaRPr lang="en-US"/>
          </a:p>
          <a:p>
            <a:pPr marL="0">
              <a:lnSpc>
                <a:spcPct val="100000"/>
              </a:lnSpc>
            </a:pPr>
            <a:endParaRPr lang="fr-FR" sz="2800" i="1" dirty="0">
              <a:solidFill>
                <a:schemeClr val="lt1"/>
              </a:solidFill>
              <a:latin typeface="Poppins Light" panose="020B0604020202020204" charset="0"/>
              <a:cs typeface="Poppins Light" panose="020B0604020202020204" charset="0"/>
            </a:endParaRPr>
          </a:p>
          <a:p>
            <a:pPr marL="0">
              <a:lnSpc>
                <a:spcPct val="100000"/>
              </a:lnSpc>
            </a:pPr>
            <a:r>
              <a:rPr lang="fr-FR" sz="2800" b="1" i="1" dirty="0">
                <a:solidFill>
                  <a:schemeClr val="lt1"/>
                </a:solidFill>
                <a:latin typeface="Poppins Light"/>
                <a:cs typeface="Poppins Light"/>
              </a:rPr>
              <a:t>Si l'on ne tient pas compte des inégalités connues et émergentes liées au genre lors du plus grand déploiement mondial de vaccins de l'histoire, la couverture vaccinale sera retardée, la morbidité et la mortalité liées la COVID-19 seront accrues et la charge sur les systèmes de santé sera accrue. Cela retardera encore les efforts de redressement économique national et la capacité des pays à mieux se reconstruire </a:t>
            </a:r>
            <a:r>
              <a:rPr lang="fr-FR" sz="2800" i="1" dirty="0">
                <a:solidFill>
                  <a:schemeClr val="lt1"/>
                </a:solidFill>
                <a:latin typeface="Poppins Light"/>
                <a:cs typeface="Poppins Light"/>
              </a:rPr>
              <a:t>(UNU </a:t>
            </a:r>
            <a:r>
              <a:rPr lang="fr-FR" sz="2800" i="1" dirty="0" err="1">
                <a:solidFill>
                  <a:schemeClr val="lt1"/>
                </a:solidFill>
                <a:latin typeface="Poppins Light"/>
                <a:cs typeface="Poppins Light"/>
              </a:rPr>
              <a:t>Gender</a:t>
            </a:r>
            <a:r>
              <a:rPr lang="fr-FR" sz="2800" i="1" dirty="0">
                <a:solidFill>
                  <a:schemeClr val="lt1"/>
                </a:solidFill>
                <a:latin typeface="Poppins Light"/>
                <a:cs typeface="Poppins Light"/>
              </a:rPr>
              <a:t> &amp; </a:t>
            </a:r>
            <a:r>
              <a:rPr lang="fr-FR" sz="2800" i="1" dirty="0" err="1">
                <a:solidFill>
                  <a:schemeClr val="lt1"/>
                </a:solidFill>
                <a:latin typeface="Poppins Light"/>
                <a:cs typeface="Poppins Light"/>
              </a:rPr>
              <a:t>Health</a:t>
            </a:r>
            <a:r>
              <a:rPr lang="fr-FR" sz="2800" i="1" dirty="0">
                <a:solidFill>
                  <a:schemeClr val="lt1"/>
                </a:solidFill>
                <a:latin typeface="Poppins Light"/>
                <a:cs typeface="Poppins Light"/>
              </a:rPr>
              <a:t> Hub).</a:t>
            </a:r>
            <a:endParaRPr lang="en-US" sz="2800" i="1" dirty="0">
              <a:solidFill>
                <a:schemeClr val="lt1"/>
              </a:solidFill>
              <a:latin typeface="Poppins Light"/>
              <a:cs typeface="Poppins Light"/>
            </a:endParaRPr>
          </a:p>
        </p:txBody>
      </p:sp>
      <p:pic>
        <p:nvPicPr>
          <p:cNvPr id="5" name="Picture 4">
            <a:extLst>
              <a:ext uri="{FF2B5EF4-FFF2-40B4-BE49-F238E27FC236}">
                <a16:creationId xmlns:a16="http://schemas.microsoft.com/office/drawing/2014/main" id="{E5B72F8D-1545-4703-8523-A74E23EE57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51097">
            <a:off x="751285" y="547689"/>
            <a:ext cx="762000" cy="1289539"/>
          </a:xfrm>
          <a:prstGeom prst="rect">
            <a:avLst/>
          </a:prstGeom>
        </p:spPr>
      </p:pic>
      <p:sp>
        <p:nvSpPr>
          <p:cNvPr id="6" name="Rectangle 5"/>
          <p:cNvSpPr/>
          <p:nvPr/>
        </p:nvSpPr>
        <p:spPr>
          <a:xfrm>
            <a:off x="152400" y="9848790"/>
            <a:ext cx="4572000" cy="400110"/>
          </a:xfrm>
          <a:prstGeom prst="rect">
            <a:avLst/>
          </a:prstGeom>
          <a:solidFill>
            <a:schemeClr val="bg1"/>
          </a:solidFill>
        </p:spPr>
        <p:txBody>
          <a:bodyPr wrap="square">
            <a:spAutoFit/>
          </a:bodyPr>
          <a:lstStyle/>
          <a:p>
            <a:r>
              <a:rPr lang="en-US" sz="2000" dirty="0">
                <a:latin typeface="Poppins"/>
                <a:cs typeface="Poppins"/>
              </a:rPr>
              <a:t>Formation </a:t>
            </a:r>
            <a:r>
              <a:rPr lang="fr-FR" sz="2000" dirty="0">
                <a:latin typeface="Poppins"/>
                <a:cs typeface="Poppins"/>
              </a:rPr>
              <a:t>Complète 2022</a:t>
            </a:r>
            <a:endParaRPr lang="en-US" sz="2000" dirty="0"/>
          </a:p>
        </p:txBody>
      </p:sp>
    </p:spTree>
    <p:extLst>
      <p:ext uri="{BB962C8B-B14F-4D97-AF65-F5344CB8AC3E}">
        <p14:creationId xmlns:p14="http://schemas.microsoft.com/office/powerpoint/2010/main" val="4215322542"/>
      </p:ext>
    </p:extLst>
  </p:cSld>
  <p:clrMapOvr>
    <a:masterClrMapping/>
  </p:clrMapOvr>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mp training pp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 training ppt theme" id="{38E2F2EF-C4AB-4166-AC88-AF211F03C7E1}" vid="{7421EA10-7307-4866-8A4B-942296AE789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1180</TotalTime>
  <Words>4601</Words>
  <Application>Microsoft Office PowerPoint</Application>
  <PresentationFormat>Custom</PresentationFormat>
  <Paragraphs>314</Paragraphs>
  <Slides>29</Slides>
  <Notes>14</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Conception personnalisée</vt:lpstr>
      <vt:lpstr>comp training ppt theme</vt:lpstr>
      <vt:lpstr>Formation Complète</vt:lpstr>
      <vt:lpstr>Interventions en santé numérique</vt:lpstr>
      <vt:lpstr>Plan de présentation</vt:lpstr>
      <vt:lpstr>Objectifs d’apprentissage</vt:lpstr>
      <vt:lpstr>Définitions</vt:lpstr>
      <vt:lpstr>PowerPoint Presentation</vt:lpstr>
      <vt:lpstr>Un continuum d'approches pour agir sur le genre et la santé </vt:lpstr>
      <vt:lpstr>PowerPoint Presentation</vt:lpstr>
      <vt:lpstr>« En ignorant les inégalités entre les sexes, de nombreux projets de développement n'atteignent pas leur objectif. » -Melinda Gates</vt:lpstr>
      <vt:lpstr>L'ampleur de la fracture numérique entre les sexes en Inde : une étude de cas</vt:lpstr>
      <vt:lpstr>Déterminants de l'utilisation du téléphone portable par les femmes</vt:lpstr>
      <vt:lpstr>Les normes de genre constituent un obstacle majeur à l'alphabétisation numérique des femmes</vt:lpstr>
      <vt:lpstr>L'âge compte aussi</vt:lpstr>
      <vt:lpstr>PowerPoint Presentation</vt:lpstr>
      <vt:lpstr>Kilkari: un exemple de conception équitable et respectueuse de l'égalité des sexes en Inde</vt:lpstr>
      <vt:lpstr>Kilkari: un exemple de conception équitable et respectueuse de l'égalité des sexes en Inde</vt:lpstr>
      <vt:lpstr>Kilkari: 10 leçons pour la mise à l'échelle et la durabilité</vt:lpstr>
      <vt:lpstr>PowerPoint Presentation</vt:lpstr>
      <vt:lpstr>La conception intentionnelle du genre est...</vt:lpstr>
      <vt:lpstr>La conception intentionnelle en fonction du genre exige des preuves solides à chaque étape du processus</vt:lpstr>
      <vt:lpstr>La conception intentionnelle en fonction du genre exige des preuves solides à chaque étape du</vt:lpstr>
      <vt:lpstr>3 Vérités pour concevoir des stratégies numériques équitables et spécifiques au genre</vt:lpstr>
      <vt:lpstr>3 Meilleures pratiques pour concevoir des stratégies numériques équitables et sexospécifiques</vt:lpstr>
      <vt:lpstr>PowerPoint Presentation</vt:lpstr>
      <vt:lpstr>Si vous disposez de peu de temps et de ressources…</vt:lpstr>
      <vt:lpstr>Si vous disposez de temps et de ressources de niveau moyen…</vt:lpstr>
      <vt:lpstr>Si vous disposez de plus de temps et de ressources…</vt:lpstr>
      <vt:lpstr>Références et ressources clés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Comprehensive Training - Option 1</dc:title>
  <dc:creator>PURNAT, Tina</dc:creator>
  <cp:lastModifiedBy>Sarah Boim</cp:lastModifiedBy>
  <cp:revision>212</cp:revision>
  <dcterms:created xsi:type="dcterms:W3CDTF">2006-08-16T00:00:00Z</dcterms:created>
  <dcterms:modified xsi:type="dcterms:W3CDTF">2022-07-22T15:55:25Z</dcterms:modified>
  <dc:identifier>DAFB49j2aXk</dc:identifier>
</cp:coreProperties>
</file>