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Lst>
  <p:notesMasterIdLst>
    <p:notesMasterId r:id="rId58"/>
  </p:notesMasterIdLst>
  <p:sldIdLst>
    <p:sldId id="337" r:id="rId3"/>
    <p:sldId id="336" r:id="rId4"/>
    <p:sldId id="335" r:id="rId5"/>
    <p:sldId id="334" r:id="rId6"/>
    <p:sldId id="333" r:id="rId7"/>
    <p:sldId id="270" r:id="rId8"/>
    <p:sldId id="271" r:id="rId9"/>
    <p:sldId id="272" r:id="rId10"/>
    <p:sldId id="273" r:id="rId11"/>
    <p:sldId id="274" r:id="rId12"/>
    <p:sldId id="350" r:id="rId13"/>
    <p:sldId id="279" r:id="rId14"/>
    <p:sldId id="339" r:id="rId15"/>
    <p:sldId id="319" r:id="rId16"/>
    <p:sldId id="340" r:id="rId17"/>
    <p:sldId id="292" r:id="rId18"/>
    <p:sldId id="294" r:id="rId19"/>
    <p:sldId id="285" r:id="rId20"/>
    <p:sldId id="286" r:id="rId21"/>
    <p:sldId id="288" r:id="rId22"/>
    <p:sldId id="351" r:id="rId23"/>
    <p:sldId id="291" r:id="rId24"/>
    <p:sldId id="261" r:id="rId25"/>
    <p:sldId id="307" r:id="rId26"/>
    <p:sldId id="308" r:id="rId27"/>
    <p:sldId id="342" r:id="rId28"/>
    <p:sldId id="293" r:id="rId29"/>
    <p:sldId id="344" r:id="rId30"/>
    <p:sldId id="352" r:id="rId31"/>
    <p:sldId id="353" r:id="rId32"/>
    <p:sldId id="266" r:id="rId33"/>
    <p:sldId id="345" r:id="rId34"/>
    <p:sldId id="346" r:id="rId35"/>
    <p:sldId id="354" r:id="rId36"/>
    <p:sldId id="348" r:id="rId37"/>
    <p:sldId id="269" r:id="rId38"/>
    <p:sldId id="318" r:id="rId39"/>
    <p:sldId id="306" r:id="rId40"/>
    <p:sldId id="341" r:id="rId41"/>
    <p:sldId id="287" r:id="rId42"/>
    <p:sldId id="320" r:id="rId43"/>
    <p:sldId id="321" r:id="rId44"/>
    <p:sldId id="322" r:id="rId45"/>
    <p:sldId id="323" r:id="rId46"/>
    <p:sldId id="324" r:id="rId47"/>
    <p:sldId id="303" r:id="rId48"/>
    <p:sldId id="302" r:id="rId49"/>
    <p:sldId id="347" r:id="rId50"/>
    <p:sldId id="311" r:id="rId51"/>
    <p:sldId id="295" r:id="rId52"/>
    <p:sldId id="296" r:id="rId53"/>
    <p:sldId id="313" r:id="rId54"/>
    <p:sldId id="314" r:id="rId55"/>
    <p:sldId id="317" r:id="rId56"/>
    <p:sldId id="31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C0F837-AD51-4E05-6A6A-378F81432222}" name="nessa ryan" initials="nr" userId="6fa005c6e46f3f45" providerId="Windows Live"/>
  <p188:author id="{95582667-6102-27E7-ED8E-01A166EB4B6B}" name="Guest User" initials="GU" userId="Guest User" providerId="Windows Live"/>
  <p188:author id="{D2EDDF87-A178-C474-3A54-5797E2B5D4B8}" name="Shibani Kulkarni" initials="SK" userId="ef8a208215c84ce6" providerId="Windows Live"/>
  <p188:author id="{8609DCF7-6AEC-CEC9-19B0-5CF6B880B795}" name="Crystal Bruce" initials="CB" userId="14427a4ffe69d2b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06743-B71B-4F9E-8442-869BE4C896FE}" v="1" dt="2022-05-13T15:12:36.947"/>
    <p1510:client id="{0E8922CA-F5A9-4F37-8366-80C423CFF650}" v="2" dt="2022-05-24T14:54:40.226"/>
    <p1510:client id="{3A5BDF4E-0BFE-4E74-B068-7A8ADD4436A1}" v="756" dt="2022-05-24T14:46:40.581"/>
    <p1510:client id="{408146E0-00BF-4C4F-8BD5-FCC824D23A74}" v="95" dt="2022-05-13T13:56:33.647"/>
    <p1510:client id="{474807C3-4E68-4543-A6D8-721CD4C9F8CA}" v="23" dt="2022-05-09T12:32:52.058"/>
    <p1510:client id="{495E1CAE-9426-4CFA-BD29-00F8885889D6}" v="1761" dt="2022-05-12T16:33:27.956"/>
    <p1510:client id="{52D3DF13-14A9-4BC1-BDDA-EEF4A4E91B33}" v="30" dt="2022-07-16T22:54:11.308"/>
    <p1510:client id="{593696DF-E94A-4CB4-8F2F-9F11FF8A6988}" v="16" dt="2022-07-22T19:06:55.483"/>
    <p1510:client id="{5A878B65-F625-438F-8144-C083304F2E8B}" v="71" dt="2022-05-13T03:32:00.030"/>
    <p1510:client id="{5E51D128-5E77-4121-B3D3-1A7A511CE67A}" v="3" dt="2022-07-12T18:18:07.526"/>
    <p1510:client id="{6B7F6F1C-B273-4295-B359-362D8B9A7A2D}" v="686" dt="2022-05-13T08:01:59.932"/>
    <p1510:client id="{733AC106-FECC-47BD-BD38-EB2763782EE7}" v="2" dt="2022-05-13T03:43:20.923"/>
    <p1510:client id="{76325C9A-8D9F-4852-B81E-6C0D10A49C91}" v="2" dt="2022-05-13T15:13:32.202"/>
    <p1510:client id="{7AA269EB-CEC4-4998-856B-2A859689BE4C}" v="8" dt="2022-07-12T15:50:52.950"/>
    <p1510:client id="{8458E5FE-D79C-42EC-BCFE-CD2F8805EA5D}" v="30" dt="2022-07-11T14:26:58.281"/>
    <p1510:client id="{8622D647-0CC7-4140-838F-8ACEA94D53B7}" v="873" dt="2022-05-12T03:03:43.640"/>
    <p1510:client id="{8767EB37-E2A8-4F81-ABE0-383B530DFC7C}" v="103" dt="2022-07-12T18:10:45.596"/>
    <p1510:client id="{8C01DCDF-C47C-4ECF-96C7-A1DAF25FD4AE}" v="6" dt="2022-07-12T15:30:49.132"/>
    <p1510:client id="{8F8619FE-7A84-452A-B498-9216A3AEB1E1}" v="1113" dt="2022-05-11T13:59:26.096"/>
    <p1510:client id="{992B4031-78DC-476B-A861-086ADB97EC92}" v="15" dt="2022-07-18T19:06:29.047"/>
    <p1510:client id="{BE056C4D-302F-4809-9473-DEEDDBA3135F}" v="100" dt="2022-07-12T16:56:33.051"/>
    <p1510:client id="{BE1D12AB-8CF8-4CF2-8AC9-3266DF3F73A0}" v="429" dt="2022-07-11T14:47:41.747"/>
    <p1510:client id="{CE6DB458-522F-4479-9F3C-63076537B8DD}" v="1533" dt="2022-07-03T14:37:33.943"/>
    <p1510:client id="{E90F8B4E-731C-45A8-B23F-5027EF5C2EEB}" v="1" dt="2022-07-12T15:52:53.374"/>
    <p1510:client id="{ED3FF887-C025-447E-86F2-6F412D6B76D2}" v="1427" dt="2022-05-11T03:18:48"/>
    <p1510:client id="{EF1E4906-845B-4077-B38F-E34B002E3595}" v="16" dt="2022-07-11T17:13:01.793"/>
    <p1510:client id="{F576512C-0AF7-42F9-A13C-8852959219D2}" v="45" dt="2022-07-10T19:26:58.917"/>
    <p1510:client id="{FB282F50-A905-438D-8D5C-DE207CCA062B}" v="153" dt="2022-07-11T13:19:38.239"/>
    <p1510:client id="{FDABF808-EEF7-407A-900D-D3F54B9A044D}" v="6" dt="2022-05-13T15:17:37.8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FDABF808-EEF7-407A-900D-D3F54B9A044D}"/>
    <pc:docChg chg="modSld">
      <pc:chgData name="Guest User" userId="" providerId="Windows Live" clId="Web-{FDABF808-EEF7-407A-900D-D3F54B9A044D}" dt="2022-05-13T15:17:37.867" v="17" actId="20577"/>
      <pc:docMkLst>
        <pc:docMk/>
      </pc:docMkLst>
      <pc:sldChg chg="modSp modCm">
        <pc:chgData name="Guest User" userId="" providerId="Windows Live" clId="Web-{FDABF808-EEF7-407A-900D-D3F54B9A044D}" dt="2022-05-13T15:17:37.867" v="17" actId="20577"/>
        <pc:sldMkLst>
          <pc:docMk/>
          <pc:sldMk cId="3215186404" sldId="264"/>
        </pc:sldMkLst>
        <pc:spChg chg="mod">
          <ac:chgData name="Guest User" userId="" providerId="Windows Live" clId="Web-{FDABF808-EEF7-407A-900D-D3F54B9A044D}" dt="2022-05-13T15:17:37.867" v="17" actId="20577"/>
          <ac:spMkLst>
            <pc:docMk/>
            <pc:sldMk cId="3215186404" sldId="264"/>
            <ac:spMk id="3" creationId="{C35DD11A-111C-488F-A3B4-B40DCCCA0AFE}"/>
          </ac:spMkLst>
        </pc:spChg>
      </pc:sldChg>
      <pc:sldChg chg="modSp modCm">
        <pc:chgData name="Guest User" userId="" providerId="Windows Live" clId="Web-{FDABF808-EEF7-407A-900D-D3F54B9A044D}" dt="2022-05-13T15:14:49.004" v="11"/>
        <pc:sldMkLst>
          <pc:docMk/>
          <pc:sldMk cId="3782170437" sldId="271"/>
        </pc:sldMkLst>
        <pc:spChg chg="mod">
          <ac:chgData name="Guest User" userId="" providerId="Windows Live" clId="Web-{FDABF808-EEF7-407A-900D-D3F54B9A044D}" dt="2022-05-13T15:14:46.066" v="10" actId="20577"/>
          <ac:spMkLst>
            <pc:docMk/>
            <pc:sldMk cId="3782170437" sldId="271"/>
            <ac:spMk id="3" creationId="{B0BEC1EC-3D89-6EAD-F82E-0EA6941918C4}"/>
          </ac:spMkLst>
        </pc:spChg>
      </pc:sldChg>
      <pc:sldChg chg="modSp modCm">
        <pc:chgData name="Guest User" userId="" providerId="Windows Live" clId="Web-{FDABF808-EEF7-407A-900D-D3F54B9A044D}" dt="2022-05-13T15:17:10.023" v="14" actId="20577"/>
        <pc:sldMkLst>
          <pc:docMk/>
          <pc:sldMk cId="2011537059" sldId="308"/>
        </pc:sldMkLst>
        <pc:spChg chg="mod">
          <ac:chgData name="Guest User" userId="" providerId="Windows Live" clId="Web-{FDABF808-EEF7-407A-900D-D3F54B9A044D}" dt="2022-05-13T15:17:10.023" v="14" actId="20577"/>
          <ac:spMkLst>
            <pc:docMk/>
            <pc:sldMk cId="2011537059" sldId="308"/>
            <ac:spMk id="3" creationId="{BAB0F9C1-7318-4A57-0B8A-5C2195759B00}"/>
          </ac:spMkLst>
        </pc:spChg>
      </pc:sldChg>
    </pc:docChg>
  </pc:docChgLst>
  <pc:docChgLst>
    <pc:chgData name="Guest User" providerId="Windows Live" clId="Web-{ED3FF887-C025-447E-86F2-6F412D6B76D2}"/>
    <pc:docChg chg="addSld delSld modSld">
      <pc:chgData name="Guest User" userId="" providerId="Windows Live" clId="Web-{ED3FF887-C025-447E-86F2-6F412D6B76D2}" dt="2022-05-11T03:18:48" v="1481" actId="20577"/>
      <pc:docMkLst>
        <pc:docMk/>
      </pc:docMkLst>
      <pc:sldChg chg="modSp">
        <pc:chgData name="Guest User" userId="" providerId="Windows Live" clId="Web-{ED3FF887-C025-447E-86F2-6F412D6B76D2}" dt="2022-05-11T01:55:45.739" v="19" actId="20577"/>
        <pc:sldMkLst>
          <pc:docMk/>
          <pc:sldMk cId="1826742280" sldId="256"/>
        </pc:sldMkLst>
        <pc:spChg chg="mod">
          <ac:chgData name="Guest User" userId="" providerId="Windows Live" clId="Web-{ED3FF887-C025-447E-86F2-6F412D6B76D2}" dt="2022-05-11T01:55:45.739" v="19" actId="20577"/>
          <ac:spMkLst>
            <pc:docMk/>
            <pc:sldMk cId="1826742280" sldId="256"/>
            <ac:spMk id="2" creationId="{852D37C8-D378-47C4-AAFD-FD6D19DB3863}"/>
          </ac:spMkLst>
        </pc:spChg>
        <pc:spChg chg="mod">
          <ac:chgData name="Guest User" userId="" providerId="Windows Live" clId="Web-{ED3FF887-C025-447E-86F2-6F412D6B76D2}" dt="2022-05-11T01:55:26.458" v="2" actId="20577"/>
          <ac:spMkLst>
            <pc:docMk/>
            <pc:sldMk cId="1826742280" sldId="256"/>
            <ac:spMk id="3" creationId="{F6A5044F-2EB9-4817-B211-3CCF2CC4F455}"/>
          </ac:spMkLst>
        </pc:spChg>
      </pc:sldChg>
      <pc:sldChg chg="modSp">
        <pc:chgData name="Guest User" userId="" providerId="Windows Live" clId="Web-{ED3FF887-C025-447E-86F2-6F412D6B76D2}" dt="2022-05-11T01:58:30.587" v="43" actId="20577"/>
        <pc:sldMkLst>
          <pc:docMk/>
          <pc:sldMk cId="3595554999" sldId="257"/>
        </pc:sldMkLst>
        <pc:spChg chg="mod">
          <ac:chgData name="Guest User" userId="" providerId="Windows Live" clId="Web-{ED3FF887-C025-447E-86F2-6F412D6B76D2}" dt="2022-05-11T01:58:30.587" v="43" actId="20577"/>
          <ac:spMkLst>
            <pc:docMk/>
            <pc:sldMk cId="3595554999" sldId="257"/>
            <ac:spMk id="3" creationId="{CB521A0E-FBA9-4F45-88F4-49FDB16254C2}"/>
          </ac:spMkLst>
        </pc:spChg>
      </pc:sldChg>
      <pc:sldChg chg="modSp">
        <pc:chgData name="Guest User" userId="" providerId="Windows Live" clId="Web-{ED3FF887-C025-447E-86F2-6F412D6B76D2}" dt="2022-05-11T01:57:19.929" v="32" actId="20577"/>
        <pc:sldMkLst>
          <pc:docMk/>
          <pc:sldMk cId="2422311670" sldId="258"/>
        </pc:sldMkLst>
        <pc:spChg chg="mod">
          <ac:chgData name="Guest User" userId="" providerId="Windows Live" clId="Web-{ED3FF887-C025-447E-86F2-6F412D6B76D2}" dt="2022-05-11T01:57:19.929" v="32" actId="20577"/>
          <ac:spMkLst>
            <pc:docMk/>
            <pc:sldMk cId="2422311670" sldId="258"/>
            <ac:spMk id="3" creationId="{F43E3753-D92C-4361-8B6A-792A6D4C8DDF}"/>
          </ac:spMkLst>
        </pc:spChg>
        <pc:picChg chg="mod">
          <ac:chgData name="Guest User" userId="" providerId="Windows Live" clId="Web-{ED3FF887-C025-447E-86F2-6F412D6B76D2}" dt="2022-05-11T01:55:54.833" v="20" actId="1076"/>
          <ac:picMkLst>
            <pc:docMk/>
            <pc:sldMk cId="2422311670" sldId="258"/>
            <ac:picMk id="1026" creationId="{ECA4D888-6A89-41CB-8D8B-C371A3A0DABE}"/>
          </ac:picMkLst>
        </pc:picChg>
      </pc:sldChg>
      <pc:sldChg chg="modSp">
        <pc:chgData name="Guest User" userId="" providerId="Windows Live" clId="Web-{ED3FF887-C025-447E-86F2-6F412D6B76D2}" dt="2022-05-11T02:16:25.937" v="342" actId="20577"/>
        <pc:sldMkLst>
          <pc:docMk/>
          <pc:sldMk cId="3984217547" sldId="259"/>
        </pc:sldMkLst>
        <pc:spChg chg="mod">
          <ac:chgData name="Guest User" userId="" providerId="Windows Live" clId="Web-{ED3FF887-C025-447E-86F2-6F412D6B76D2}" dt="2022-05-11T02:06:54.113" v="103" actId="20577"/>
          <ac:spMkLst>
            <pc:docMk/>
            <pc:sldMk cId="3984217547" sldId="259"/>
            <ac:spMk id="2" creationId="{5E016BC3-7DCF-4366-BCA6-3DBD93FEF602}"/>
          </ac:spMkLst>
        </pc:spChg>
        <pc:spChg chg="mod">
          <ac:chgData name="Guest User" userId="" providerId="Windows Live" clId="Web-{ED3FF887-C025-447E-86F2-6F412D6B76D2}" dt="2022-05-11T02:16:25.937" v="342" actId="20577"/>
          <ac:spMkLst>
            <pc:docMk/>
            <pc:sldMk cId="3984217547" sldId="259"/>
            <ac:spMk id="3" creationId="{75EF31AF-6EC7-4C3E-B0E8-6AEEFBF8BD92}"/>
          </ac:spMkLst>
        </pc:spChg>
      </pc:sldChg>
      <pc:sldChg chg="modSp">
        <pc:chgData name="Guest User" userId="" providerId="Windows Live" clId="Web-{ED3FF887-C025-447E-86F2-6F412D6B76D2}" dt="2022-05-11T03:12:13.866" v="1400" actId="20577"/>
        <pc:sldMkLst>
          <pc:docMk/>
          <pc:sldMk cId="2778539161" sldId="260"/>
        </pc:sldMkLst>
        <pc:spChg chg="mod">
          <ac:chgData name="Guest User" userId="" providerId="Windows Live" clId="Web-{ED3FF887-C025-447E-86F2-6F412D6B76D2}" dt="2022-05-11T03:12:13.866" v="1400" actId="20577"/>
          <ac:spMkLst>
            <pc:docMk/>
            <pc:sldMk cId="2778539161" sldId="260"/>
            <ac:spMk id="3" creationId="{FDD3414B-B01D-4AA1-A531-7B168B3857AA}"/>
          </ac:spMkLst>
        </pc:spChg>
      </pc:sldChg>
      <pc:sldChg chg="modSp">
        <pc:chgData name="Guest User" userId="" providerId="Windows Live" clId="Web-{ED3FF887-C025-447E-86F2-6F412D6B76D2}" dt="2022-05-11T02:39:16.856" v="677" actId="20577"/>
        <pc:sldMkLst>
          <pc:docMk/>
          <pc:sldMk cId="362853118" sldId="262"/>
        </pc:sldMkLst>
        <pc:spChg chg="mod">
          <ac:chgData name="Guest User" userId="" providerId="Windows Live" clId="Web-{ED3FF887-C025-447E-86F2-6F412D6B76D2}" dt="2022-05-11T02:39:16.856" v="677" actId="20577"/>
          <ac:spMkLst>
            <pc:docMk/>
            <pc:sldMk cId="362853118" sldId="262"/>
            <ac:spMk id="2" creationId="{965B4322-EBEF-477A-9F1B-E0830F6FDB6B}"/>
          </ac:spMkLst>
        </pc:spChg>
        <pc:spChg chg="mod">
          <ac:chgData name="Guest User" userId="" providerId="Windows Live" clId="Web-{ED3FF887-C025-447E-86F2-6F412D6B76D2}" dt="2022-05-11T02:38:02.464" v="661" actId="20577"/>
          <ac:spMkLst>
            <pc:docMk/>
            <pc:sldMk cId="362853118" sldId="262"/>
            <ac:spMk id="3" creationId="{C35DD11A-111C-488F-A3B4-B40DCCCA0AFE}"/>
          </ac:spMkLst>
        </pc:spChg>
      </pc:sldChg>
      <pc:sldChg chg="modSp">
        <pc:chgData name="Guest User" userId="" providerId="Windows Live" clId="Web-{ED3FF887-C025-447E-86F2-6F412D6B76D2}" dt="2022-05-11T02:39:29.653" v="679" actId="20577"/>
        <pc:sldMkLst>
          <pc:docMk/>
          <pc:sldMk cId="3215186404" sldId="264"/>
        </pc:sldMkLst>
        <pc:spChg chg="mod">
          <ac:chgData name="Guest User" userId="" providerId="Windows Live" clId="Web-{ED3FF887-C025-447E-86F2-6F412D6B76D2}" dt="2022-05-11T02:39:29.653" v="679" actId="20577"/>
          <ac:spMkLst>
            <pc:docMk/>
            <pc:sldMk cId="3215186404" sldId="264"/>
            <ac:spMk id="2" creationId="{965B4322-EBEF-477A-9F1B-E0830F6FDB6B}"/>
          </ac:spMkLst>
        </pc:spChg>
      </pc:sldChg>
      <pc:sldChg chg="addSp delSp modSp new">
        <pc:chgData name="Guest User" userId="" providerId="Windows Live" clId="Web-{ED3FF887-C025-447E-86F2-6F412D6B76D2}" dt="2022-05-11T02:40:17.966" v="681"/>
        <pc:sldMkLst>
          <pc:docMk/>
          <pc:sldMk cId="690309058" sldId="269"/>
        </pc:sldMkLst>
        <pc:spChg chg="mod">
          <ac:chgData name="Guest User" userId="" providerId="Windows Live" clId="Web-{ED3FF887-C025-447E-86F2-6F412D6B76D2}" dt="2022-05-11T02:22:30.429" v="356" actId="20577"/>
          <ac:spMkLst>
            <pc:docMk/>
            <pc:sldMk cId="690309058" sldId="269"/>
            <ac:spMk id="2" creationId="{908E915D-100C-88BB-898D-FEFF86F82F66}"/>
          </ac:spMkLst>
        </pc:spChg>
        <pc:spChg chg="mod">
          <ac:chgData name="Guest User" userId="" providerId="Windows Live" clId="Web-{ED3FF887-C025-447E-86F2-6F412D6B76D2}" dt="2022-05-11T02:36:48.618" v="647" actId="20577"/>
          <ac:spMkLst>
            <pc:docMk/>
            <pc:sldMk cId="690309058" sldId="269"/>
            <ac:spMk id="3" creationId="{4C567114-059F-8873-952B-9CA3CA64314F}"/>
          </ac:spMkLst>
        </pc:spChg>
        <pc:picChg chg="add del mod">
          <ac:chgData name="Guest User" userId="" providerId="Windows Live" clId="Web-{ED3FF887-C025-447E-86F2-6F412D6B76D2}" dt="2022-05-11T02:40:17.966" v="681"/>
          <ac:picMkLst>
            <pc:docMk/>
            <pc:sldMk cId="690309058" sldId="269"/>
            <ac:picMk id="4" creationId="{A752CF1C-DBCB-BA4A-87AD-C76286AA4597}"/>
          </ac:picMkLst>
        </pc:picChg>
      </pc:sldChg>
      <pc:sldChg chg="addSp delSp modSp new">
        <pc:chgData name="Guest User" userId="" providerId="Windows Live" clId="Web-{ED3FF887-C025-447E-86F2-6F412D6B76D2}" dt="2022-05-11T03:16:21.293" v="1425" actId="1076"/>
        <pc:sldMkLst>
          <pc:docMk/>
          <pc:sldMk cId="460132469" sldId="270"/>
        </pc:sldMkLst>
        <pc:spChg chg="mod">
          <ac:chgData name="Guest User" userId="" providerId="Windows Live" clId="Web-{ED3FF887-C025-447E-86F2-6F412D6B76D2}" dt="2022-05-11T02:40:54.608" v="694" actId="20577"/>
          <ac:spMkLst>
            <pc:docMk/>
            <pc:sldMk cId="460132469" sldId="270"/>
            <ac:spMk id="2" creationId="{18520ADE-7FD9-BA8C-0524-370524F794B7}"/>
          </ac:spMkLst>
        </pc:spChg>
        <pc:spChg chg="del">
          <ac:chgData name="Guest User" userId="" providerId="Windows Live" clId="Web-{ED3FF887-C025-447E-86F2-6F412D6B76D2}" dt="2022-05-11T02:40:39.717" v="683"/>
          <ac:spMkLst>
            <pc:docMk/>
            <pc:sldMk cId="460132469" sldId="270"/>
            <ac:spMk id="3" creationId="{B4708062-1199-5F75-C5FF-77ED4368D671}"/>
          </ac:spMkLst>
        </pc:spChg>
        <pc:spChg chg="add del mod">
          <ac:chgData name="Guest User" userId="" providerId="Windows Live" clId="Web-{ED3FF887-C025-447E-86F2-6F412D6B76D2}" dt="2022-05-11T02:40:59.342" v="695"/>
          <ac:spMkLst>
            <pc:docMk/>
            <pc:sldMk cId="460132469" sldId="270"/>
            <ac:spMk id="6" creationId="{4B45D94D-0D9E-8612-1FD0-DEB83AF28DE0}"/>
          </ac:spMkLst>
        </pc:spChg>
        <pc:spChg chg="add del mod">
          <ac:chgData name="Guest User" userId="" providerId="Windows Live" clId="Web-{ED3FF887-C025-447E-86F2-6F412D6B76D2}" dt="2022-05-11T02:44:00.659" v="745"/>
          <ac:spMkLst>
            <pc:docMk/>
            <pc:sldMk cId="460132469" sldId="270"/>
            <ac:spMk id="11" creationId="{D114C613-AA6D-F6E4-65CE-1E2DBA5A4E80}"/>
          </ac:spMkLst>
        </pc:spChg>
        <pc:graphicFrameChg chg="add mod modGraphic">
          <ac:chgData name="Guest User" userId="" providerId="Windows Live" clId="Web-{ED3FF887-C025-447E-86F2-6F412D6B76D2}" dt="2022-05-11T03:16:21.293" v="1425" actId="1076"/>
          <ac:graphicFrameMkLst>
            <pc:docMk/>
            <pc:sldMk cId="460132469" sldId="270"/>
            <ac:graphicFrameMk id="12" creationId="{DA56DE33-1226-379C-66B2-DE603D47F6F3}"/>
          </ac:graphicFrameMkLst>
        </pc:graphicFrameChg>
        <pc:picChg chg="add del mod ord">
          <ac:chgData name="Guest User" userId="" providerId="Windows Live" clId="Web-{ED3FF887-C025-447E-86F2-6F412D6B76D2}" dt="2022-05-11T02:40:45.623" v="684"/>
          <ac:picMkLst>
            <pc:docMk/>
            <pc:sldMk cId="460132469" sldId="270"/>
            <ac:picMk id="4" creationId="{0D7862FB-7EC7-D093-DF13-BF992DDACD82}"/>
          </ac:picMkLst>
        </pc:picChg>
        <pc:picChg chg="add del mod ord">
          <ac:chgData name="Guest User" userId="" providerId="Windows Live" clId="Web-{ED3FF887-C025-447E-86F2-6F412D6B76D2}" dt="2022-05-11T02:43:54.580" v="744"/>
          <ac:picMkLst>
            <pc:docMk/>
            <pc:sldMk cId="460132469" sldId="270"/>
            <ac:picMk id="7" creationId="{FC44D0DB-92AC-7B9B-F978-866B089CC092}"/>
          </ac:picMkLst>
        </pc:picChg>
        <pc:picChg chg="add mod">
          <ac:chgData name="Guest User" userId="" providerId="Windows Live" clId="Web-{ED3FF887-C025-447E-86F2-6F412D6B76D2}" dt="2022-05-11T02:41:12.155" v="698" actId="14100"/>
          <ac:picMkLst>
            <pc:docMk/>
            <pc:sldMk cId="460132469" sldId="270"/>
            <ac:picMk id="8" creationId="{CF1B4132-7353-2705-E034-BC1DB263EA14}"/>
          </ac:picMkLst>
        </pc:picChg>
        <pc:picChg chg="add mod">
          <ac:chgData name="Guest User" userId="" providerId="Windows Live" clId="Web-{ED3FF887-C025-447E-86F2-6F412D6B76D2}" dt="2022-05-11T02:44:08.956" v="748" actId="14100"/>
          <ac:picMkLst>
            <pc:docMk/>
            <pc:sldMk cId="460132469" sldId="270"/>
            <ac:picMk id="9" creationId="{00E630FA-ACC6-A445-A0EE-89EA948E3FC8}"/>
          </ac:picMkLst>
        </pc:picChg>
      </pc:sldChg>
      <pc:sldChg chg="modSp new">
        <pc:chgData name="Guest User" userId="" providerId="Windows Live" clId="Web-{ED3FF887-C025-447E-86F2-6F412D6B76D2}" dt="2022-05-11T02:42:08.172" v="711" actId="20577"/>
        <pc:sldMkLst>
          <pc:docMk/>
          <pc:sldMk cId="3782170437" sldId="271"/>
        </pc:sldMkLst>
        <pc:spChg chg="mod">
          <ac:chgData name="Guest User" userId="" providerId="Windows Live" clId="Web-{ED3FF887-C025-447E-86F2-6F412D6B76D2}" dt="2022-05-11T02:41:30.734" v="702" actId="20577"/>
          <ac:spMkLst>
            <pc:docMk/>
            <pc:sldMk cId="3782170437" sldId="271"/>
            <ac:spMk id="2" creationId="{63520698-D7BA-1B13-FC9B-53FADDF8CBD4}"/>
          </ac:spMkLst>
        </pc:spChg>
        <pc:spChg chg="mod">
          <ac:chgData name="Guest User" userId="" providerId="Windows Live" clId="Web-{ED3FF887-C025-447E-86F2-6F412D6B76D2}" dt="2022-05-11T02:42:08.172" v="711" actId="20577"/>
          <ac:spMkLst>
            <pc:docMk/>
            <pc:sldMk cId="3782170437" sldId="271"/>
            <ac:spMk id="3" creationId="{B0BEC1EC-3D89-6EAD-F82E-0EA6941918C4}"/>
          </ac:spMkLst>
        </pc:spChg>
      </pc:sldChg>
      <pc:sldChg chg="modSp new">
        <pc:chgData name="Guest User" userId="" providerId="Windows Live" clId="Web-{ED3FF887-C025-447E-86F2-6F412D6B76D2}" dt="2022-05-11T02:48:52.805" v="763" actId="20577"/>
        <pc:sldMkLst>
          <pc:docMk/>
          <pc:sldMk cId="3143529345" sldId="272"/>
        </pc:sldMkLst>
        <pc:spChg chg="mod">
          <ac:chgData name="Guest User" userId="" providerId="Windows Live" clId="Web-{ED3FF887-C025-447E-86F2-6F412D6B76D2}" dt="2022-05-11T02:42:35.985" v="723" actId="20577"/>
          <ac:spMkLst>
            <pc:docMk/>
            <pc:sldMk cId="3143529345" sldId="272"/>
            <ac:spMk id="2" creationId="{AAC6DB69-E572-EEEC-37BF-85A8C894697C}"/>
          </ac:spMkLst>
        </pc:spChg>
        <pc:spChg chg="mod">
          <ac:chgData name="Guest User" userId="" providerId="Windows Live" clId="Web-{ED3FF887-C025-447E-86F2-6F412D6B76D2}" dt="2022-05-11T02:48:52.805" v="763" actId="20577"/>
          <ac:spMkLst>
            <pc:docMk/>
            <pc:sldMk cId="3143529345" sldId="272"/>
            <ac:spMk id="3" creationId="{F41FD900-283F-5C79-14A3-2BEFABF32576}"/>
          </ac:spMkLst>
        </pc:spChg>
      </pc:sldChg>
      <pc:sldChg chg="modSp new">
        <pc:chgData name="Guest User" userId="" providerId="Windows Live" clId="Web-{ED3FF887-C025-447E-86F2-6F412D6B76D2}" dt="2022-05-11T02:50:00.088" v="787" actId="20577"/>
        <pc:sldMkLst>
          <pc:docMk/>
          <pc:sldMk cId="3442114411" sldId="273"/>
        </pc:sldMkLst>
        <pc:spChg chg="mod">
          <ac:chgData name="Guest User" userId="" providerId="Windows Live" clId="Web-{ED3FF887-C025-447E-86F2-6F412D6B76D2}" dt="2022-05-11T02:49:11.681" v="770" actId="20577"/>
          <ac:spMkLst>
            <pc:docMk/>
            <pc:sldMk cId="3442114411" sldId="273"/>
            <ac:spMk id="2" creationId="{1B256326-91A8-F4FA-B8CF-2C2BE39FCDB5}"/>
          </ac:spMkLst>
        </pc:spChg>
        <pc:spChg chg="mod">
          <ac:chgData name="Guest User" userId="" providerId="Windows Live" clId="Web-{ED3FF887-C025-447E-86F2-6F412D6B76D2}" dt="2022-05-11T02:50:00.088" v="787" actId="20577"/>
          <ac:spMkLst>
            <pc:docMk/>
            <pc:sldMk cId="3442114411" sldId="273"/>
            <ac:spMk id="3" creationId="{F9E1D89C-80A2-90A5-5933-40746D72FCF3}"/>
          </ac:spMkLst>
        </pc:spChg>
      </pc:sldChg>
      <pc:sldChg chg="modSp new">
        <pc:chgData name="Guest User" userId="" providerId="Windows Live" clId="Web-{ED3FF887-C025-447E-86F2-6F412D6B76D2}" dt="2022-05-11T02:52:02.028" v="854" actId="20577"/>
        <pc:sldMkLst>
          <pc:docMk/>
          <pc:sldMk cId="2669874376" sldId="274"/>
        </pc:sldMkLst>
        <pc:spChg chg="mod">
          <ac:chgData name="Guest User" userId="" providerId="Windows Live" clId="Web-{ED3FF887-C025-447E-86F2-6F412D6B76D2}" dt="2022-05-11T02:50:30.886" v="794" actId="20577"/>
          <ac:spMkLst>
            <pc:docMk/>
            <pc:sldMk cId="2669874376" sldId="274"/>
            <ac:spMk id="2" creationId="{1BF440E1-DB33-BDE8-9D35-AF3EFB5BE152}"/>
          </ac:spMkLst>
        </pc:spChg>
        <pc:spChg chg="mod">
          <ac:chgData name="Guest User" userId="" providerId="Windows Live" clId="Web-{ED3FF887-C025-447E-86F2-6F412D6B76D2}" dt="2022-05-11T02:52:02.028" v="854" actId="20577"/>
          <ac:spMkLst>
            <pc:docMk/>
            <pc:sldMk cId="2669874376" sldId="274"/>
            <ac:spMk id="3" creationId="{F412870B-5320-38D7-55DF-F3672D804FED}"/>
          </ac:spMkLst>
        </pc:spChg>
      </pc:sldChg>
      <pc:sldChg chg="new del">
        <pc:chgData name="Guest User" userId="" providerId="Windows Live" clId="Web-{ED3FF887-C025-447E-86F2-6F412D6B76D2}" dt="2022-05-11T02:52:26.622" v="858"/>
        <pc:sldMkLst>
          <pc:docMk/>
          <pc:sldMk cId="3358056888" sldId="275"/>
        </pc:sldMkLst>
      </pc:sldChg>
      <pc:sldChg chg="new del">
        <pc:chgData name="Guest User" userId="" providerId="Windows Live" clId="Web-{ED3FF887-C025-447E-86F2-6F412D6B76D2}" dt="2022-05-11T02:52:27.372" v="859"/>
        <pc:sldMkLst>
          <pc:docMk/>
          <pc:sldMk cId="2162373469" sldId="276"/>
        </pc:sldMkLst>
      </pc:sldChg>
      <pc:sldChg chg="modSp new">
        <pc:chgData name="Guest User" userId="" providerId="Windows Live" clId="Web-{ED3FF887-C025-447E-86F2-6F412D6B76D2}" dt="2022-05-11T02:53:00.311" v="880" actId="20577"/>
        <pc:sldMkLst>
          <pc:docMk/>
          <pc:sldMk cId="2479214573" sldId="277"/>
        </pc:sldMkLst>
        <pc:spChg chg="mod">
          <ac:chgData name="Guest User" userId="" providerId="Windows Live" clId="Web-{ED3FF887-C025-447E-86F2-6F412D6B76D2}" dt="2022-05-11T02:52:40.701" v="871" actId="20577"/>
          <ac:spMkLst>
            <pc:docMk/>
            <pc:sldMk cId="2479214573" sldId="277"/>
            <ac:spMk id="2" creationId="{7F578E4F-EE0C-89F4-A166-EDFAC4F5CA02}"/>
          </ac:spMkLst>
        </pc:spChg>
        <pc:spChg chg="mod">
          <ac:chgData name="Guest User" userId="" providerId="Windows Live" clId="Web-{ED3FF887-C025-447E-86F2-6F412D6B76D2}" dt="2022-05-11T02:53:00.311" v="880" actId="20577"/>
          <ac:spMkLst>
            <pc:docMk/>
            <pc:sldMk cId="2479214573" sldId="277"/>
            <ac:spMk id="3" creationId="{FF53E24C-D043-3973-44D0-5CEFDDCD1E88}"/>
          </ac:spMkLst>
        </pc:spChg>
      </pc:sldChg>
      <pc:sldChg chg="new del">
        <pc:chgData name="Guest User" userId="" providerId="Windows Live" clId="Web-{ED3FF887-C025-447E-86F2-6F412D6B76D2}" dt="2022-05-11T02:53:17.936" v="883"/>
        <pc:sldMkLst>
          <pc:docMk/>
          <pc:sldMk cId="2395385620" sldId="278"/>
        </pc:sldMkLst>
      </pc:sldChg>
      <pc:sldChg chg="addSp modSp new">
        <pc:chgData name="Guest User" userId="" providerId="Windows Live" clId="Web-{ED3FF887-C025-447E-86F2-6F412D6B76D2}" dt="2022-05-11T02:54:10.171" v="894" actId="20577"/>
        <pc:sldMkLst>
          <pc:docMk/>
          <pc:sldMk cId="3495910914" sldId="279"/>
        </pc:sldMkLst>
        <pc:spChg chg="mod">
          <ac:chgData name="Guest User" userId="" providerId="Windows Live" clId="Web-{ED3FF887-C025-447E-86F2-6F412D6B76D2}" dt="2022-05-11T02:53:32.952" v="887" actId="20577"/>
          <ac:spMkLst>
            <pc:docMk/>
            <pc:sldMk cId="3495910914" sldId="279"/>
            <ac:spMk id="2" creationId="{6385B620-222A-6B85-3783-D7FA5DB47344}"/>
          </ac:spMkLst>
        </pc:spChg>
        <pc:spChg chg="mod">
          <ac:chgData name="Guest User" userId="" providerId="Windows Live" clId="Web-{ED3FF887-C025-447E-86F2-6F412D6B76D2}" dt="2022-05-11T02:54:10.171" v="894" actId="20577"/>
          <ac:spMkLst>
            <pc:docMk/>
            <pc:sldMk cId="3495910914" sldId="279"/>
            <ac:spMk id="3" creationId="{39F4A764-5A49-640A-F064-1E3DA3BF3476}"/>
          </ac:spMkLst>
        </pc:spChg>
        <pc:picChg chg="add mod">
          <ac:chgData name="Guest User" userId="" providerId="Windows Live" clId="Web-{ED3FF887-C025-447E-86F2-6F412D6B76D2}" dt="2022-05-11T02:53:41.546" v="891" actId="1076"/>
          <ac:picMkLst>
            <pc:docMk/>
            <pc:sldMk cId="3495910914" sldId="279"/>
            <ac:picMk id="4" creationId="{262B3DF5-6093-B7B4-67D0-56317E88C16D}"/>
          </ac:picMkLst>
        </pc:picChg>
      </pc:sldChg>
      <pc:sldChg chg="addSp delSp modSp new">
        <pc:chgData name="Guest User" userId="" providerId="Windows Live" clId="Web-{ED3FF887-C025-447E-86F2-6F412D6B76D2}" dt="2022-05-11T02:55:18.532" v="901" actId="1076"/>
        <pc:sldMkLst>
          <pc:docMk/>
          <pc:sldMk cId="2269688823" sldId="280"/>
        </pc:sldMkLst>
        <pc:spChg chg="del">
          <ac:chgData name="Guest User" userId="" providerId="Windows Live" clId="Web-{ED3FF887-C025-447E-86F2-6F412D6B76D2}" dt="2022-05-11T02:55:12.251" v="899"/>
          <ac:spMkLst>
            <pc:docMk/>
            <pc:sldMk cId="2269688823" sldId="280"/>
            <ac:spMk id="2" creationId="{8AC662FD-B010-3DC9-C1E1-03B7E328C0D8}"/>
          </ac:spMkLst>
        </pc:spChg>
        <pc:spChg chg="add del">
          <ac:chgData name="Guest User" userId="" providerId="Windows Live" clId="Web-{ED3FF887-C025-447E-86F2-6F412D6B76D2}" dt="2022-05-11T02:55:03.157" v="898"/>
          <ac:spMkLst>
            <pc:docMk/>
            <pc:sldMk cId="2269688823" sldId="280"/>
            <ac:spMk id="3" creationId="{8E24D96F-C25C-B5C2-04C7-3C0C1247A118}"/>
          </ac:spMkLst>
        </pc:spChg>
        <pc:picChg chg="add del mod ord">
          <ac:chgData name="Guest User" userId="" providerId="Windows Live" clId="Web-{ED3FF887-C025-447E-86F2-6F412D6B76D2}" dt="2022-05-11T02:54:51.547" v="897"/>
          <ac:picMkLst>
            <pc:docMk/>
            <pc:sldMk cId="2269688823" sldId="280"/>
            <ac:picMk id="4" creationId="{8257F37A-8308-8BDF-2AB0-7ED065260289}"/>
          </ac:picMkLst>
        </pc:picChg>
        <pc:picChg chg="add mod ord">
          <ac:chgData name="Guest User" userId="" providerId="Windows Live" clId="Web-{ED3FF887-C025-447E-86F2-6F412D6B76D2}" dt="2022-05-11T02:55:18.532" v="901" actId="1076"/>
          <ac:picMkLst>
            <pc:docMk/>
            <pc:sldMk cId="2269688823" sldId="280"/>
            <ac:picMk id="5" creationId="{0B85AFD4-79AB-6CB2-DFA3-0C654DE5078D}"/>
          </ac:picMkLst>
        </pc:picChg>
      </pc:sldChg>
      <pc:sldChg chg="new del">
        <pc:chgData name="Guest User" userId="" providerId="Windows Live" clId="Web-{ED3FF887-C025-447E-86F2-6F412D6B76D2}" dt="2022-05-11T02:55:41.111" v="904"/>
        <pc:sldMkLst>
          <pc:docMk/>
          <pc:sldMk cId="189101281" sldId="281"/>
        </pc:sldMkLst>
      </pc:sldChg>
      <pc:sldChg chg="addSp modSp new">
        <pc:chgData name="Guest User" userId="" providerId="Windows Live" clId="Web-{ED3FF887-C025-447E-86F2-6F412D6B76D2}" dt="2022-05-11T02:55:55.892" v="907" actId="14100"/>
        <pc:sldMkLst>
          <pc:docMk/>
          <pc:sldMk cId="304998577" sldId="282"/>
        </pc:sldMkLst>
        <pc:picChg chg="add mod">
          <ac:chgData name="Guest User" userId="" providerId="Windows Live" clId="Web-{ED3FF887-C025-447E-86F2-6F412D6B76D2}" dt="2022-05-11T02:55:55.892" v="907" actId="14100"/>
          <ac:picMkLst>
            <pc:docMk/>
            <pc:sldMk cId="304998577" sldId="282"/>
            <ac:picMk id="2" creationId="{65E4FDC0-BB60-72B8-BD8E-749FB4E81816}"/>
          </ac:picMkLst>
        </pc:picChg>
      </pc:sldChg>
      <pc:sldChg chg="new del">
        <pc:chgData name="Guest User" userId="" providerId="Windows Live" clId="Web-{ED3FF887-C025-447E-86F2-6F412D6B76D2}" dt="2022-05-11T02:56:48.425" v="910"/>
        <pc:sldMkLst>
          <pc:docMk/>
          <pc:sldMk cId="2004347841" sldId="283"/>
        </pc:sldMkLst>
      </pc:sldChg>
      <pc:sldChg chg="modSp new">
        <pc:chgData name="Guest User" userId="" providerId="Windows Live" clId="Web-{ED3FF887-C025-447E-86F2-6F412D6B76D2}" dt="2022-05-11T02:58:13.833" v="965" actId="20577"/>
        <pc:sldMkLst>
          <pc:docMk/>
          <pc:sldMk cId="2586110927" sldId="284"/>
        </pc:sldMkLst>
        <pc:spChg chg="mod">
          <ac:chgData name="Guest User" userId="" providerId="Windows Live" clId="Web-{ED3FF887-C025-447E-86F2-6F412D6B76D2}" dt="2022-05-11T02:57:05.363" v="933" actId="20577"/>
          <ac:spMkLst>
            <pc:docMk/>
            <pc:sldMk cId="2586110927" sldId="284"/>
            <ac:spMk id="2" creationId="{5D1610A9-BF0E-2392-7571-B3B72CAA72C6}"/>
          </ac:spMkLst>
        </pc:spChg>
        <pc:spChg chg="mod">
          <ac:chgData name="Guest User" userId="" providerId="Windows Live" clId="Web-{ED3FF887-C025-447E-86F2-6F412D6B76D2}" dt="2022-05-11T02:58:13.833" v="965" actId="20577"/>
          <ac:spMkLst>
            <pc:docMk/>
            <pc:sldMk cId="2586110927" sldId="284"/>
            <ac:spMk id="3" creationId="{382E2201-0559-99EB-926D-01564A35276D}"/>
          </ac:spMkLst>
        </pc:spChg>
      </pc:sldChg>
      <pc:sldChg chg="modSp new">
        <pc:chgData name="Guest User" userId="" providerId="Windows Live" clId="Web-{ED3FF887-C025-447E-86F2-6F412D6B76D2}" dt="2022-05-11T02:59:34.975" v="990" actId="20577"/>
        <pc:sldMkLst>
          <pc:docMk/>
          <pc:sldMk cId="3915618221" sldId="285"/>
        </pc:sldMkLst>
        <pc:spChg chg="mod">
          <ac:chgData name="Guest User" userId="" providerId="Windows Live" clId="Web-{ED3FF887-C025-447E-86F2-6F412D6B76D2}" dt="2022-05-11T02:58:38.286" v="976" actId="20577"/>
          <ac:spMkLst>
            <pc:docMk/>
            <pc:sldMk cId="3915618221" sldId="285"/>
            <ac:spMk id="2" creationId="{ECCE7734-9C56-70B7-1F29-EC59926F905F}"/>
          </ac:spMkLst>
        </pc:spChg>
        <pc:spChg chg="mod">
          <ac:chgData name="Guest User" userId="" providerId="Windows Live" clId="Web-{ED3FF887-C025-447E-86F2-6F412D6B76D2}" dt="2022-05-11T02:59:34.975" v="990" actId="20577"/>
          <ac:spMkLst>
            <pc:docMk/>
            <pc:sldMk cId="3915618221" sldId="285"/>
            <ac:spMk id="3" creationId="{B812DED5-7F56-C828-93A3-3DCE526E9C5D}"/>
          </ac:spMkLst>
        </pc:spChg>
      </pc:sldChg>
      <pc:sldChg chg="modSp new">
        <pc:chgData name="Guest User" userId="" providerId="Windows Live" clId="Web-{ED3FF887-C025-447E-86F2-6F412D6B76D2}" dt="2022-05-11T03:01:57.259" v="1090" actId="20577"/>
        <pc:sldMkLst>
          <pc:docMk/>
          <pc:sldMk cId="3450446" sldId="286"/>
        </pc:sldMkLst>
        <pc:spChg chg="mod">
          <ac:chgData name="Guest User" userId="" providerId="Windows Live" clId="Web-{ED3FF887-C025-447E-86F2-6F412D6B76D2}" dt="2022-05-11T02:59:40.928" v="994" actId="20577"/>
          <ac:spMkLst>
            <pc:docMk/>
            <pc:sldMk cId="3450446" sldId="286"/>
            <ac:spMk id="2" creationId="{9AA4E0F3-5BB7-2799-0FF7-77ABDDBFEAED}"/>
          </ac:spMkLst>
        </pc:spChg>
        <pc:spChg chg="mod">
          <ac:chgData name="Guest User" userId="" providerId="Windows Live" clId="Web-{ED3FF887-C025-447E-86F2-6F412D6B76D2}" dt="2022-05-11T03:01:57.259" v="1090" actId="20577"/>
          <ac:spMkLst>
            <pc:docMk/>
            <pc:sldMk cId="3450446" sldId="286"/>
            <ac:spMk id="3" creationId="{D56CA3BC-F0D9-DFA4-4AEA-F43AF180F264}"/>
          </ac:spMkLst>
        </pc:spChg>
      </pc:sldChg>
      <pc:sldChg chg="addSp modSp new">
        <pc:chgData name="Guest User" userId="" providerId="Windows Live" clId="Web-{ED3FF887-C025-447E-86F2-6F412D6B76D2}" dt="2022-05-11T03:02:54.698" v="1112" actId="1076"/>
        <pc:sldMkLst>
          <pc:docMk/>
          <pc:sldMk cId="827988668" sldId="287"/>
        </pc:sldMkLst>
        <pc:spChg chg="mod">
          <ac:chgData name="Guest User" userId="" providerId="Windows Live" clId="Web-{ED3FF887-C025-447E-86F2-6F412D6B76D2}" dt="2022-05-11T03:02:30.744" v="1101" actId="20577"/>
          <ac:spMkLst>
            <pc:docMk/>
            <pc:sldMk cId="827988668" sldId="287"/>
            <ac:spMk id="2" creationId="{34748F4F-7A98-229A-9B46-989048A483E1}"/>
          </ac:spMkLst>
        </pc:spChg>
        <pc:spChg chg="mod">
          <ac:chgData name="Guest User" userId="" providerId="Windows Live" clId="Web-{ED3FF887-C025-447E-86F2-6F412D6B76D2}" dt="2022-05-11T03:02:47.135" v="1107" actId="20577"/>
          <ac:spMkLst>
            <pc:docMk/>
            <pc:sldMk cId="827988668" sldId="287"/>
            <ac:spMk id="3" creationId="{E36E868A-4F01-BC0E-BB53-A1913A4AC30B}"/>
          </ac:spMkLst>
        </pc:spChg>
        <pc:spChg chg="add mod">
          <ac:chgData name="Guest User" userId="" providerId="Windows Live" clId="Web-{ED3FF887-C025-447E-86F2-6F412D6B76D2}" dt="2022-05-11T03:02:54.698" v="1112" actId="1076"/>
          <ac:spMkLst>
            <pc:docMk/>
            <pc:sldMk cId="827988668" sldId="287"/>
            <ac:spMk id="4" creationId="{BDA9E3A5-D491-5CAD-2969-2A51B1C7CE72}"/>
          </ac:spMkLst>
        </pc:spChg>
      </pc:sldChg>
      <pc:sldChg chg="modSp new">
        <pc:chgData name="Guest User" userId="" providerId="Windows Live" clId="Web-{ED3FF887-C025-447E-86F2-6F412D6B76D2}" dt="2022-05-11T03:05:27.201" v="1264" actId="20577"/>
        <pc:sldMkLst>
          <pc:docMk/>
          <pc:sldMk cId="2673977171" sldId="288"/>
        </pc:sldMkLst>
        <pc:spChg chg="mod">
          <ac:chgData name="Guest User" userId="" providerId="Windows Live" clId="Web-{ED3FF887-C025-447E-86F2-6F412D6B76D2}" dt="2022-05-11T03:03:20.777" v="1122" actId="20577"/>
          <ac:spMkLst>
            <pc:docMk/>
            <pc:sldMk cId="2673977171" sldId="288"/>
            <ac:spMk id="2" creationId="{56A8DA16-AF45-62D4-200C-1FDFA2BB9A2B}"/>
          </ac:spMkLst>
        </pc:spChg>
        <pc:spChg chg="mod">
          <ac:chgData name="Guest User" userId="" providerId="Windows Live" clId="Web-{ED3FF887-C025-447E-86F2-6F412D6B76D2}" dt="2022-05-11T03:05:27.201" v="1264" actId="20577"/>
          <ac:spMkLst>
            <pc:docMk/>
            <pc:sldMk cId="2673977171" sldId="288"/>
            <ac:spMk id="3" creationId="{3446C334-5B17-1BDB-0B0E-7441937C6C78}"/>
          </ac:spMkLst>
        </pc:spChg>
      </pc:sldChg>
      <pc:sldChg chg="modSp new">
        <pc:chgData name="Guest User" userId="" providerId="Windows Live" clId="Web-{ED3FF887-C025-447E-86F2-6F412D6B76D2}" dt="2022-05-11T03:17:34.124" v="1446" actId="20577"/>
        <pc:sldMkLst>
          <pc:docMk/>
          <pc:sldMk cId="4096659782" sldId="289"/>
        </pc:sldMkLst>
        <pc:spChg chg="mod">
          <ac:chgData name="Guest User" userId="" providerId="Windows Live" clId="Web-{ED3FF887-C025-447E-86F2-6F412D6B76D2}" dt="2022-05-11T03:16:59.764" v="1432" actId="20577"/>
          <ac:spMkLst>
            <pc:docMk/>
            <pc:sldMk cId="4096659782" sldId="289"/>
            <ac:spMk id="2" creationId="{A76B73F7-F7A2-E50F-4F5E-8E40998977F2}"/>
          </ac:spMkLst>
        </pc:spChg>
        <pc:spChg chg="mod">
          <ac:chgData name="Guest User" userId="" providerId="Windows Live" clId="Web-{ED3FF887-C025-447E-86F2-6F412D6B76D2}" dt="2022-05-11T03:17:34.124" v="1446" actId="20577"/>
          <ac:spMkLst>
            <pc:docMk/>
            <pc:sldMk cId="4096659782" sldId="289"/>
            <ac:spMk id="3" creationId="{F217897A-AA91-D90E-7A73-2F256E4D77C7}"/>
          </ac:spMkLst>
        </pc:spChg>
      </pc:sldChg>
      <pc:sldChg chg="modSp new">
        <pc:chgData name="Guest User" userId="" providerId="Windows Live" clId="Web-{ED3FF887-C025-447E-86F2-6F412D6B76D2}" dt="2022-05-11T03:18:24.265" v="1466" actId="20577"/>
        <pc:sldMkLst>
          <pc:docMk/>
          <pc:sldMk cId="1305148555" sldId="290"/>
        </pc:sldMkLst>
        <pc:spChg chg="mod">
          <ac:chgData name="Guest User" userId="" providerId="Windows Live" clId="Web-{ED3FF887-C025-447E-86F2-6F412D6B76D2}" dt="2022-05-11T03:17:43.327" v="1458" actId="20577"/>
          <ac:spMkLst>
            <pc:docMk/>
            <pc:sldMk cId="1305148555" sldId="290"/>
            <ac:spMk id="2" creationId="{C25D502B-BB4D-61BF-D82B-433D6756247C}"/>
          </ac:spMkLst>
        </pc:spChg>
        <pc:spChg chg="mod">
          <ac:chgData name="Guest User" userId="" providerId="Windows Live" clId="Web-{ED3FF887-C025-447E-86F2-6F412D6B76D2}" dt="2022-05-11T03:18:24.265" v="1466" actId="20577"/>
          <ac:spMkLst>
            <pc:docMk/>
            <pc:sldMk cId="1305148555" sldId="290"/>
            <ac:spMk id="3" creationId="{F0951674-5E1E-6647-B9DD-707E21AEE268}"/>
          </ac:spMkLst>
        </pc:spChg>
      </pc:sldChg>
      <pc:sldChg chg="new">
        <pc:chgData name="Guest User" userId="" providerId="Windows Live" clId="Web-{ED3FF887-C025-447E-86F2-6F412D6B76D2}" dt="2022-05-11T03:18:28.765" v="1467"/>
        <pc:sldMkLst>
          <pc:docMk/>
          <pc:sldMk cId="442194490" sldId="291"/>
        </pc:sldMkLst>
      </pc:sldChg>
      <pc:sldChg chg="modSp new">
        <pc:chgData name="Guest User" userId="" providerId="Windows Live" clId="Web-{ED3FF887-C025-447E-86F2-6F412D6B76D2}" dt="2022-05-11T03:18:48" v="1481" actId="20577"/>
        <pc:sldMkLst>
          <pc:docMk/>
          <pc:sldMk cId="3722717579" sldId="292"/>
        </pc:sldMkLst>
        <pc:spChg chg="mod">
          <ac:chgData name="Guest User" userId="" providerId="Windows Live" clId="Web-{ED3FF887-C025-447E-86F2-6F412D6B76D2}" dt="2022-05-11T03:18:48" v="1481" actId="20577"/>
          <ac:spMkLst>
            <pc:docMk/>
            <pc:sldMk cId="3722717579" sldId="292"/>
            <ac:spMk id="2" creationId="{40E96140-350C-C335-8E63-0D62DA76B114}"/>
          </ac:spMkLst>
        </pc:spChg>
      </pc:sldChg>
    </pc:docChg>
  </pc:docChgLst>
  <pc:docChgLst>
    <pc:chgData name="Shibani Kulkarni" userId="ef8a208215c84ce6" providerId="Windows Live" clId="Web-{52D3DF13-14A9-4BC1-BDDA-EEF4A4E91B33}"/>
    <pc:docChg chg="modSld">
      <pc:chgData name="Shibani Kulkarni" userId="ef8a208215c84ce6" providerId="Windows Live" clId="Web-{52D3DF13-14A9-4BC1-BDDA-EEF4A4E91B33}" dt="2022-07-16T22:56:28.678" v="679"/>
      <pc:docMkLst>
        <pc:docMk/>
      </pc:docMkLst>
      <pc:sldChg chg="modSp modNotes">
        <pc:chgData name="Shibani Kulkarni" userId="ef8a208215c84ce6" providerId="Windows Live" clId="Web-{52D3DF13-14A9-4BC1-BDDA-EEF4A4E91B33}" dt="2022-07-16T22:50:15.622" v="276"/>
        <pc:sldMkLst>
          <pc:docMk/>
          <pc:sldMk cId="338692408" sldId="261"/>
        </pc:sldMkLst>
        <pc:spChg chg="mod">
          <ac:chgData name="Shibani Kulkarni" userId="ef8a208215c84ce6" providerId="Windows Live" clId="Web-{52D3DF13-14A9-4BC1-BDDA-EEF4A4E91B33}" dt="2022-07-16T22:47:13.615" v="52" actId="20577"/>
          <ac:spMkLst>
            <pc:docMk/>
            <pc:sldMk cId="338692408" sldId="261"/>
            <ac:spMk id="3" creationId="{BDE72987-D671-4C3A-BA3F-62D71A84B4CE}"/>
          </ac:spMkLst>
        </pc:spChg>
        <pc:spChg chg="mod">
          <ac:chgData name="Shibani Kulkarni" userId="ef8a208215c84ce6" providerId="Windows Live" clId="Web-{52D3DF13-14A9-4BC1-BDDA-EEF4A4E91B33}" dt="2022-07-16T22:47:31.819" v="54" actId="20577"/>
          <ac:spMkLst>
            <pc:docMk/>
            <pc:sldMk cId="338692408" sldId="261"/>
            <ac:spMk id="5" creationId="{36175CBD-6FE8-7A09-4A55-2374A6A6ABE9}"/>
          </ac:spMkLst>
        </pc:spChg>
      </pc:sldChg>
      <pc:sldChg chg="modNotes">
        <pc:chgData name="Shibani Kulkarni" userId="ef8a208215c84ce6" providerId="Windows Live" clId="Web-{52D3DF13-14A9-4BC1-BDDA-EEF4A4E91B33}" dt="2022-07-16T22:56:28.678" v="679"/>
        <pc:sldMkLst>
          <pc:docMk/>
          <pc:sldMk cId="3686659350" sldId="266"/>
        </pc:sldMkLst>
      </pc:sldChg>
      <pc:sldChg chg="modNotes">
        <pc:chgData name="Shibani Kulkarni" userId="ef8a208215c84ce6" providerId="Windows Live" clId="Web-{52D3DF13-14A9-4BC1-BDDA-EEF4A4E91B33}" dt="2022-07-16T21:57:28.302" v="5"/>
        <pc:sldMkLst>
          <pc:docMk/>
          <pc:sldMk cId="460132469" sldId="270"/>
        </pc:sldMkLst>
      </pc:sldChg>
      <pc:sldChg chg="modNotes">
        <pc:chgData name="Shibani Kulkarni" userId="ef8a208215c84ce6" providerId="Windows Live" clId="Web-{52D3DF13-14A9-4BC1-BDDA-EEF4A4E91B33}" dt="2022-07-16T21:59:00.043" v="7"/>
        <pc:sldMkLst>
          <pc:docMk/>
          <pc:sldMk cId="3782170437" sldId="271"/>
        </pc:sldMkLst>
      </pc:sldChg>
      <pc:sldChg chg="modNotes">
        <pc:chgData name="Shibani Kulkarni" userId="ef8a208215c84ce6" providerId="Windows Live" clId="Web-{52D3DF13-14A9-4BC1-BDDA-EEF4A4E91B33}" dt="2022-07-16T22:37:49.024" v="9"/>
        <pc:sldMkLst>
          <pc:docMk/>
          <pc:sldMk cId="3143529345" sldId="272"/>
        </pc:sldMkLst>
      </pc:sldChg>
      <pc:sldChg chg="modNotes">
        <pc:chgData name="Shibani Kulkarni" userId="ef8a208215c84ce6" providerId="Windows Live" clId="Web-{52D3DF13-14A9-4BC1-BDDA-EEF4A4E91B33}" dt="2022-07-16T22:38:04.009" v="11"/>
        <pc:sldMkLst>
          <pc:docMk/>
          <pc:sldMk cId="3442114411" sldId="273"/>
        </pc:sldMkLst>
      </pc:sldChg>
      <pc:sldChg chg="modNotes">
        <pc:chgData name="Shibani Kulkarni" userId="ef8a208215c84ce6" providerId="Windows Live" clId="Web-{52D3DF13-14A9-4BC1-BDDA-EEF4A4E91B33}" dt="2022-07-16T22:38:15.728" v="13"/>
        <pc:sldMkLst>
          <pc:docMk/>
          <pc:sldMk cId="2669874376" sldId="274"/>
        </pc:sldMkLst>
      </pc:sldChg>
      <pc:sldChg chg="modNotes">
        <pc:chgData name="Shibani Kulkarni" userId="ef8a208215c84ce6" providerId="Windows Live" clId="Web-{52D3DF13-14A9-4BC1-BDDA-EEF4A4E91B33}" dt="2022-07-16T22:39:06.450" v="17"/>
        <pc:sldMkLst>
          <pc:docMk/>
          <pc:sldMk cId="3495910914" sldId="279"/>
        </pc:sldMkLst>
      </pc:sldChg>
      <pc:sldChg chg="modNotes">
        <pc:chgData name="Shibani Kulkarni" userId="ef8a208215c84ce6" providerId="Windows Live" clId="Web-{52D3DF13-14A9-4BC1-BDDA-EEF4A4E91B33}" dt="2022-07-16T22:45:32.170" v="46"/>
        <pc:sldMkLst>
          <pc:docMk/>
          <pc:sldMk cId="3450446" sldId="286"/>
        </pc:sldMkLst>
      </pc:sldChg>
      <pc:sldChg chg="modNotes">
        <pc:chgData name="Shibani Kulkarni" userId="ef8a208215c84ce6" providerId="Windows Live" clId="Web-{52D3DF13-14A9-4BC1-BDDA-EEF4A4E91B33}" dt="2022-07-16T22:45:58.062" v="48"/>
        <pc:sldMkLst>
          <pc:docMk/>
          <pc:sldMk cId="2673977171" sldId="288"/>
        </pc:sldMkLst>
      </pc:sldChg>
      <pc:sldChg chg="addAnim modAnim modNotes">
        <pc:chgData name="Shibani Kulkarni" userId="ef8a208215c84ce6" providerId="Windows Live" clId="Web-{52D3DF13-14A9-4BC1-BDDA-EEF4A4E91B33}" dt="2022-07-16T22:46:40.500" v="50"/>
        <pc:sldMkLst>
          <pc:docMk/>
          <pc:sldMk cId="442194490" sldId="291"/>
        </pc:sldMkLst>
      </pc:sldChg>
      <pc:sldChg chg="modNotes">
        <pc:chgData name="Shibani Kulkarni" userId="ef8a208215c84ce6" providerId="Windows Live" clId="Web-{52D3DF13-14A9-4BC1-BDDA-EEF4A4E91B33}" dt="2022-07-16T22:44:21.700" v="42"/>
        <pc:sldMkLst>
          <pc:docMk/>
          <pc:sldMk cId="3722717579" sldId="292"/>
        </pc:sldMkLst>
      </pc:sldChg>
      <pc:sldChg chg="modNotes">
        <pc:chgData name="Shibani Kulkarni" userId="ef8a208215c84ce6" providerId="Windows Live" clId="Web-{52D3DF13-14A9-4BC1-BDDA-EEF4A4E91B33}" dt="2022-07-16T22:54:25.746" v="671"/>
        <pc:sldMkLst>
          <pc:docMk/>
          <pc:sldMk cId="1058390949" sldId="293"/>
        </pc:sldMkLst>
      </pc:sldChg>
      <pc:sldChg chg="modNotes">
        <pc:chgData name="Shibani Kulkarni" userId="ef8a208215c84ce6" providerId="Windows Live" clId="Web-{52D3DF13-14A9-4BC1-BDDA-EEF4A4E91B33}" dt="2022-07-16T22:44:46.075" v="44"/>
        <pc:sldMkLst>
          <pc:docMk/>
          <pc:sldMk cId="1666514571" sldId="294"/>
        </pc:sldMkLst>
      </pc:sldChg>
      <pc:sldChg chg="modNotes">
        <pc:chgData name="Shibani Kulkarni" userId="ef8a208215c84ce6" providerId="Windows Live" clId="Web-{52D3DF13-14A9-4BC1-BDDA-EEF4A4E91B33}" dt="2022-07-16T22:52:44.431" v="489"/>
        <pc:sldMkLst>
          <pc:docMk/>
          <pc:sldMk cId="1905363458" sldId="307"/>
        </pc:sldMkLst>
      </pc:sldChg>
      <pc:sldChg chg="modNotes">
        <pc:chgData name="Shibani Kulkarni" userId="ef8a208215c84ce6" providerId="Windows Live" clId="Web-{52D3DF13-14A9-4BC1-BDDA-EEF4A4E91B33}" dt="2022-07-16T22:53:23.432" v="570"/>
        <pc:sldMkLst>
          <pc:docMk/>
          <pc:sldMk cId="2011537059" sldId="308"/>
        </pc:sldMkLst>
      </pc:sldChg>
      <pc:sldChg chg="modNotes">
        <pc:chgData name="Shibani Kulkarni" userId="ef8a208215c84ce6" providerId="Windows Live" clId="Web-{52D3DF13-14A9-4BC1-BDDA-EEF4A4E91B33}" dt="2022-07-16T21:56:37.846" v="3"/>
        <pc:sldMkLst>
          <pc:docMk/>
          <pc:sldMk cId="2908007594" sldId="333"/>
        </pc:sldMkLst>
      </pc:sldChg>
      <pc:sldChg chg="modNotes">
        <pc:chgData name="Shibani Kulkarni" userId="ef8a208215c84ce6" providerId="Windows Live" clId="Web-{52D3DF13-14A9-4BC1-BDDA-EEF4A4E91B33}" dt="2022-07-16T21:54:44.792" v="1"/>
        <pc:sldMkLst>
          <pc:docMk/>
          <pc:sldMk cId="1709171713" sldId="334"/>
        </pc:sldMkLst>
      </pc:sldChg>
      <pc:sldChg chg="modNotes">
        <pc:chgData name="Shibani Kulkarni" userId="ef8a208215c84ce6" providerId="Windows Live" clId="Web-{52D3DF13-14A9-4BC1-BDDA-EEF4A4E91B33}" dt="2022-07-16T22:40:17.702" v="21"/>
        <pc:sldMkLst>
          <pc:docMk/>
          <pc:sldMk cId="3359654232" sldId="339"/>
        </pc:sldMkLst>
      </pc:sldChg>
      <pc:sldChg chg="addAnim delAnim modAnim modNotes">
        <pc:chgData name="Shibani Kulkarni" userId="ef8a208215c84ce6" providerId="Windows Live" clId="Web-{52D3DF13-14A9-4BC1-BDDA-EEF4A4E91B33}" dt="2022-07-16T22:43:21.057" v="40"/>
        <pc:sldMkLst>
          <pc:docMk/>
          <pc:sldMk cId="733057139" sldId="340"/>
        </pc:sldMkLst>
      </pc:sldChg>
      <pc:sldChg chg="modNotes">
        <pc:chgData name="Shibani Kulkarni" userId="ef8a208215c84ce6" providerId="Windows Live" clId="Web-{52D3DF13-14A9-4BC1-BDDA-EEF4A4E91B33}" dt="2022-07-16T22:54:10.199" v="669"/>
        <pc:sldMkLst>
          <pc:docMk/>
          <pc:sldMk cId="1861007139" sldId="342"/>
        </pc:sldMkLst>
      </pc:sldChg>
      <pc:sldChg chg="modNotes">
        <pc:chgData name="Shibani Kulkarni" userId="ef8a208215c84ce6" providerId="Windows Live" clId="Web-{52D3DF13-14A9-4BC1-BDDA-EEF4A4E91B33}" dt="2022-07-16T22:54:45.653" v="673"/>
        <pc:sldMkLst>
          <pc:docMk/>
          <pc:sldMk cId="2098920684" sldId="344"/>
        </pc:sldMkLst>
      </pc:sldChg>
      <pc:sldChg chg="modNotes">
        <pc:chgData name="Shibani Kulkarni" userId="ef8a208215c84ce6" providerId="Windows Live" clId="Web-{52D3DF13-14A9-4BC1-BDDA-EEF4A4E91B33}" dt="2022-07-16T22:38:35.510" v="15"/>
        <pc:sldMkLst>
          <pc:docMk/>
          <pc:sldMk cId="552230731" sldId="350"/>
        </pc:sldMkLst>
      </pc:sldChg>
      <pc:sldChg chg="modNotes">
        <pc:chgData name="Shibani Kulkarni" userId="ef8a208215c84ce6" providerId="Windows Live" clId="Web-{52D3DF13-14A9-4BC1-BDDA-EEF4A4E91B33}" dt="2022-07-16T22:55:12.388" v="675"/>
        <pc:sldMkLst>
          <pc:docMk/>
          <pc:sldMk cId="2635109503" sldId="352"/>
        </pc:sldMkLst>
      </pc:sldChg>
      <pc:sldChg chg="modNotes">
        <pc:chgData name="Shibani Kulkarni" userId="ef8a208215c84ce6" providerId="Windows Live" clId="Web-{52D3DF13-14A9-4BC1-BDDA-EEF4A4E91B33}" dt="2022-07-16T22:55:36.704" v="677"/>
        <pc:sldMkLst>
          <pc:docMk/>
          <pc:sldMk cId="763759791" sldId="353"/>
        </pc:sldMkLst>
      </pc:sldChg>
    </pc:docChg>
  </pc:docChgLst>
  <pc:docChgLst>
    <pc:chgData name="Crystal Bruce" userId="14427a4ffe69d2bf" providerId="Windows Live" clId="Web-{8458E5FE-D79C-42EC-BCFE-CD2F8805EA5D}"/>
    <pc:docChg chg="addSld delSld modSld sldOrd">
      <pc:chgData name="Crystal Bruce" userId="14427a4ffe69d2bf" providerId="Windows Live" clId="Web-{8458E5FE-D79C-42EC-BCFE-CD2F8805EA5D}" dt="2022-07-11T14:26:58.281" v="38"/>
      <pc:docMkLst>
        <pc:docMk/>
      </pc:docMkLst>
      <pc:sldChg chg="del">
        <pc:chgData name="Crystal Bruce" userId="14427a4ffe69d2bf" providerId="Windows Live" clId="Web-{8458E5FE-D79C-42EC-BCFE-CD2F8805EA5D}" dt="2022-07-11T14:26:43.609" v="37"/>
        <pc:sldMkLst>
          <pc:docMk/>
          <pc:sldMk cId="3984217547" sldId="259"/>
        </pc:sldMkLst>
      </pc:sldChg>
      <pc:sldChg chg="modSp">
        <pc:chgData name="Crystal Bruce" userId="14427a4ffe69d2bf" providerId="Windows Live" clId="Web-{8458E5FE-D79C-42EC-BCFE-CD2F8805EA5D}" dt="2022-07-11T14:20:07.208" v="4" actId="1076"/>
        <pc:sldMkLst>
          <pc:docMk/>
          <pc:sldMk cId="827988668" sldId="287"/>
        </pc:sldMkLst>
        <pc:spChg chg="mod">
          <ac:chgData name="Crystal Bruce" userId="14427a4ffe69d2bf" providerId="Windows Live" clId="Web-{8458E5FE-D79C-42EC-BCFE-CD2F8805EA5D}" dt="2022-07-11T14:20:07.208" v="4" actId="1076"/>
          <ac:spMkLst>
            <pc:docMk/>
            <pc:sldMk cId="827988668" sldId="287"/>
            <ac:spMk id="4" creationId="{BDA9E3A5-D491-5CAD-2969-2A51B1C7CE72}"/>
          </ac:spMkLst>
        </pc:spChg>
      </pc:sldChg>
      <pc:sldChg chg="modSp delCm modCm">
        <pc:chgData name="Crystal Bruce" userId="14427a4ffe69d2bf" providerId="Windows Live" clId="Web-{8458E5FE-D79C-42EC-BCFE-CD2F8805EA5D}" dt="2022-07-11T14:24:43.778" v="28"/>
        <pc:sldMkLst>
          <pc:docMk/>
          <pc:sldMk cId="2844474910" sldId="296"/>
        </pc:sldMkLst>
        <pc:spChg chg="mod">
          <ac:chgData name="Crystal Bruce" userId="14427a4ffe69d2bf" providerId="Windows Live" clId="Web-{8458E5FE-D79C-42EC-BCFE-CD2F8805EA5D}" dt="2022-07-11T14:24:43.699" v="27" actId="20577"/>
          <ac:spMkLst>
            <pc:docMk/>
            <pc:sldMk cId="2844474910" sldId="296"/>
            <ac:spMk id="2" creationId="{3FB9CE89-8B78-8025-AF7F-37529AE1D529}"/>
          </ac:spMkLst>
        </pc:spChg>
      </pc:sldChg>
      <pc:sldChg chg="modSp">
        <pc:chgData name="Crystal Bruce" userId="14427a4ffe69d2bf" providerId="Windows Live" clId="Web-{8458E5FE-D79C-42EC-BCFE-CD2F8805EA5D}" dt="2022-07-11T14:23:28.322" v="16" actId="20577"/>
        <pc:sldMkLst>
          <pc:docMk/>
          <pc:sldMk cId="764374825" sldId="302"/>
        </pc:sldMkLst>
        <pc:spChg chg="mod">
          <ac:chgData name="Crystal Bruce" userId="14427a4ffe69d2bf" providerId="Windows Live" clId="Web-{8458E5FE-D79C-42EC-BCFE-CD2F8805EA5D}" dt="2022-07-11T14:23:28.322" v="16" actId="20577"/>
          <ac:spMkLst>
            <pc:docMk/>
            <pc:sldMk cId="764374825" sldId="302"/>
            <ac:spMk id="2" creationId="{C25D502B-BB4D-61BF-D82B-433D6756247C}"/>
          </ac:spMkLst>
        </pc:spChg>
      </pc:sldChg>
      <pc:sldChg chg="modSp">
        <pc:chgData name="Crystal Bruce" userId="14427a4ffe69d2bf" providerId="Windows Live" clId="Web-{8458E5FE-D79C-42EC-BCFE-CD2F8805EA5D}" dt="2022-07-11T14:23:18.963" v="14" actId="20577"/>
        <pc:sldMkLst>
          <pc:docMk/>
          <pc:sldMk cId="402541335" sldId="303"/>
        </pc:sldMkLst>
        <pc:spChg chg="mod">
          <ac:chgData name="Crystal Bruce" userId="14427a4ffe69d2bf" providerId="Windows Live" clId="Web-{8458E5FE-D79C-42EC-BCFE-CD2F8805EA5D}" dt="2022-07-11T14:23:18.963" v="14" actId="20577"/>
          <ac:spMkLst>
            <pc:docMk/>
            <pc:sldMk cId="402541335" sldId="303"/>
            <ac:spMk id="2" creationId="{A76B73F7-F7A2-E50F-4F5E-8E40998977F2}"/>
          </ac:spMkLst>
        </pc:spChg>
      </pc:sldChg>
      <pc:sldChg chg="modSp">
        <pc:chgData name="Crystal Bruce" userId="14427a4ffe69d2bf" providerId="Windows Live" clId="Web-{8458E5FE-D79C-42EC-BCFE-CD2F8805EA5D}" dt="2022-07-11T14:21:03.303" v="8" actId="1076"/>
        <pc:sldMkLst>
          <pc:docMk/>
          <pc:sldMk cId="1905363458" sldId="307"/>
        </pc:sldMkLst>
        <pc:spChg chg="mod">
          <ac:chgData name="Crystal Bruce" userId="14427a4ffe69d2bf" providerId="Windows Live" clId="Web-{8458E5FE-D79C-42EC-BCFE-CD2F8805EA5D}" dt="2022-07-11T14:20:50.256" v="6" actId="1076"/>
          <ac:spMkLst>
            <pc:docMk/>
            <pc:sldMk cId="1905363458" sldId="307"/>
            <ac:spMk id="5" creationId="{82B8E4BD-EC47-F6FF-845A-8AF65809815A}"/>
          </ac:spMkLst>
        </pc:spChg>
        <pc:picChg chg="mod">
          <ac:chgData name="Crystal Bruce" userId="14427a4ffe69d2bf" providerId="Windows Live" clId="Web-{8458E5FE-D79C-42EC-BCFE-CD2F8805EA5D}" dt="2022-07-11T14:21:03.303" v="8" actId="1076"/>
          <ac:picMkLst>
            <pc:docMk/>
            <pc:sldMk cId="1905363458" sldId="307"/>
            <ac:picMk id="4" creationId="{7D687718-1C94-58D0-AB62-8C2E7C468518}"/>
          </ac:picMkLst>
        </pc:picChg>
      </pc:sldChg>
      <pc:sldChg chg="modSp">
        <pc:chgData name="Crystal Bruce" userId="14427a4ffe69d2bf" providerId="Windows Live" clId="Web-{8458E5FE-D79C-42EC-BCFE-CD2F8805EA5D}" dt="2022-07-11T14:20:41.427" v="5" actId="1076"/>
        <pc:sldMkLst>
          <pc:docMk/>
          <pc:sldMk cId="2011537059" sldId="308"/>
        </pc:sldMkLst>
        <pc:spChg chg="mod">
          <ac:chgData name="Crystal Bruce" userId="14427a4ffe69d2bf" providerId="Windows Live" clId="Web-{8458E5FE-D79C-42EC-BCFE-CD2F8805EA5D}" dt="2022-07-11T14:20:41.427" v="5" actId="1076"/>
          <ac:spMkLst>
            <pc:docMk/>
            <pc:sldMk cId="2011537059" sldId="308"/>
            <ac:spMk id="4" creationId="{F1F2702B-9FF2-B07A-FBD3-9D3CB9847F90}"/>
          </ac:spMkLst>
        </pc:spChg>
      </pc:sldChg>
      <pc:sldChg chg="del">
        <pc:chgData name="Crystal Bruce" userId="14427a4ffe69d2bf" providerId="Windows Live" clId="Web-{8458E5FE-D79C-42EC-BCFE-CD2F8805EA5D}" dt="2022-07-11T14:21:52.773" v="10"/>
        <pc:sldMkLst>
          <pc:docMk/>
          <pc:sldMk cId="1630931065" sldId="310"/>
        </pc:sldMkLst>
      </pc:sldChg>
      <pc:sldChg chg="modSp delCm">
        <pc:chgData name="Crystal Bruce" userId="14427a4ffe69d2bf" providerId="Windows Live" clId="Web-{8458E5FE-D79C-42EC-BCFE-CD2F8805EA5D}" dt="2022-07-11T14:25:30.170" v="34" actId="20577"/>
        <pc:sldMkLst>
          <pc:docMk/>
          <pc:sldMk cId="1721345782" sldId="313"/>
        </pc:sldMkLst>
        <pc:spChg chg="mod">
          <ac:chgData name="Crystal Bruce" userId="14427a4ffe69d2bf" providerId="Windows Live" clId="Web-{8458E5FE-D79C-42EC-BCFE-CD2F8805EA5D}" dt="2022-07-11T14:25:30.170" v="34" actId="20577"/>
          <ac:spMkLst>
            <pc:docMk/>
            <pc:sldMk cId="1721345782" sldId="313"/>
            <ac:spMk id="2" creationId="{741D54E7-7A94-4DFB-9FD4-6788F3D40803}"/>
          </ac:spMkLst>
        </pc:spChg>
        <pc:spChg chg="mod">
          <ac:chgData name="Crystal Bruce" userId="14427a4ffe69d2bf" providerId="Windows Live" clId="Web-{8458E5FE-D79C-42EC-BCFE-CD2F8805EA5D}" dt="2022-07-11T14:25:13.419" v="31" actId="1076"/>
          <ac:spMkLst>
            <pc:docMk/>
            <pc:sldMk cId="1721345782" sldId="313"/>
            <ac:spMk id="3" creationId="{8239F0C1-F47C-4558-B889-5B48813F1599}"/>
          </ac:spMkLst>
        </pc:spChg>
      </pc:sldChg>
      <pc:sldChg chg="delCm">
        <pc:chgData name="Crystal Bruce" userId="14427a4ffe69d2bf" providerId="Windows Live" clId="Web-{8458E5FE-D79C-42EC-BCFE-CD2F8805EA5D}" dt="2022-07-11T14:25:44.170" v="35"/>
        <pc:sldMkLst>
          <pc:docMk/>
          <pc:sldMk cId="2503735659" sldId="314"/>
        </pc:sldMkLst>
      </pc:sldChg>
      <pc:sldChg chg="delCm">
        <pc:chgData name="Crystal Bruce" userId="14427a4ffe69d2bf" providerId="Windows Live" clId="Web-{8458E5FE-D79C-42EC-BCFE-CD2F8805EA5D}" dt="2022-07-11T14:25:57.233" v="36"/>
        <pc:sldMkLst>
          <pc:docMk/>
          <pc:sldMk cId="3116176284" sldId="317"/>
        </pc:sldMkLst>
      </pc:sldChg>
      <pc:sldChg chg="modSp">
        <pc:chgData name="Crystal Bruce" userId="14427a4ffe69d2bf" providerId="Windows Live" clId="Web-{8458E5FE-D79C-42EC-BCFE-CD2F8805EA5D}" dt="2022-07-11T14:19:05.346" v="3" actId="20577"/>
        <pc:sldMkLst>
          <pc:docMk/>
          <pc:sldMk cId="3161734562" sldId="336"/>
        </pc:sldMkLst>
        <pc:spChg chg="mod">
          <ac:chgData name="Crystal Bruce" userId="14427a4ffe69d2bf" providerId="Windows Live" clId="Web-{8458E5FE-D79C-42EC-BCFE-CD2F8805EA5D}" dt="2022-07-11T14:19:05.346" v="3" actId="20577"/>
          <ac:spMkLst>
            <pc:docMk/>
            <pc:sldMk cId="3161734562" sldId="336"/>
            <ac:spMk id="3" creationId="{9D3EA595-A8CD-93D4-4CA6-88E1FB657A63}"/>
          </ac:spMkLst>
        </pc:spChg>
      </pc:sldChg>
      <pc:sldChg chg="modSp">
        <pc:chgData name="Crystal Bruce" userId="14427a4ffe69d2bf" providerId="Windows Live" clId="Web-{8458E5FE-D79C-42EC-BCFE-CD2F8805EA5D}" dt="2022-07-11T14:21:14.537" v="9" actId="1076"/>
        <pc:sldMkLst>
          <pc:docMk/>
          <pc:sldMk cId="1861007139" sldId="342"/>
        </pc:sldMkLst>
        <pc:spChg chg="mod">
          <ac:chgData name="Crystal Bruce" userId="14427a4ffe69d2bf" providerId="Windows Live" clId="Web-{8458E5FE-D79C-42EC-BCFE-CD2F8805EA5D}" dt="2022-07-11T14:21:14.537" v="9" actId="1076"/>
          <ac:spMkLst>
            <pc:docMk/>
            <pc:sldMk cId="1861007139" sldId="342"/>
            <ac:spMk id="12" creationId="{C4E9264A-6BCB-0F9F-A823-927C6A74B8AC}"/>
          </ac:spMkLst>
        </pc:spChg>
      </pc:sldChg>
      <pc:sldChg chg="add ord delCm">
        <pc:chgData name="Crystal Bruce" userId="14427a4ffe69d2bf" providerId="Windows Live" clId="Web-{8458E5FE-D79C-42EC-BCFE-CD2F8805EA5D}" dt="2022-07-11T14:23:57.464" v="17"/>
        <pc:sldMkLst>
          <pc:docMk/>
          <pc:sldMk cId="1788751184" sldId="347"/>
        </pc:sldMkLst>
      </pc:sldChg>
      <pc:sldChg chg="add">
        <pc:chgData name="Crystal Bruce" userId="14427a4ffe69d2bf" providerId="Windows Live" clId="Web-{8458E5FE-D79C-42EC-BCFE-CD2F8805EA5D}" dt="2022-07-11T14:26:58.281" v="38"/>
        <pc:sldMkLst>
          <pc:docMk/>
          <pc:sldMk cId="2131127045" sldId="348"/>
        </pc:sldMkLst>
      </pc:sldChg>
      <pc:sldMasterChg chg="addSldLayout">
        <pc:chgData name="Crystal Bruce" userId="14427a4ffe69d2bf" providerId="Windows Live" clId="Web-{8458E5FE-D79C-42EC-BCFE-CD2F8805EA5D}" dt="2022-07-11T14:26:58.281" v="38"/>
        <pc:sldMasterMkLst>
          <pc:docMk/>
          <pc:sldMasterMk cId="2334759490" sldId="2147483685"/>
        </pc:sldMasterMkLst>
        <pc:sldLayoutChg chg="add">
          <pc:chgData name="Crystal Bruce" userId="14427a4ffe69d2bf" providerId="Windows Live" clId="Web-{8458E5FE-D79C-42EC-BCFE-CD2F8805EA5D}" dt="2022-07-11T14:22:10.320" v="11"/>
          <pc:sldLayoutMkLst>
            <pc:docMk/>
            <pc:sldMasterMk cId="2334759490" sldId="2147483685"/>
            <pc:sldLayoutMk cId="3758802842" sldId="2147483722"/>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23"/>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24"/>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25"/>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26"/>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27"/>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28"/>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29"/>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30"/>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31"/>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32"/>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33"/>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34"/>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35"/>
          </pc:sldLayoutMkLst>
        </pc:sldLayoutChg>
        <pc:sldLayoutChg chg="add">
          <pc:chgData name="Crystal Bruce" userId="14427a4ffe69d2bf" providerId="Windows Live" clId="Web-{8458E5FE-D79C-42EC-BCFE-CD2F8805EA5D}" dt="2022-07-11T14:22:10.320" v="11"/>
          <pc:sldLayoutMkLst>
            <pc:docMk/>
            <pc:sldMasterMk cId="2334759490" sldId="2147483685"/>
            <pc:sldLayoutMk cId="3758802842" sldId="2147483736"/>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37"/>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38"/>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39"/>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40"/>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41"/>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42"/>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43"/>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44"/>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45"/>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46"/>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47"/>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48"/>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49"/>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50"/>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51"/>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52"/>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53"/>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54"/>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55"/>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56"/>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57"/>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58"/>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59"/>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60"/>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61"/>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62"/>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63"/>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64"/>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65"/>
          </pc:sldLayoutMkLst>
        </pc:sldLayoutChg>
        <pc:sldLayoutChg chg="add">
          <pc:chgData name="Crystal Bruce" userId="14427a4ffe69d2bf" providerId="Windows Live" clId="Web-{8458E5FE-D79C-42EC-BCFE-CD2F8805EA5D}" dt="2022-07-11T14:26:58.281" v="38"/>
          <pc:sldLayoutMkLst>
            <pc:docMk/>
            <pc:sldMasterMk cId="2334759490" sldId="2147483685"/>
            <pc:sldLayoutMk cId="3758802842" sldId="2147483766"/>
          </pc:sldLayoutMkLst>
        </pc:sldLayoutChg>
      </pc:sldMasterChg>
    </pc:docChg>
  </pc:docChgLst>
  <pc:docChgLst>
    <pc:chgData name="Crystal Bruce" userId="14427a4ffe69d2bf" providerId="Windows Live" clId="Web-{593696DF-E94A-4CB4-8F2F-9F11FF8A6988}"/>
    <pc:docChg chg="modSld">
      <pc:chgData name="Crystal Bruce" userId="14427a4ffe69d2bf" providerId="Windows Live" clId="Web-{593696DF-E94A-4CB4-8F2F-9F11FF8A6988}" dt="2022-07-22T19:06:55.483" v="15" actId="1076"/>
      <pc:docMkLst>
        <pc:docMk/>
      </pc:docMkLst>
      <pc:sldChg chg="modSp">
        <pc:chgData name="Crystal Bruce" userId="14427a4ffe69d2bf" providerId="Windows Live" clId="Web-{593696DF-E94A-4CB4-8F2F-9F11FF8A6988}" dt="2022-07-22T19:04:40.099" v="2"/>
        <pc:sldMkLst>
          <pc:docMk/>
          <pc:sldMk cId="3686659350" sldId="266"/>
        </pc:sldMkLst>
        <pc:spChg chg="mod">
          <ac:chgData name="Crystal Bruce" userId="14427a4ffe69d2bf" providerId="Windows Live" clId="Web-{593696DF-E94A-4CB4-8F2F-9F11FF8A6988}" dt="2022-07-22T19:04:40.099" v="2"/>
          <ac:spMkLst>
            <pc:docMk/>
            <pc:sldMk cId="3686659350" sldId="266"/>
            <ac:spMk id="7" creationId="{918DEDDE-F9CE-9C13-6A1D-5DE5D10E425A}"/>
          </ac:spMkLst>
        </pc:spChg>
      </pc:sldChg>
      <pc:sldChg chg="modSp">
        <pc:chgData name="Crystal Bruce" userId="14427a4ffe69d2bf" providerId="Windows Live" clId="Web-{593696DF-E94A-4CB4-8F2F-9F11FF8A6988}" dt="2022-07-22T19:00:48.663" v="0" actId="1076"/>
        <pc:sldMkLst>
          <pc:docMk/>
          <pc:sldMk cId="3495910914" sldId="279"/>
        </pc:sldMkLst>
        <pc:picChg chg="mod">
          <ac:chgData name="Crystal Bruce" userId="14427a4ffe69d2bf" providerId="Windows Live" clId="Web-{593696DF-E94A-4CB4-8F2F-9F11FF8A6988}" dt="2022-07-22T19:00:48.663" v="0" actId="1076"/>
          <ac:picMkLst>
            <pc:docMk/>
            <pc:sldMk cId="3495910914" sldId="279"/>
            <ac:picMk id="4" creationId="{262B3DF5-6093-B7B4-67D0-56317E88C16D}"/>
          </ac:picMkLst>
        </pc:picChg>
      </pc:sldChg>
      <pc:sldChg chg="modSp">
        <pc:chgData name="Crystal Bruce" userId="14427a4ffe69d2bf" providerId="Windows Live" clId="Web-{593696DF-E94A-4CB4-8F2F-9F11FF8A6988}" dt="2022-07-22T19:05:13.914" v="5" actId="1076"/>
        <pc:sldMkLst>
          <pc:docMk/>
          <pc:sldMk cId="827988668" sldId="287"/>
        </pc:sldMkLst>
        <pc:spChg chg="mod">
          <ac:chgData name="Crystal Bruce" userId="14427a4ffe69d2bf" providerId="Windows Live" clId="Web-{593696DF-E94A-4CB4-8F2F-9F11FF8A6988}" dt="2022-07-22T19:05:13.914" v="5" actId="1076"/>
          <ac:spMkLst>
            <pc:docMk/>
            <pc:sldMk cId="827988668" sldId="287"/>
            <ac:spMk id="4" creationId="{BDA9E3A5-D491-5CAD-2969-2A51B1C7CE72}"/>
          </ac:spMkLst>
        </pc:spChg>
      </pc:sldChg>
      <pc:sldChg chg="modSp">
        <pc:chgData name="Crystal Bruce" userId="14427a4ffe69d2bf" providerId="Windows Live" clId="Web-{593696DF-E94A-4CB4-8F2F-9F11FF8A6988}" dt="2022-07-22T19:06:55.483" v="15" actId="1076"/>
        <pc:sldMkLst>
          <pc:docMk/>
          <pc:sldMk cId="3116176284" sldId="317"/>
        </pc:sldMkLst>
        <pc:spChg chg="mod">
          <ac:chgData name="Crystal Bruce" userId="14427a4ffe69d2bf" providerId="Windows Live" clId="Web-{593696DF-E94A-4CB4-8F2F-9F11FF8A6988}" dt="2022-07-22T19:06:55.483" v="15" actId="1076"/>
          <ac:spMkLst>
            <pc:docMk/>
            <pc:sldMk cId="3116176284" sldId="317"/>
            <ac:spMk id="7" creationId="{00000000-0000-0000-0000-000000000000}"/>
          </ac:spMkLst>
        </pc:spChg>
      </pc:sldChg>
      <pc:sldChg chg="modSp">
        <pc:chgData name="Crystal Bruce" userId="14427a4ffe69d2bf" providerId="Windows Live" clId="Web-{593696DF-E94A-4CB4-8F2F-9F11FF8A6988}" dt="2022-07-22T19:05:33.290" v="9" actId="20577"/>
        <pc:sldMkLst>
          <pc:docMk/>
          <pc:sldMk cId="2377675922" sldId="320"/>
        </pc:sldMkLst>
        <pc:spChg chg="mod">
          <ac:chgData name="Crystal Bruce" userId="14427a4ffe69d2bf" providerId="Windows Live" clId="Web-{593696DF-E94A-4CB4-8F2F-9F11FF8A6988}" dt="2022-07-22T19:05:33.290" v="9" actId="20577"/>
          <ac:spMkLst>
            <pc:docMk/>
            <pc:sldMk cId="2377675922" sldId="320"/>
            <ac:spMk id="3" creationId="{C873FD10-4C16-6ECD-63C4-04C02F98BDB7}"/>
          </ac:spMkLst>
        </pc:spChg>
      </pc:sldChg>
    </pc:docChg>
  </pc:docChgLst>
  <pc:docChgLst>
    <pc:chgData name="Crystal Bruce" userId="14427a4ffe69d2bf" providerId="Windows Live" clId="Web-{E90F8B4E-731C-45A8-B23F-5027EF5C2EEB}"/>
    <pc:docChg chg="modSld">
      <pc:chgData name="Crystal Bruce" userId="14427a4ffe69d2bf" providerId="Windows Live" clId="Web-{E90F8B4E-731C-45A8-B23F-5027EF5C2EEB}" dt="2022-07-12T15:52:53.389" v="1" actId="20577"/>
      <pc:docMkLst>
        <pc:docMk/>
      </pc:docMkLst>
      <pc:sldChg chg="modSp">
        <pc:chgData name="Crystal Bruce" userId="14427a4ffe69d2bf" providerId="Windows Live" clId="Web-{E90F8B4E-731C-45A8-B23F-5027EF5C2EEB}" dt="2022-07-12T15:52:53.389" v="1" actId="20577"/>
        <pc:sldMkLst>
          <pc:docMk/>
          <pc:sldMk cId="3143529345" sldId="272"/>
        </pc:sldMkLst>
        <pc:spChg chg="mod">
          <ac:chgData name="Crystal Bruce" userId="14427a4ffe69d2bf" providerId="Windows Live" clId="Web-{E90F8B4E-731C-45A8-B23F-5027EF5C2EEB}" dt="2022-07-12T15:52:53.389" v="1" actId="20577"/>
          <ac:spMkLst>
            <pc:docMk/>
            <pc:sldMk cId="3143529345" sldId="272"/>
            <ac:spMk id="3" creationId="{F41FD900-283F-5C79-14A3-2BEFABF32576}"/>
          </ac:spMkLst>
        </pc:spChg>
      </pc:sldChg>
    </pc:docChg>
  </pc:docChgLst>
  <pc:docChgLst>
    <pc:chgData name="Crystal Bruce" userId="14427a4ffe69d2bf" providerId="Windows Live" clId="Web-{5E51D128-5E77-4121-B3D3-1A7A511CE67A}"/>
    <pc:docChg chg="">
      <pc:chgData name="Crystal Bruce" userId="14427a4ffe69d2bf" providerId="Windows Live" clId="Web-{5E51D128-5E77-4121-B3D3-1A7A511CE67A}" dt="2022-07-12T18:18:07.526" v="2"/>
      <pc:docMkLst>
        <pc:docMk/>
      </pc:docMkLst>
      <pc:sldChg chg="delCm">
        <pc:chgData name="Crystal Bruce" userId="14427a4ffe69d2bf" providerId="Windows Live" clId="Web-{5E51D128-5E77-4121-B3D3-1A7A511CE67A}" dt="2022-07-12T18:17:25.822" v="0"/>
        <pc:sldMkLst>
          <pc:docMk/>
          <pc:sldMk cId="800435689" sldId="306"/>
        </pc:sldMkLst>
      </pc:sldChg>
      <pc:sldChg chg="delCm">
        <pc:chgData name="Crystal Bruce" userId="14427a4ffe69d2bf" providerId="Windows Live" clId="Web-{5E51D128-5E77-4121-B3D3-1A7A511CE67A}" dt="2022-07-12T18:18:07.526" v="2"/>
        <pc:sldMkLst>
          <pc:docMk/>
          <pc:sldMk cId="2377675922" sldId="320"/>
        </pc:sldMkLst>
      </pc:sldChg>
      <pc:sldChg chg="delCm">
        <pc:chgData name="Crystal Bruce" userId="14427a4ffe69d2bf" providerId="Windows Live" clId="Web-{5E51D128-5E77-4121-B3D3-1A7A511CE67A}" dt="2022-07-12T18:18:00.370" v="1"/>
        <pc:sldMkLst>
          <pc:docMk/>
          <pc:sldMk cId="2006894800" sldId="341"/>
        </pc:sldMkLst>
      </pc:sldChg>
    </pc:docChg>
  </pc:docChgLst>
  <pc:docChgLst>
    <pc:chgData name="Tina Purnat" userId="9f4bc3107673e8d3" providerId="LiveId" clId="{B2566B6C-3544-483E-80CB-309724F560BC}"/>
    <pc:docChg chg="delSld">
      <pc:chgData name="Tina Purnat" userId="9f4bc3107673e8d3" providerId="LiveId" clId="{B2566B6C-3544-483E-80CB-309724F560BC}" dt="2022-04-18T17:07:41.604" v="0" actId="47"/>
      <pc:docMkLst>
        <pc:docMk/>
      </pc:docMkLst>
      <pc:sldChg chg="del">
        <pc:chgData name="Tina Purnat" userId="9f4bc3107673e8d3" providerId="LiveId" clId="{B2566B6C-3544-483E-80CB-309724F560BC}" dt="2022-04-18T17:07:41.604" v="0" actId="47"/>
        <pc:sldMkLst>
          <pc:docMk/>
          <pc:sldMk cId="2937813073" sldId="269"/>
        </pc:sldMkLst>
      </pc:sldChg>
      <pc:sldChg chg="del">
        <pc:chgData name="Tina Purnat" userId="9f4bc3107673e8d3" providerId="LiveId" clId="{B2566B6C-3544-483E-80CB-309724F560BC}" dt="2022-04-18T17:07:41.604" v="0" actId="47"/>
        <pc:sldMkLst>
          <pc:docMk/>
          <pc:sldMk cId="1936846534" sldId="270"/>
        </pc:sldMkLst>
      </pc:sldChg>
    </pc:docChg>
  </pc:docChgLst>
  <pc:docChgLst>
    <pc:chgData name="Guest User" providerId="Windows Live" clId="Web-{495E1CAE-9426-4CFA-BD29-00F8885889D6}"/>
    <pc:docChg chg="addSld delSld modSld sldOrd">
      <pc:chgData name="Guest User" userId="" providerId="Windows Live" clId="Web-{495E1CAE-9426-4CFA-BD29-00F8885889D6}" dt="2022-05-12T16:33:27.956" v="1632" actId="14100"/>
      <pc:docMkLst>
        <pc:docMk/>
      </pc:docMkLst>
      <pc:sldChg chg="modSp">
        <pc:chgData name="Guest User" userId="" providerId="Windows Live" clId="Web-{495E1CAE-9426-4CFA-BD29-00F8885889D6}" dt="2022-05-12T12:40:40.621" v="24" actId="20577"/>
        <pc:sldMkLst>
          <pc:docMk/>
          <pc:sldMk cId="3595554999" sldId="257"/>
        </pc:sldMkLst>
        <pc:spChg chg="mod">
          <ac:chgData name="Guest User" userId="" providerId="Windows Live" clId="Web-{495E1CAE-9426-4CFA-BD29-00F8885889D6}" dt="2022-05-12T12:40:40.621" v="24" actId="20577"/>
          <ac:spMkLst>
            <pc:docMk/>
            <pc:sldMk cId="3595554999" sldId="257"/>
            <ac:spMk id="3" creationId="{CB521A0E-FBA9-4F45-88F4-49FDB16254C2}"/>
          </ac:spMkLst>
        </pc:spChg>
      </pc:sldChg>
      <pc:sldChg chg="modSp">
        <pc:chgData name="Guest User" userId="" providerId="Windows Live" clId="Web-{495E1CAE-9426-4CFA-BD29-00F8885889D6}" dt="2022-05-12T12:39:22.834" v="16" actId="20577"/>
        <pc:sldMkLst>
          <pc:docMk/>
          <pc:sldMk cId="2778539161" sldId="260"/>
        </pc:sldMkLst>
        <pc:spChg chg="mod">
          <ac:chgData name="Guest User" userId="" providerId="Windows Live" clId="Web-{495E1CAE-9426-4CFA-BD29-00F8885889D6}" dt="2022-05-12T12:39:22.834" v="16" actId="20577"/>
          <ac:spMkLst>
            <pc:docMk/>
            <pc:sldMk cId="2778539161" sldId="260"/>
            <ac:spMk id="2" creationId="{A0CF1C28-A3E1-4FD6-9916-5A795336093C}"/>
          </ac:spMkLst>
        </pc:spChg>
      </pc:sldChg>
      <pc:sldChg chg="addSp delSp modSp">
        <pc:chgData name="Guest User" userId="" providerId="Windows Live" clId="Web-{495E1CAE-9426-4CFA-BD29-00F8885889D6}" dt="2022-05-12T16:32:07.720" v="1620" actId="20577"/>
        <pc:sldMkLst>
          <pc:docMk/>
          <pc:sldMk cId="338692408" sldId="261"/>
        </pc:sldMkLst>
        <pc:spChg chg="mod">
          <ac:chgData name="Guest User" userId="" providerId="Windows Live" clId="Web-{495E1CAE-9426-4CFA-BD29-00F8885889D6}" dt="2022-05-12T16:02:39.866" v="1088" actId="20577"/>
          <ac:spMkLst>
            <pc:docMk/>
            <pc:sldMk cId="338692408" sldId="261"/>
            <ac:spMk id="2" creationId="{E81E402E-563C-477F-8C44-BC8563F4CF9A}"/>
          </ac:spMkLst>
        </pc:spChg>
        <pc:spChg chg="mod">
          <ac:chgData name="Guest User" userId="" providerId="Windows Live" clId="Web-{495E1CAE-9426-4CFA-BD29-00F8885889D6}" dt="2022-05-12T16:32:07.720" v="1620" actId="20577"/>
          <ac:spMkLst>
            <pc:docMk/>
            <pc:sldMk cId="338692408" sldId="261"/>
            <ac:spMk id="3" creationId="{BDE72987-D671-4C3A-BA3F-62D71A84B4CE}"/>
          </ac:spMkLst>
        </pc:spChg>
        <pc:spChg chg="add del">
          <ac:chgData name="Guest User" userId="" providerId="Windows Live" clId="Web-{495E1CAE-9426-4CFA-BD29-00F8885889D6}" dt="2022-05-12T13:36:48.211" v="315"/>
          <ac:spMkLst>
            <pc:docMk/>
            <pc:sldMk cId="338692408" sldId="261"/>
            <ac:spMk id="4" creationId="{16B7AA78-67BF-9F68-7845-E35836F03B6C}"/>
          </ac:spMkLst>
        </pc:spChg>
        <pc:spChg chg="add mod">
          <ac:chgData name="Guest User" userId="" providerId="Windows Live" clId="Web-{495E1CAE-9426-4CFA-BD29-00F8885889D6}" dt="2022-05-12T13:37:19.181" v="324" actId="14100"/>
          <ac:spMkLst>
            <pc:docMk/>
            <pc:sldMk cId="338692408" sldId="261"/>
            <ac:spMk id="5" creationId="{36175CBD-6FE8-7A09-4A55-2374A6A6ABE9}"/>
          </ac:spMkLst>
        </pc:spChg>
      </pc:sldChg>
      <pc:sldChg chg="modSp">
        <pc:chgData name="Guest User" userId="" providerId="Windows Live" clId="Web-{495E1CAE-9426-4CFA-BD29-00F8885889D6}" dt="2022-05-12T14:44:08.387" v="975" actId="20577"/>
        <pc:sldMkLst>
          <pc:docMk/>
          <pc:sldMk cId="362853118" sldId="262"/>
        </pc:sldMkLst>
        <pc:spChg chg="mod">
          <ac:chgData name="Guest User" userId="" providerId="Windows Live" clId="Web-{495E1CAE-9426-4CFA-BD29-00F8885889D6}" dt="2022-05-12T14:44:08.387" v="975" actId="20577"/>
          <ac:spMkLst>
            <pc:docMk/>
            <pc:sldMk cId="362853118" sldId="262"/>
            <ac:spMk id="3" creationId="{C35DD11A-111C-488F-A3B4-B40DCCCA0AFE}"/>
          </ac:spMkLst>
        </pc:spChg>
      </pc:sldChg>
      <pc:sldChg chg="modSp">
        <pc:chgData name="Guest User" userId="" providerId="Windows Live" clId="Web-{495E1CAE-9426-4CFA-BD29-00F8885889D6}" dt="2022-05-12T14:44:22.450" v="977" actId="20577"/>
        <pc:sldMkLst>
          <pc:docMk/>
          <pc:sldMk cId="3215186404" sldId="264"/>
        </pc:sldMkLst>
        <pc:spChg chg="mod">
          <ac:chgData name="Guest User" userId="" providerId="Windows Live" clId="Web-{495E1CAE-9426-4CFA-BD29-00F8885889D6}" dt="2022-05-12T14:44:22.450" v="977" actId="20577"/>
          <ac:spMkLst>
            <pc:docMk/>
            <pc:sldMk cId="3215186404" sldId="264"/>
            <ac:spMk id="3" creationId="{C35DD11A-111C-488F-A3B4-B40DCCCA0AFE}"/>
          </ac:spMkLst>
        </pc:spChg>
      </pc:sldChg>
      <pc:sldChg chg="modSp ord">
        <pc:chgData name="Guest User" userId="" providerId="Windows Live" clId="Web-{495E1CAE-9426-4CFA-BD29-00F8885889D6}" dt="2022-05-12T16:26:25.196" v="1564"/>
        <pc:sldMkLst>
          <pc:docMk/>
          <pc:sldMk cId="1624030450" sldId="265"/>
        </pc:sldMkLst>
        <pc:spChg chg="mod">
          <ac:chgData name="Guest User" userId="" providerId="Windows Live" clId="Web-{495E1CAE-9426-4CFA-BD29-00F8885889D6}" dt="2022-05-12T16:25:05.507" v="1563" actId="20577"/>
          <ac:spMkLst>
            <pc:docMk/>
            <pc:sldMk cId="1624030450" sldId="265"/>
            <ac:spMk id="3" creationId="{A98C195D-2069-48DA-B527-59DF9D410591}"/>
          </ac:spMkLst>
        </pc:spChg>
      </pc:sldChg>
      <pc:sldChg chg="delSp modSp">
        <pc:chgData name="Guest User" userId="" providerId="Windows Live" clId="Web-{495E1CAE-9426-4CFA-BD29-00F8885889D6}" dt="2022-05-12T16:33:27.956" v="1632" actId="14100"/>
        <pc:sldMkLst>
          <pc:docMk/>
          <pc:sldMk cId="3686659350" sldId="266"/>
        </pc:sldMkLst>
        <pc:spChg chg="mod">
          <ac:chgData name="Guest User" userId="" providerId="Windows Live" clId="Web-{495E1CAE-9426-4CFA-BD29-00F8885889D6}" dt="2022-05-12T16:33:22.675" v="1630" actId="1076"/>
          <ac:spMkLst>
            <pc:docMk/>
            <pc:sldMk cId="3686659350" sldId="266"/>
            <ac:spMk id="3" creationId="{D2E5C9A0-9480-4E39-9A19-EB898DA8564A}"/>
          </ac:spMkLst>
        </pc:spChg>
        <pc:spChg chg="del">
          <ac:chgData name="Guest User" userId="" providerId="Windows Live" clId="Web-{495E1CAE-9426-4CFA-BD29-00F8885889D6}" dt="2022-05-12T13:04:56.986" v="298"/>
          <ac:spMkLst>
            <pc:docMk/>
            <pc:sldMk cId="3686659350" sldId="266"/>
            <ac:spMk id="5" creationId="{EA8B7959-3F81-45F6-B0C8-17468B9135EE}"/>
          </ac:spMkLst>
        </pc:spChg>
        <pc:spChg chg="mod">
          <ac:chgData name="Guest User" userId="" providerId="Windows Live" clId="Web-{495E1CAE-9426-4CFA-BD29-00F8885889D6}" dt="2022-05-12T16:33:27.956" v="1632" actId="14100"/>
          <ac:spMkLst>
            <pc:docMk/>
            <pc:sldMk cId="3686659350" sldId="266"/>
            <ac:spMk id="7" creationId="{918DEDDE-F9CE-9C13-6A1D-5DE5D10E425A}"/>
          </ac:spMkLst>
        </pc:spChg>
      </pc:sldChg>
      <pc:sldChg chg="modSp">
        <pc:chgData name="Guest User" userId="" providerId="Windows Live" clId="Web-{495E1CAE-9426-4CFA-BD29-00F8885889D6}" dt="2022-05-12T16:29:16.903" v="1598" actId="20577"/>
        <pc:sldMkLst>
          <pc:docMk/>
          <pc:sldMk cId="460132469" sldId="270"/>
        </pc:sldMkLst>
        <pc:spChg chg="mod">
          <ac:chgData name="Guest User" userId="" providerId="Windows Live" clId="Web-{495E1CAE-9426-4CFA-BD29-00F8885889D6}" dt="2022-05-12T16:29:16.903" v="1598" actId="20577"/>
          <ac:spMkLst>
            <pc:docMk/>
            <pc:sldMk cId="460132469" sldId="270"/>
            <ac:spMk id="2" creationId="{18520ADE-7FD9-BA8C-0524-370524F794B7}"/>
          </ac:spMkLst>
        </pc:spChg>
      </pc:sldChg>
      <pc:sldChg chg="modSp">
        <pc:chgData name="Guest User" userId="" providerId="Windows Live" clId="Web-{495E1CAE-9426-4CFA-BD29-00F8885889D6}" dt="2022-05-12T12:43:39.289" v="96" actId="20577"/>
        <pc:sldMkLst>
          <pc:docMk/>
          <pc:sldMk cId="3782170437" sldId="271"/>
        </pc:sldMkLst>
        <pc:spChg chg="mod">
          <ac:chgData name="Guest User" userId="" providerId="Windows Live" clId="Web-{495E1CAE-9426-4CFA-BD29-00F8885889D6}" dt="2022-05-12T12:43:39.289" v="96" actId="20577"/>
          <ac:spMkLst>
            <pc:docMk/>
            <pc:sldMk cId="3782170437" sldId="271"/>
            <ac:spMk id="3" creationId="{B0BEC1EC-3D89-6EAD-F82E-0EA6941918C4}"/>
          </ac:spMkLst>
        </pc:spChg>
      </pc:sldChg>
      <pc:sldChg chg="modSp">
        <pc:chgData name="Guest User" userId="" providerId="Windows Live" clId="Web-{495E1CAE-9426-4CFA-BD29-00F8885889D6}" dt="2022-05-12T12:44:35.918" v="114" actId="20577"/>
        <pc:sldMkLst>
          <pc:docMk/>
          <pc:sldMk cId="3143529345" sldId="272"/>
        </pc:sldMkLst>
        <pc:spChg chg="mod">
          <ac:chgData name="Guest User" userId="" providerId="Windows Live" clId="Web-{495E1CAE-9426-4CFA-BD29-00F8885889D6}" dt="2022-05-12T12:44:35.918" v="114" actId="20577"/>
          <ac:spMkLst>
            <pc:docMk/>
            <pc:sldMk cId="3143529345" sldId="272"/>
            <ac:spMk id="3" creationId="{F41FD900-283F-5C79-14A3-2BEFABF32576}"/>
          </ac:spMkLst>
        </pc:spChg>
      </pc:sldChg>
      <pc:sldChg chg="modSp">
        <pc:chgData name="Guest User" userId="" providerId="Windows Live" clId="Web-{495E1CAE-9426-4CFA-BD29-00F8885889D6}" dt="2022-05-12T12:45:27.937" v="137" actId="20577"/>
        <pc:sldMkLst>
          <pc:docMk/>
          <pc:sldMk cId="3442114411" sldId="273"/>
        </pc:sldMkLst>
        <pc:spChg chg="mod">
          <ac:chgData name="Guest User" userId="" providerId="Windows Live" clId="Web-{495E1CAE-9426-4CFA-BD29-00F8885889D6}" dt="2022-05-12T12:45:27.937" v="137" actId="20577"/>
          <ac:spMkLst>
            <pc:docMk/>
            <pc:sldMk cId="3442114411" sldId="273"/>
            <ac:spMk id="3" creationId="{F9E1D89C-80A2-90A5-5933-40746D72FCF3}"/>
          </ac:spMkLst>
        </pc:spChg>
      </pc:sldChg>
      <pc:sldChg chg="modSp">
        <pc:chgData name="Guest User" userId="" providerId="Windows Live" clId="Web-{495E1CAE-9426-4CFA-BD29-00F8885889D6}" dt="2022-05-12T13:43:52.253" v="367" actId="20577"/>
        <pc:sldMkLst>
          <pc:docMk/>
          <pc:sldMk cId="2669874376" sldId="274"/>
        </pc:sldMkLst>
        <pc:spChg chg="mod">
          <ac:chgData name="Guest User" userId="" providerId="Windows Live" clId="Web-{495E1CAE-9426-4CFA-BD29-00F8885889D6}" dt="2022-05-12T13:43:52.253" v="367" actId="20577"/>
          <ac:spMkLst>
            <pc:docMk/>
            <pc:sldMk cId="2669874376" sldId="274"/>
            <ac:spMk id="3" creationId="{F412870B-5320-38D7-55DF-F3672D804FED}"/>
          </ac:spMkLst>
        </pc:spChg>
      </pc:sldChg>
      <pc:sldChg chg="addSp delSp modSp mod modClrScheme chgLayout">
        <pc:chgData name="Guest User" userId="" providerId="Windows Live" clId="Web-{495E1CAE-9426-4CFA-BD29-00F8885889D6}" dt="2022-05-12T12:52:54.218" v="151" actId="14100"/>
        <pc:sldMkLst>
          <pc:docMk/>
          <pc:sldMk cId="304998577" sldId="282"/>
        </pc:sldMkLst>
        <pc:spChg chg="add mod">
          <ac:chgData name="Guest User" userId="" providerId="Windows Live" clId="Web-{495E1CAE-9426-4CFA-BD29-00F8885889D6}" dt="2022-05-12T12:47:58.432" v="146" actId="20577"/>
          <ac:spMkLst>
            <pc:docMk/>
            <pc:sldMk cId="304998577" sldId="282"/>
            <ac:spMk id="3" creationId="{559EF925-C7ED-EB0C-4CF6-385B1054E07E}"/>
          </ac:spMkLst>
        </pc:spChg>
        <pc:spChg chg="add del mod">
          <ac:chgData name="Guest User" userId="" providerId="Windows Live" clId="Web-{495E1CAE-9426-4CFA-BD29-00F8885889D6}" dt="2022-05-12T12:52:46.780" v="147"/>
          <ac:spMkLst>
            <pc:docMk/>
            <pc:sldMk cId="304998577" sldId="282"/>
            <ac:spMk id="4" creationId="{6C700D2D-601C-C7A0-7D8A-AABE66303216}"/>
          </ac:spMkLst>
        </pc:spChg>
        <pc:picChg chg="del">
          <ac:chgData name="Guest User" userId="" providerId="Windows Live" clId="Web-{495E1CAE-9426-4CFA-BD29-00F8885889D6}" dt="2022-05-12T12:47:39.321" v="141"/>
          <ac:picMkLst>
            <pc:docMk/>
            <pc:sldMk cId="304998577" sldId="282"/>
            <ac:picMk id="2" creationId="{65E4FDC0-BB60-72B8-BD8E-749FB4E81816}"/>
          </ac:picMkLst>
        </pc:picChg>
        <pc:picChg chg="add mod">
          <ac:chgData name="Guest User" userId="" providerId="Windows Live" clId="Web-{495E1CAE-9426-4CFA-BD29-00F8885889D6}" dt="2022-05-12T12:52:54.218" v="151" actId="14100"/>
          <ac:picMkLst>
            <pc:docMk/>
            <pc:sldMk cId="304998577" sldId="282"/>
            <ac:picMk id="5" creationId="{DBAA42CE-8D56-B431-A69E-B2EB27BD14DD}"/>
          </ac:picMkLst>
        </pc:picChg>
      </pc:sldChg>
      <pc:sldChg chg="modSp">
        <pc:chgData name="Guest User" userId="" providerId="Windows Live" clId="Web-{495E1CAE-9426-4CFA-BD29-00F8885889D6}" dt="2022-05-12T12:57:26.268" v="185" actId="14100"/>
        <pc:sldMkLst>
          <pc:docMk/>
          <pc:sldMk cId="2673977171" sldId="288"/>
        </pc:sldMkLst>
        <pc:spChg chg="mod">
          <ac:chgData name="Guest User" userId="" providerId="Windows Live" clId="Web-{495E1CAE-9426-4CFA-BD29-00F8885889D6}" dt="2022-05-12T12:57:26.268" v="185" actId="14100"/>
          <ac:spMkLst>
            <pc:docMk/>
            <pc:sldMk cId="2673977171" sldId="288"/>
            <ac:spMk id="3" creationId="{3446C334-5B17-1BDB-0B0E-7441937C6C78}"/>
          </ac:spMkLst>
        </pc:spChg>
      </pc:sldChg>
      <pc:sldChg chg="del">
        <pc:chgData name="Guest User" userId="" providerId="Windows Live" clId="Web-{495E1CAE-9426-4CFA-BD29-00F8885889D6}" dt="2022-05-12T12:58:51.649" v="191"/>
        <pc:sldMkLst>
          <pc:docMk/>
          <pc:sldMk cId="4096659782" sldId="289"/>
        </pc:sldMkLst>
      </pc:sldChg>
      <pc:sldChg chg="del">
        <pc:chgData name="Guest User" userId="" providerId="Windows Live" clId="Web-{495E1CAE-9426-4CFA-BD29-00F8885889D6}" dt="2022-05-12T12:58:52.836" v="192"/>
        <pc:sldMkLst>
          <pc:docMk/>
          <pc:sldMk cId="1305148555" sldId="290"/>
        </pc:sldMkLst>
      </pc:sldChg>
      <pc:sldChg chg="modSp">
        <pc:chgData name="Guest User" userId="" providerId="Windows Live" clId="Web-{495E1CAE-9426-4CFA-BD29-00F8885889D6}" dt="2022-05-12T12:58:36.913" v="190" actId="20577"/>
        <pc:sldMkLst>
          <pc:docMk/>
          <pc:sldMk cId="442194490" sldId="291"/>
        </pc:sldMkLst>
        <pc:spChg chg="mod">
          <ac:chgData name="Guest User" userId="" providerId="Windows Live" clId="Web-{495E1CAE-9426-4CFA-BD29-00F8885889D6}" dt="2022-05-12T12:58:36.913" v="190" actId="20577"/>
          <ac:spMkLst>
            <pc:docMk/>
            <pc:sldMk cId="442194490" sldId="291"/>
            <ac:spMk id="3" creationId="{B5ADF554-283D-602D-4CA0-1D551304A838}"/>
          </ac:spMkLst>
        </pc:spChg>
      </pc:sldChg>
      <pc:sldChg chg="modSp">
        <pc:chgData name="Guest User" userId="" providerId="Windows Live" clId="Web-{495E1CAE-9426-4CFA-BD29-00F8885889D6}" dt="2022-05-12T12:59:55.856" v="210" actId="20577"/>
        <pc:sldMkLst>
          <pc:docMk/>
          <pc:sldMk cId="1058390949" sldId="293"/>
        </pc:sldMkLst>
        <pc:spChg chg="mod">
          <ac:chgData name="Guest User" userId="" providerId="Windows Live" clId="Web-{495E1CAE-9426-4CFA-BD29-00F8885889D6}" dt="2022-05-12T12:59:55.856" v="210" actId="20577"/>
          <ac:spMkLst>
            <pc:docMk/>
            <pc:sldMk cId="1058390949" sldId="293"/>
            <ac:spMk id="3" creationId="{57879AC0-7D7F-A455-D43B-EA027A6038FE}"/>
          </ac:spMkLst>
        </pc:spChg>
      </pc:sldChg>
      <pc:sldChg chg="modSp">
        <pc:chgData name="Guest User" userId="" providerId="Windows Live" clId="Web-{495E1CAE-9426-4CFA-BD29-00F8885889D6}" dt="2022-05-12T16:27:33.745" v="1591" actId="20577"/>
        <pc:sldMkLst>
          <pc:docMk/>
          <pc:sldMk cId="3442246575" sldId="295"/>
        </pc:sldMkLst>
        <pc:spChg chg="mod">
          <ac:chgData name="Guest User" userId="" providerId="Windows Live" clId="Web-{495E1CAE-9426-4CFA-BD29-00F8885889D6}" dt="2022-05-12T16:27:33.745" v="1591" actId="20577"/>
          <ac:spMkLst>
            <pc:docMk/>
            <pc:sldMk cId="3442246575" sldId="295"/>
            <ac:spMk id="2" creationId="{CE972239-E92E-D800-0CA8-571B21251BCE}"/>
          </ac:spMkLst>
        </pc:spChg>
      </pc:sldChg>
      <pc:sldChg chg="addSp modSp">
        <pc:chgData name="Guest User" userId="" providerId="Windows Live" clId="Web-{495E1CAE-9426-4CFA-BD29-00F8885889D6}" dt="2022-05-12T16:27:39.682" v="1596" actId="20577"/>
        <pc:sldMkLst>
          <pc:docMk/>
          <pc:sldMk cId="2844474910" sldId="296"/>
        </pc:sldMkLst>
        <pc:spChg chg="add mod">
          <ac:chgData name="Guest User" userId="" providerId="Windows Live" clId="Web-{495E1CAE-9426-4CFA-BD29-00F8885889D6}" dt="2022-05-12T16:27:39.682" v="1596" actId="20577"/>
          <ac:spMkLst>
            <pc:docMk/>
            <pc:sldMk cId="2844474910" sldId="296"/>
            <ac:spMk id="2" creationId="{3FB9CE89-8B78-8025-AF7F-37529AE1D529}"/>
          </ac:spMkLst>
        </pc:spChg>
      </pc:sldChg>
      <pc:sldChg chg="del">
        <pc:chgData name="Guest User" userId="" providerId="Windows Live" clId="Web-{495E1CAE-9426-4CFA-BD29-00F8885889D6}" dt="2022-05-12T16:26:33.024" v="1568"/>
        <pc:sldMkLst>
          <pc:docMk/>
          <pc:sldMk cId="615634965" sldId="297"/>
        </pc:sldMkLst>
      </pc:sldChg>
      <pc:sldChg chg="del">
        <pc:chgData name="Guest User" userId="" providerId="Windows Live" clId="Web-{495E1CAE-9426-4CFA-BD29-00F8885889D6}" dt="2022-05-12T16:26:32.165" v="1567"/>
        <pc:sldMkLst>
          <pc:docMk/>
          <pc:sldMk cId="1775688568" sldId="298"/>
        </pc:sldMkLst>
      </pc:sldChg>
      <pc:sldChg chg="del">
        <pc:chgData name="Guest User" userId="" providerId="Windows Live" clId="Web-{495E1CAE-9426-4CFA-BD29-00F8885889D6}" dt="2022-05-12T16:26:30.899" v="1566"/>
        <pc:sldMkLst>
          <pc:docMk/>
          <pc:sldMk cId="1223486990" sldId="300"/>
        </pc:sldMkLst>
      </pc:sldChg>
      <pc:sldChg chg="del">
        <pc:chgData name="Guest User" userId="" providerId="Windows Live" clId="Web-{495E1CAE-9426-4CFA-BD29-00F8885889D6}" dt="2022-05-12T16:26:29.696" v="1565"/>
        <pc:sldMkLst>
          <pc:docMk/>
          <pc:sldMk cId="715552589" sldId="301"/>
        </pc:sldMkLst>
      </pc:sldChg>
      <pc:sldChg chg="addSp delSp modSp new mod modClrScheme chgLayout">
        <pc:chgData name="Guest User" userId="" providerId="Windows Live" clId="Web-{495E1CAE-9426-4CFA-BD29-00F8885889D6}" dt="2022-05-12T12:53:55.550" v="158"/>
        <pc:sldMkLst>
          <pc:docMk/>
          <pc:sldMk cId="800435689" sldId="306"/>
        </pc:sldMkLst>
        <pc:spChg chg="add mod">
          <ac:chgData name="Guest User" userId="" providerId="Windows Live" clId="Web-{495E1CAE-9426-4CFA-BD29-00F8885889D6}" dt="2022-05-12T12:53:34.095" v="155" actId="20577"/>
          <ac:spMkLst>
            <pc:docMk/>
            <pc:sldMk cId="800435689" sldId="306"/>
            <ac:spMk id="2" creationId="{2B18095E-83D2-903C-2CFF-38CAB260C5F1}"/>
          </ac:spMkLst>
        </pc:spChg>
        <pc:spChg chg="add del mod">
          <ac:chgData name="Guest User" userId="" providerId="Windows Live" clId="Web-{495E1CAE-9426-4CFA-BD29-00F8885889D6}" dt="2022-05-12T12:53:35.627" v="156"/>
          <ac:spMkLst>
            <pc:docMk/>
            <pc:sldMk cId="800435689" sldId="306"/>
            <ac:spMk id="3" creationId="{FC7F3A9B-4BCA-B128-DAB3-02ACE1EA9E42}"/>
          </ac:spMkLst>
        </pc:spChg>
        <pc:graphicFrameChg chg="add mod ord modGraphic">
          <ac:chgData name="Guest User" userId="" providerId="Windows Live" clId="Web-{495E1CAE-9426-4CFA-BD29-00F8885889D6}" dt="2022-05-12T12:53:55.550" v="158"/>
          <ac:graphicFrameMkLst>
            <pc:docMk/>
            <pc:sldMk cId="800435689" sldId="306"/>
            <ac:graphicFrameMk id="5" creationId="{85BEB1E8-7720-CFFF-D970-B51C237EDF6A}"/>
          </ac:graphicFrameMkLst>
        </pc:graphicFrameChg>
      </pc:sldChg>
      <pc:sldChg chg="addSp delSp modSp new">
        <pc:chgData name="Guest User" userId="" providerId="Windows Live" clId="Web-{495E1CAE-9426-4CFA-BD29-00F8885889D6}" dt="2022-05-12T16:02:27.444" v="1086" actId="20577"/>
        <pc:sldMkLst>
          <pc:docMk/>
          <pc:sldMk cId="1905363458" sldId="307"/>
        </pc:sldMkLst>
        <pc:spChg chg="mod">
          <ac:chgData name="Guest User" userId="" providerId="Windows Live" clId="Web-{495E1CAE-9426-4CFA-BD29-00F8885889D6}" dt="2022-05-12T16:02:27.444" v="1086" actId="20577"/>
          <ac:spMkLst>
            <pc:docMk/>
            <pc:sldMk cId="1905363458" sldId="307"/>
            <ac:spMk id="2" creationId="{F3829DA0-0765-A80C-A6BE-BC7E0C26313F}"/>
          </ac:spMkLst>
        </pc:spChg>
        <pc:spChg chg="del">
          <ac:chgData name="Guest User" userId="" providerId="Windows Live" clId="Web-{495E1CAE-9426-4CFA-BD29-00F8885889D6}" dt="2022-05-12T14:28:37.626" v="651"/>
          <ac:spMkLst>
            <pc:docMk/>
            <pc:sldMk cId="1905363458" sldId="307"/>
            <ac:spMk id="3" creationId="{C128351F-14CD-AC3E-1F1C-3C3C8E156B38}"/>
          </ac:spMkLst>
        </pc:spChg>
        <pc:spChg chg="add mod">
          <ac:chgData name="Guest User" userId="" providerId="Windows Live" clId="Web-{495E1CAE-9426-4CFA-BD29-00F8885889D6}" dt="2022-05-12T14:29:46.206" v="667" actId="1076"/>
          <ac:spMkLst>
            <pc:docMk/>
            <pc:sldMk cId="1905363458" sldId="307"/>
            <ac:spMk id="5" creationId="{82B8E4BD-EC47-F6FF-845A-8AF65809815A}"/>
          </ac:spMkLst>
        </pc:spChg>
        <pc:picChg chg="add mod ord">
          <ac:chgData name="Guest User" userId="" providerId="Windows Live" clId="Web-{495E1CAE-9426-4CFA-BD29-00F8885889D6}" dt="2022-05-12T14:28:37.626" v="651"/>
          <ac:picMkLst>
            <pc:docMk/>
            <pc:sldMk cId="1905363458" sldId="307"/>
            <ac:picMk id="4" creationId="{7D687718-1C94-58D0-AB62-8C2E7C468518}"/>
          </ac:picMkLst>
        </pc:picChg>
      </pc:sldChg>
      <pc:sldChg chg="addSp modSp new">
        <pc:chgData name="Guest User" userId="" providerId="Windows Live" clId="Web-{495E1CAE-9426-4CFA-BD29-00F8885889D6}" dt="2022-05-12T16:31:11.281" v="1605" actId="20577"/>
        <pc:sldMkLst>
          <pc:docMk/>
          <pc:sldMk cId="2011537059" sldId="308"/>
        </pc:sldMkLst>
        <pc:spChg chg="mod">
          <ac:chgData name="Guest User" userId="" providerId="Windows Live" clId="Web-{495E1CAE-9426-4CFA-BD29-00F8885889D6}" dt="2022-05-12T16:02:49.538" v="1095" actId="20577"/>
          <ac:spMkLst>
            <pc:docMk/>
            <pc:sldMk cId="2011537059" sldId="308"/>
            <ac:spMk id="2" creationId="{C3AA6D7A-B039-1EBD-0347-9CB79F144415}"/>
          </ac:spMkLst>
        </pc:spChg>
        <pc:spChg chg="mod">
          <ac:chgData name="Guest User" userId="" providerId="Windows Live" clId="Web-{495E1CAE-9426-4CFA-BD29-00F8885889D6}" dt="2022-05-12T16:31:11.281" v="1605" actId="20577"/>
          <ac:spMkLst>
            <pc:docMk/>
            <pc:sldMk cId="2011537059" sldId="308"/>
            <ac:spMk id="3" creationId="{BAB0F9C1-7318-4A57-0B8A-5C2195759B00}"/>
          </ac:spMkLst>
        </pc:spChg>
        <pc:spChg chg="add mod">
          <ac:chgData name="Guest User" userId="" providerId="Windows Live" clId="Web-{495E1CAE-9426-4CFA-BD29-00F8885889D6}" dt="2022-05-12T14:43:31.745" v="972" actId="1076"/>
          <ac:spMkLst>
            <pc:docMk/>
            <pc:sldMk cId="2011537059" sldId="308"/>
            <ac:spMk id="4" creationId="{F1F2702B-9FF2-B07A-FBD3-9D3CB9847F90}"/>
          </ac:spMkLst>
        </pc:spChg>
      </pc:sldChg>
      <pc:sldChg chg="addSp delSp modSp new mod modClrScheme chgLayout">
        <pc:chgData name="Guest User" userId="" providerId="Windows Live" clId="Web-{495E1CAE-9426-4CFA-BD29-00F8885889D6}" dt="2022-05-12T16:31:27.156" v="1609"/>
        <pc:sldMkLst>
          <pc:docMk/>
          <pc:sldMk cId="1978034644" sldId="309"/>
        </pc:sldMkLst>
        <pc:spChg chg="mod ord">
          <ac:chgData name="Guest User" userId="" providerId="Windows Live" clId="Web-{495E1CAE-9426-4CFA-BD29-00F8885889D6}" dt="2022-05-12T14:42:08.415" v="951"/>
          <ac:spMkLst>
            <pc:docMk/>
            <pc:sldMk cId="1978034644" sldId="309"/>
            <ac:spMk id="2" creationId="{AC677DE8-3F9B-2D10-54BD-E852C38D3468}"/>
          </ac:spMkLst>
        </pc:spChg>
        <pc:spChg chg="del">
          <ac:chgData name="Guest User" userId="" providerId="Windows Live" clId="Web-{495E1CAE-9426-4CFA-BD29-00F8885889D6}" dt="2022-05-12T14:35:06.950" v="771"/>
          <ac:spMkLst>
            <pc:docMk/>
            <pc:sldMk cId="1978034644" sldId="309"/>
            <ac:spMk id="3" creationId="{F7D87B90-B390-3DD2-79BC-78E7A1A89949}"/>
          </ac:spMkLst>
        </pc:spChg>
        <pc:spChg chg="add del mod ord">
          <ac:chgData name="Guest User" userId="" providerId="Windows Live" clId="Web-{495E1CAE-9426-4CFA-BD29-00F8885889D6}" dt="2022-05-12T14:36:38.952" v="778"/>
          <ac:spMkLst>
            <pc:docMk/>
            <pc:sldMk cId="1978034644" sldId="309"/>
            <ac:spMk id="6" creationId="{90243E75-0FFA-BD1F-35A0-84282D1C8194}"/>
          </ac:spMkLst>
        </pc:spChg>
        <pc:spChg chg="add del mod ord">
          <ac:chgData name="Guest User" userId="" providerId="Windows Live" clId="Web-{495E1CAE-9426-4CFA-BD29-00F8885889D6}" dt="2022-05-12T14:36:38.952" v="778"/>
          <ac:spMkLst>
            <pc:docMk/>
            <pc:sldMk cId="1978034644" sldId="309"/>
            <ac:spMk id="7" creationId="{4DB63323-69C4-ECAD-5F9C-5D38E993CFB7}"/>
          </ac:spMkLst>
        </pc:spChg>
        <pc:spChg chg="add mod ord">
          <ac:chgData name="Guest User" userId="" providerId="Windows Live" clId="Web-{495E1CAE-9426-4CFA-BD29-00F8885889D6}" dt="2022-05-12T16:31:27.156" v="1609"/>
          <ac:spMkLst>
            <pc:docMk/>
            <pc:sldMk cId="1978034644" sldId="309"/>
            <ac:spMk id="8" creationId="{E135B015-C63D-46C4-84DE-51E9C0E3FEEA}"/>
          </ac:spMkLst>
        </pc:spChg>
        <pc:spChg chg="add mod">
          <ac:chgData name="Guest User" userId="" providerId="Windows Live" clId="Web-{495E1CAE-9426-4CFA-BD29-00F8885889D6}" dt="2022-05-12T14:43:43.496" v="973" actId="20577"/>
          <ac:spMkLst>
            <pc:docMk/>
            <pc:sldMk cId="1978034644" sldId="309"/>
            <ac:spMk id="10" creationId="{5B47C25E-C7BD-356B-5CF0-6E614D491B43}"/>
          </ac:spMkLst>
        </pc:spChg>
        <pc:spChg chg="add mod">
          <ac:chgData name="Guest User" userId="" providerId="Windows Live" clId="Web-{495E1CAE-9426-4CFA-BD29-00F8885889D6}" dt="2022-05-12T16:31:23.453" v="1608" actId="20577"/>
          <ac:spMkLst>
            <pc:docMk/>
            <pc:sldMk cId="1978034644" sldId="309"/>
            <ac:spMk id="12" creationId="{818CD888-2936-0008-644F-35CAF79D6688}"/>
          </ac:spMkLst>
        </pc:spChg>
        <pc:spChg chg="add mod">
          <ac:chgData name="Guest User" userId="" providerId="Windows Live" clId="Web-{495E1CAE-9426-4CFA-BD29-00F8885889D6}" dt="2022-05-12T14:42:44.275" v="961" actId="20577"/>
          <ac:spMkLst>
            <pc:docMk/>
            <pc:sldMk cId="1978034644" sldId="309"/>
            <ac:spMk id="13" creationId="{281D5DA6-8808-A91B-8AFE-AC7DBC02AC9C}"/>
          </ac:spMkLst>
        </pc:spChg>
        <pc:picChg chg="add del mod ord">
          <ac:chgData name="Guest User" userId="" providerId="Windows Live" clId="Web-{495E1CAE-9426-4CFA-BD29-00F8885889D6}" dt="2022-05-12T14:40:38.225" v="884"/>
          <ac:picMkLst>
            <pc:docMk/>
            <pc:sldMk cId="1978034644" sldId="309"/>
            <ac:picMk id="4" creationId="{FC3B103C-3D24-EA81-351F-8B3C8D289137}"/>
          </ac:picMkLst>
        </pc:picChg>
        <pc:picChg chg="add del mod">
          <ac:chgData name="Guest User" userId="" providerId="Windows Live" clId="Web-{495E1CAE-9426-4CFA-BD29-00F8885889D6}" dt="2022-05-12T14:40:36.897" v="883"/>
          <ac:picMkLst>
            <pc:docMk/>
            <pc:sldMk cId="1978034644" sldId="309"/>
            <ac:picMk id="5" creationId="{0BC65AE5-EC45-25B2-0A48-8A84C9C61A1D}"/>
          </ac:picMkLst>
        </pc:picChg>
      </pc:sldChg>
      <pc:sldChg chg="addSp delSp modSp new mod modClrScheme chgLayout">
        <pc:chgData name="Guest User" userId="" providerId="Windows Live" clId="Web-{495E1CAE-9426-4CFA-BD29-00F8885889D6}" dt="2022-05-12T16:18:42.201" v="1506" actId="1076"/>
        <pc:sldMkLst>
          <pc:docMk/>
          <pc:sldMk cId="1630931065" sldId="310"/>
        </pc:sldMkLst>
        <pc:spChg chg="mod ord">
          <ac:chgData name="Guest User" userId="" providerId="Windows Live" clId="Web-{495E1CAE-9426-4CFA-BD29-00F8885889D6}" dt="2022-05-12T16:11:53.317" v="1261" actId="20577"/>
          <ac:spMkLst>
            <pc:docMk/>
            <pc:sldMk cId="1630931065" sldId="310"/>
            <ac:spMk id="2" creationId="{B53F2079-C40A-AFB8-92B9-3FF4F8F8BE37}"/>
          </ac:spMkLst>
        </pc:spChg>
        <pc:spChg chg="mod ord">
          <ac:chgData name="Guest User" userId="" providerId="Windows Live" clId="Web-{495E1CAE-9426-4CFA-BD29-00F8885889D6}" dt="2022-05-12T16:18:42.201" v="1506" actId="1076"/>
          <ac:spMkLst>
            <pc:docMk/>
            <pc:sldMk cId="1630931065" sldId="310"/>
            <ac:spMk id="3" creationId="{9C579CA6-7F09-EC00-DAB2-158D64878F4B}"/>
          </ac:spMkLst>
        </pc:spChg>
        <pc:spChg chg="del">
          <ac:chgData name="Guest User" userId="" providerId="Windows Live" clId="Web-{495E1CAE-9426-4CFA-BD29-00F8885889D6}" dt="2022-05-12T14:46:47.766" v="979"/>
          <ac:spMkLst>
            <pc:docMk/>
            <pc:sldMk cId="1630931065" sldId="310"/>
            <ac:spMk id="4" creationId="{0B10E864-51C7-1BE4-D789-F9954CC9E5A6}"/>
          </ac:spMkLst>
        </pc:spChg>
        <pc:spChg chg="add mod">
          <ac:chgData name="Guest User" userId="" providerId="Windows Live" clId="Web-{495E1CAE-9426-4CFA-BD29-00F8885889D6}" dt="2022-05-12T16:18:37.170" v="1505" actId="14100"/>
          <ac:spMkLst>
            <pc:docMk/>
            <pc:sldMk cId="1630931065" sldId="310"/>
            <ac:spMk id="4" creationId="{A28C7B0D-A6B9-E3FB-E550-82CD49C7ABC1}"/>
          </ac:spMkLst>
        </pc:spChg>
      </pc:sldChg>
    </pc:docChg>
  </pc:docChgLst>
  <pc:docChgLst>
    <pc:chgData name="Crystal Bruce" userId="14427a4ffe69d2bf" providerId="Windows Live" clId="Web-{8767EB37-E2A8-4F81-ABE0-383B530DFC7C}"/>
    <pc:docChg chg="modSld">
      <pc:chgData name="Crystal Bruce" userId="14427a4ffe69d2bf" providerId="Windows Live" clId="Web-{8767EB37-E2A8-4F81-ABE0-383B530DFC7C}" dt="2022-07-12T18:10:45.596" v="102" actId="1076"/>
      <pc:docMkLst>
        <pc:docMk/>
      </pc:docMkLst>
      <pc:sldChg chg="modSp">
        <pc:chgData name="Crystal Bruce" userId="14427a4ffe69d2bf" providerId="Windows Live" clId="Web-{8767EB37-E2A8-4F81-ABE0-383B530DFC7C}" dt="2022-07-12T18:07:56.389" v="96" actId="14100"/>
        <pc:sldMkLst>
          <pc:docMk/>
          <pc:sldMk cId="338692408" sldId="261"/>
        </pc:sldMkLst>
        <pc:spChg chg="mod">
          <ac:chgData name="Crystal Bruce" userId="14427a4ffe69d2bf" providerId="Windows Live" clId="Web-{8767EB37-E2A8-4F81-ABE0-383B530DFC7C}" dt="2022-07-12T18:07:56.389" v="96" actId="14100"/>
          <ac:spMkLst>
            <pc:docMk/>
            <pc:sldMk cId="338692408" sldId="261"/>
            <ac:spMk id="3" creationId="{BDE72987-D671-4C3A-BA3F-62D71A84B4CE}"/>
          </ac:spMkLst>
        </pc:spChg>
      </pc:sldChg>
      <pc:sldChg chg="modSp">
        <pc:chgData name="Crystal Bruce" userId="14427a4ffe69d2bf" providerId="Windows Live" clId="Web-{8767EB37-E2A8-4F81-ABE0-383B530DFC7C}" dt="2022-07-12T18:03:26.070" v="87" actId="20577"/>
        <pc:sldMkLst>
          <pc:docMk/>
          <pc:sldMk cId="3686659350" sldId="266"/>
        </pc:sldMkLst>
        <pc:spChg chg="mod">
          <ac:chgData name="Crystal Bruce" userId="14427a4ffe69d2bf" providerId="Windows Live" clId="Web-{8767EB37-E2A8-4F81-ABE0-383B530DFC7C}" dt="2022-07-12T18:03:26.070" v="87" actId="20577"/>
          <ac:spMkLst>
            <pc:docMk/>
            <pc:sldMk cId="3686659350" sldId="266"/>
            <ac:spMk id="3" creationId="{D2E5C9A0-9480-4E39-9A19-EB898DA8564A}"/>
          </ac:spMkLst>
        </pc:spChg>
      </pc:sldChg>
      <pc:sldChg chg="modSp">
        <pc:chgData name="Crystal Bruce" userId="14427a4ffe69d2bf" providerId="Windows Live" clId="Web-{8767EB37-E2A8-4F81-ABE0-383B530DFC7C}" dt="2022-07-12T18:01:50.646" v="81" actId="20577"/>
        <pc:sldMkLst>
          <pc:docMk/>
          <pc:sldMk cId="3161734562" sldId="336"/>
        </pc:sldMkLst>
        <pc:spChg chg="mod">
          <ac:chgData name="Crystal Bruce" userId="14427a4ffe69d2bf" providerId="Windows Live" clId="Web-{8767EB37-E2A8-4F81-ABE0-383B530DFC7C}" dt="2022-07-12T18:01:50.646" v="81" actId="20577"/>
          <ac:spMkLst>
            <pc:docMk/>
            <pc:sldMk cId="3161734562" sldId="336"/>
            <ac:spMk id="3" creationId="{9D3EA595-A8CD-93D4-4CA6-88E1FB657A63}"/>
          </ac:spMkLst>
        </pc:spChg>
      </pc:sldChg>
      <pc:sldChg chg="modSp">
        <pc:chgData name="Crystal Bruce" userId="14427a4ffe69d2bf" providerId="Windows Live" clId="Web-{8767EB37-E2A8-4F81-ABE0-383B530DFC7C}" dt="2022-07-12T18:05:04.463" v="94" actId="14100"/>
        <pc:sldMkLst>
          <pc:docMk/>
          <pc:sldMk cId="3378930613" sldId="337"/>
        </pc:sldMkLst>
        <pc:spChg chg="mod">
          <ac:chgData name="Crystal Bruce" userId="14427a4ffe69d2bf" providerId="Windows Live" clId="Web-{8767EB37-E2A8-4F81-ABE0-383B530DFC7C}" dt="2022-07-12T18:05:04.463" v="94" actId="14100"/>
          <ac:spMkLst>
            <pc:docMk/>
            <pc:sldMk cId="3378930613" sldId="337"/>
            <ac:spMk id="2" creationId="{D0BE8E04-F4A3-4932-48E0-7E66BE2A8664}"/>
          </ac:spMkLst>
        </pc:spChg>
      </pc:sldChg>
      <pc:sldChg chg="modSp">
        <pc:chgData name="Crystal Bruce" userId="14427a4ffe69d2bf" providerId="Windows Live" clId="Web-{8767EB37-E2A8-4F81-ABE0-383B530DFC7C}" dt="2022-07-12T18:08:51.328" v="99" actId="1076"/>
        <pc:sldMkLst>
          <pc:docMk/>
          <pc:sldMk cId="2098920684" sldId="344"/>
        </pc:sldMkLst>
        <pc:spChg chg="mod">
          <ac:chgData name="Crystal Bruce" userId="14427a4ffe69d2bf" providerId="Windows Live" clId="Web-{8767EB37-E2A8-4F81-ABE0-383B530DFC7C}" dt="2022-07-12T18:08:51.328" v="99" actId="1076"/>
          <ac:spMkLst>
            <pc:docMk/>
            <pc:sldMk cId="2098920684" sldId="344"/>
            <ac:spMk id="3" creationId="{26378129-94CA-2F96-A1FE-52359FF42BFD}"/>
          </ac:spMkLst>
        </pc:spChg>
      </pc:sldChg>
      <pc:sldChg chg="modSp">
        <pc:chgData name="Crystal Bruce" userId="14427a4ffe69d2bf" providerId="Windows Live" clId="Web-{8767EB37-E2A8-4F81-ABE0-383B530DFC7C}" dt="2022-07-12T18:10:45.596" v="102" actId="1076"/>
        <pc:sldMkLst>
          <pc:docMk/>
          <pc:sldMk cId="4143224161" sldId="345"/>
        </pc:sldMkLst>
        <pc:spChg chg="mod">
          <ac:chgData name="Crystal Bruce" userId="14427a4ffe69d2bf" providerId="Windows Live" clId="Web-{8767EB37-E2A8-4F81-ABE0-383B530DFC7C}" dt="2022-07-12T18:10:45.596" v="102" actId="1076"/>
          <ac:spMkLst>
            <pc:docMk/>
            <pc:sldMk cId="4143224161" sldId="345"/>
            <ac:spMk id="3" creationId="{26378129-94CA-2F96-A1FE-52359FF42BFD}"/>
          </ac:spMkLst>
        </pc:spChg>
      </pc:sldChg>
      <pc:sldChg chg="modSp">
        <pc:chgData name="Crystal Bruce" userId="14427a4ffe69d2bf" providerId="Windows Live" clId="Web-{8767EB37-E2A8-4F81-ABE0-383B530DFC7C}" dt="2022-07-12T18:04:43.056" v="93" actId="20577"/>
        <pc:sldMkLst>
          <pc:docMk/>
          <pc:sldMk cId="763759791" sldId="353"/>
        </pc:sldMkLst>
        <pc:spChg chg="mod">
          <ac:chgData name="Crystal Bruce" userId="14427a4ffe69d2bf" providerId="Windows Live" clId="Web-{8767EB37-E2A8-4F81-ABE0-383B530DFC7C}" dt="2022-07-12T18:04:04.290" v="91" actId="14100"/>
          <ac:spMkLst>
            <pc:docMk/>
            <pc:sldMk cId="763759791" sldId="353"/>
            <ac:spMk id="2" creationId="{324F71CE-7241-E8A3-1EBB-0DC1AA861613}"/>
          </ac:spMkLst>
        </pc:spChg>
        <pc:spChg chg="mod">
          <ac:chgData name="Crystal Bruce" userId="14427a4ffe69d2bf" providerId="Windows Live" clId="Web-{8767EB37-E2A8-4F81-ABE0-383B530DFC7C}" dt="2022-07-12T18:04:43.056" v="93" actId="20577"/>
          <ac:spMkLst>
            <pc:docMk/>
            <pc:sldMk cId="763759791" sldId="353"/>
            <ac:spMk id="3" creationId="{26378129-94CA-2F96-A1FE-52359FF42BFD}"/>
          </ac:spMkLst>
        </pc:spChg>
      </pc:sldChg>
    </pc:docChg>
  </pc:docChgLst>
  <pc:docChgLst>
    <pc:chgData name="Crystal Bruce" userId="14427a4ffe69d2bf" providerId="Windows Live" clId="Web-{8C01DCDF-C47C-4ECF-96C7-A1DAF25FD4AE}"/>
    <pc:docChg chg="modSld">
      <pc:chgData name="Crystal Bruce" userId="14427a4ffe69d2bf" providerId="Windows Live" clId="Web-{8C01DCDF-C47C-4ECF-96C7-A1DAF25FD4AE}" dt="2022-07-12T15:30:49.132" v="4" actId="1076"/>
      <pc:docMkLst>
        <pc:docMk/>
      </pc:docMkLst>
      <pc:sldChg chg="modSp">
        <pc:chgData name="Crystal Bruce" userId="14427a4ffe69d2bf" providerId="Windows Live" clId="Web-{8C01DCDF-C47C-4ECF-96C7-A1DAF25FD4AE}" dt="2022-07-12T15:30:09.880" v="0" actId="20577"/>
        <pc:sldMkLst>
          <pc:docMk/>
          <pc:sldMk cId="1549130691" sldId="299"/>
        </pc:sldMkLst>
        <pc:spChg chg="mod">
          <ac:chgData name="Crystal Bruce" userId="14427a4ffe69d2bf" providerId="Windows Live" clId="Web-{8C01DCDF-C47C-4ECF-96C7-A1DAF25FD4AE}" dt="2022-07-12T15:30:09.880" v="0" actId="20577"/>
          <ac:spMkLst>
            <pc:docMk/>
            <pc:sldMk cId="1549130691" sldId="299"/>
            <ac:spMk id="2" creationId="{EA71A88F-A9D8-06B9-4891-636F6E61465D}"/>
          </ac:spMkLst>
        </pc:spChg>
      </pc:sldChg>
      <pc:sldChg chg="modSp">
        <pc:chgData name="Crystal Bruce" userId="14427a4ffe69d2bf" providerId="Windows Live" clId="Web-{8C01DCDF-C47C-4ECF-96C7-A1DAF25FD4AE}" dt="2022-07-12T15:30:49.132" v="4" actId="1076"/>
        <pc:sldMkLst>
          <pc:docMk/>
          <pc:sldMk cId="2908007594" sldId="333"/>
        </pc:sldMkLst>
        <pc:spChg chg="mod">
          <ac:chgData name="Crystal Bruce" userId="14427a4ffe69d2bf" providerId="Windows Live" clId="Web-{8C01DCDF-C47C-4ECF-96C7-A1DAF25FD4AE}" dt="2022-07-12T15:30:49.132" v="4" actId="1076"/>
          <ac:spMkLst>
            <pc:docMk/>
            <pc:sldMk cId="2908007594" sldId="333"/>
            <ac:spMk id="3" creationId="{26378129-94CA-2F96-A1FE-52359FF42BFD}"/>
          </ac:spMkLst>
        </pc:spChg>
      </pc:sldChg>
    </pc:docChg>
  </pc:docChgLst>
  <pc:docChgLst>
    <pc:chgData name="Guest User" providerId="Windows Live" clId="Web-{474807C3-4E68-4543-A6D8-721CD4C9F8CA}"/>
    <pc:docChg chg="modSld">
      <pc:chgData name="Guest User" userId="" providerId="Windows Live" clId="Web-{474807C3-4E68-4543-A6D8-721CD4C9F8CA}" dt="2022-05-09T12:32:52.058" v="22" actId="20577"/>
      <pc:docMkLst>
        <pc:docMk/>
      </pc:docMkLst>
      <pc:sldChg chg="modSp">
        <pc:chgData name="Guest User" userId="" providerId="Windows Live" clId="Web-{474807C3-4E68-4543-A6D8-721CD4C9F8CA}" dt="2022-05-09T12:29:29.131" v="2" actId="20577"/>
        <pc:sldMkLst>
          <pc:docMk/>
          <pc:sldMk cId="2422311670" sldId="258"/>
        </pc:sldMkLst>
        <pc:spChg chg="mod">
          <ac:chgData name="Guest User" userId="" providerId="Windows Live" clId="Web-{474807C3-4E68-4543-A6D8-721CD4C9F8CA}" dt="2022-05-09T12:29:29.131" v="2" actId="20577"/>
          <ac:spMkLst>
            <pc:docMk/>
            <pc:sldMk cId="2422311670" sldId="258"/>
            <ac:spMk id="3" creationId="{F43E3753-D92C-4361-8B6A-792A6D4C8DDF}"/>
          </ac:spMkLst>
        </pc:spChg>
      </pc:sldChg>
      <pc:sldChg chg="modSp">
        <pc:chgData name="Guest User" userId="" providerId="Windows Live" clId="Web-{474807C3-4E68-4543-A6D8-721CD4C9F8CA}" dt="2022-05-09T12:30:07.335" v="9" actId="20577"/>
        <pc:sldMkLst>
          <pc:docMk/>
          <pc:sldMk cId="3984217547" sldId="259"/>
        </pc:sldMkLst>
        <pc:spChg chg="mod">
          <ac:chgData name="Guest User" userId="" providerId="Windows Live" clId="Web-{474807C3-4E68-4543-A6D8-721CD4C9F8CA}" dt="2022-05-09T12:30:07.335" v="9" actId="20577"/>
          <ac:spMkLst>
            <pc:docMk/>
            <pc:sldMk cId="3984217547" sldId="259"/>
            <ac:spMk id="3" creationId="{75EF31AF-6EC7-4C3E-B0E8-6AEEFBF8BD92}"/>
          </ac:spMkLst>
        </pc:spChg>
      </pc:sldChg>
      <pc:sldChg chg="modSp">
        <pc:chgData name="Guest User" userId="" providerId="Windows Live" clId="Web-{474807C3-4E68-4543-A6D8-721CD4C9F8CA}" dt="2022-05-09T12:29:49.632" v="5" actId="20577"/>
        <pc:sldMkLst>
          <pc:docMk/>
          <pc:sldMk cId="2778539161" sldId="260"/>
        </pc:sldMkLst>
        <pc:spChg chg="mod">
          <ac:chgData name="Guest User" userId="" providerId="Windows Live" clId="Web-{474807C3-4E68-4543-A6D8-721CD4C9F8CA}" dt="2022-05-09T12:29:49.632" v="5" actId="20577"/>
          <ac:spMkLst>
            <pc:docMk/>
            <pc:sldMk cId="2778539161" sldId="260"/>
            <ac:spMk id="3" creationId="{FDD3414B-B01D-4AA1-A531-7B168B3857AA}"/>
          </ac:spMkLst>
        </pc:spChg>
      </pc:sldChg>
      <pc:sldChg chg="modSp">
        <pc:chgData name="Guest User" userId="" providerId="Windows Live" clId="Web-{474807C3-4E68-4543-A6D8-721CD4C9F8CA}" dt="2022-05-09T12:31:35.494" v="16" actId="20577"/>
        <pc:sldMkLst>
          <pc:docMk/>
          <pc:sldMk cId="362853118" sldId="262"/>
        </pc:sldMkLst>
        <pc:spChg chg="mod">
          <ac:chgData name="Guest User" userId="" providerId="Windows Live" clId="Web-{474807C3-4E68-4543-A6D8-721CD4C9F8CA}" dt="2022-05-09T12:31:35.494" v="16" actId="20577"/>
          <ac:spMkLst>
            <pc:docMk/>
            <pc:sldMk cId="362853118" sldId="262"/>
            <ac:spMk id="3" creationId="{C35DD11A-111C-488F-A3B4-B40DCCCA0AFE}"/>
          </ac:spMkLst>
        </pc:spChg>
      </pc:sldChg>
      <pc:sldChg chg="modSp">
        <pc:chgData name="Guest User" userId="" providerId="Windows Live" clId="Web-{474807C3-4E68-4543-A6D8-721CD4C9F8CA}" dt="2022-05-09T12:32:28.558" v="20" actId="20577"/>
        <pc:sldMkLst>
          <pc:docMk/>
          <pc:sldMk cId="2243651972" sldId="263"/>
        </pc:sldMkLst>
        <pc:spChg chg="mod">
          <ac:chgData name="Guest User" userId="" providerId="Windows Live" clId="Web-{474807C3-4E68-4543-A6D8-721CD4C9F8CA}" dt="2022-05-09T12:32:28.558" v="20" actId="20577"/>
          <ac:spMkLst>
            <pc:docMk/>
            <pc:sldMk cId="2243651972" sldId="263"/>
            <ac:spMk id="3" creationId="{274B36CC-B37E-4DA0-934D-BA78A04365C1}"/>
          </ac:spMkLst>
        </pc:spChg>
      </pc:sldChg>
      <pc:sldChg chg="modSp">
        <pc:chgData name="Guest User" userId="" providerId="Windows Live" clId="Web-{474807C3-4E68-4543-A6D8-721CD4C9F8CA}" dt="2022-05-09T12:32:14.542" v="18" actId="20577"/>
        <pc:sldMkLst>
          <pc:docMk/>
          <pc:sldMk cId="3215186404" sldId="264"/>
        </pc:sldMkLst>
        <pc:spChg chg="mod">
          <ac:chgData name="Guest User" userId="" providerId="Windows Live" clId="Web-{474807C3-4E68-4543-A6D8-721CD4C9F8CA}" dt="2022-05-09T12:32:14.542" v="18" actId="20577"/>
          <ac:spMkLst>
            <pc:docMk/>
            <pc:sldMk cId="3215186404" sldId="264"/>
            <ac:spMk id="3" creationId="{C35DD11A-111C-488F-A3B4-B40DCCCA0AFE}"/>
          </ac:spMkLst>
        </pc:spChg>
      </pc:sldChg>
      <pc:sldChg chg="modSp">
        <pc:chgData name="Guest User" userId="" providerId="Windows Live" clId="Web-{474807C3-4E68-4543-A6D8-721CD4C9F8CA}" dt="2022-05-09T12:32:52.058" v="22" actId="20577"/>
        <pc:sldMkLst>
          <pc:docMk/>
          <pc:sldMk cId="1624030450" sldId="265"/>
        </pc:sldMkLst>
        <pc:spChg chg="mod">
          <ac:chgData name="Guest User" userId="" providerId="Windows Live" clId="Web-{474807C3-4E68-4543-A6D8-721CD4C9F8CA}" dt="2022-05-09T12:32:52.058" v="22" actId="20577"/>
          <ac:spMkLst>
            <pc:docMk/>
            <pc:sldMk cId="1624030450" sldId="265"/>
            <ac:spMk id="3" creationId="{A98C195D-2069-48DA-B527-59DF9D410591}"/>
          </ac:spMkLst>
        </pc:spChg>
      </pc:sldChg>
      <pc:sldChg chg="modSp">
        <pc:chgData name="Guest User" userId="" providerId="Windows Live" clId="Web-{474807C3-4E68-4543-A6D8-721CD4C9F8CA}" dt="2022-05-09T12:30:42.164" v="14" actId="20577"/>
        <pc:sldMkLst>
          <pc:docMk/>
          <pc:sldMk cId="1605223608" sldId="268"/>
        </pc:sldMkLst>
        <pc:spChg chg="mod">
          <ac:chgData name="Guest User" userId="" providerId="Windows Live" clId="Web-{474807C3-4E68-4543-A6D8-721CD4C9F8CA}" dt="2022-05-09T12:30:42.164" v="14" actId="20577"/>
          <ac:spMkLst>
            <pc:docMk/>
            <pc:sldMk cId="1605223608" sldId="268"/>
            <ac:spMk id="3" creationId="{82944693-F62B-426C-8D3F-24B8620AAC07}"/>
          </ac:spMkLst>
        </pc:spChg>
      </pc:sldChg>
    </pc:docChg>
  </pc:docChgLst>
  <pc:docChgLst>
    <pc:chgData name="Crystal Bruce" userId="14427a4ffe69d2bf" providerId="Windows Live" clId="Web-{FB282F50-A905-438D-8D5C-DE207CCA062B}"/>
    <pc:docChg chg="modSld">
      <pc:chgData name="Crystal Bruce" userId="14427a4ffe69d2bf" providerId="Windows Live" clId="Web-{FB282F50-A905-438D-8D5C-DE207CCA062B}" dt="2022-07-11T13:19:38.239" v="158" actId="20577"/>
      <pc:docMkLst>
        <pc:docMk/>
      </pc:docMkLst>
      <pc:sldChg chg="modSp">
        <pc:chgData name="Crystal Bruce" userId="14427a4ffe69d2bf" providerId="Windows Live" clId="Web-{FB282F50-A905-438D-8D5C-DE207CCA062B}" dt="2022-07-11T12:32:24.767" v="22" actId="14100"/>
        <pc:sldMkLst>
          <pc:docMk/>
          <pc:sldMk cId="3984217547" sldId="259"/>
        </pc:sldMkLst>
        <pc:spChg chg="mod">
          <ac:chgData name="Crystal Bruce" userId="14427a4ffe69d2bf" providerId="Windows Live" clId="Web-{FB282F50-A905-438D-8D5C-DE207CCA062B}" dt="2022-07-11T12:32:24.767" v="22" actId="14100"/>
          <ac:spMkLst>
            <pc:docMk/>
            <pc:sldMk cId="3984217547" sldId="259"/>
            <ac:spMk id="3" creationId="{75EF31AF-6EC7-4C3E-B0E8-6AEEFBF8BD92}"/>
          </ac:spMkLst>
        </pc:spChg>
      </pc:sldChg>
      <pc:sldChg chg="modSp">
        <pc:chgData name="Crystal Bruce" userId="14427a4ffe69d2bf" providerId="Windows Live" clId="Web-{FB282F50-A905-438D-8D5C-DE207CCA062B}" dt="2022-07-11T12:34:46.379" v="33" actId="20577"/>
        <pc:sldMkLst>
          <pc:docMk/>
          <pc:sldMk cId="3782170437" sldId="271"/>
        </pc:sldMkLst>
        <pc:spChg chg="mod">
          <ac:chgData name="Crystal Bruce" userId="14427a4ffe69d2bf" providerId="Windows Live" clId="Web-{FB282F50-A905-438D-8D5C-DE207CCA062B}" dt="2022-07-11T12:34:46.379" v="33" actId="20577"/>
          <ac:spMkLst>
            <pc:docMk/>
            <pc:sldMk cId="3782170437" sldId="271"/>
            <ac:spMk id="3" creationId="{B0BEC1EC-3D89-6EAD-F82E-0EA6941918C4}"/>
          </ac:spMkLst>
        </pc:spChg>
      </pc:sldChg>
      <pc:sldChg chg="modSp">
        <pc:chgData name="Crystal Bruce" userId="14427a4ffe69d2bf" providerId="Windows Live" clId="Web-{FB282F50-A905-438D-8D5C-DE207CCA062B}" dt="2022-07-11T12:38:32.026" v="51" actId="20577"/>
        <pc:sldMkLst>
          <pc:docMk/>
          <pc:sldMk cId="3143529345" sldId="272"/>
        </pc:sldMkLst>
        <pc:spChg chg="mod">
          <ac:chgData name="Crystal Bruce" userId="14427a4ffe69d2bf" providerId="Windows Live" clId="Web-{FB282F50-A905-438D-8D5C-DE207CCA062B}" dt="2022-07-11T12:38:32.026" v="51" actId="20577"/>
          <ac:spMkLst>
            <pc:docMk/>
            <pc:sldMk cId="3143529345" sldId="272"/>
            <ac:spMk id="3" creationId="{F41FD900-283F-5C79-14A3-2BEFABF32576}"/>
          </ac:spMkLst>
        </pc:spChg>
      </pc:sldChg>
      <pc:sldChg chg="modSp">
        <pc:chgData name="Crystal Bruce" userId="14427a4ffe69d2bf" providerId="Windows Live" clId="Web-{FB282F50-A905-438D-8D5C-DE207CCA062B}" dt="2022-07-11T13:00:18.090" v="57" actId="20577"/>
        <pc:sldMkLst>
          <pc:docMk/>
          <pc:sldMk cId="3442114411" sldId="273"/>
        </pc:sldMkLst>
        <pc:spChg chg="mod">
          <ac:chgData name="Crystal Bruce" userId="14427a4ffe69d2bf" providerId="Windows Live" clId="Web-{FB282F50-A905-438D-8D5C-DE207CCA062B}" dt="2022-07-11T13:00:18.090" v="57" actId="20577"/>
          <ac:spMkLst>
            <pc:docMk/>
            <pc:sldMk cId="3442114411" sldId="273"/>
            <ac:spMk id="3" creationId="{F9E1D89C-80A2-90A5-5933-40746D72FCF3}"/>
          </ac:spMkLst>
        </pc:spChg>
      </pc:sldChg>
      <pc:sldChg chg="modSp">
        <pc:chgData name="Crystal Bruce" userId="14427a4ffe69d2bf" providerId="Windows Live" clId="Web-{FB282F50-A905-438D-8D5C-DE207CCA062B}" dt="2022-07-11T13:01:28.155" v="60" actId="20577"/>
        <pc:sldMkLst>
          <pc:docMk/>
          <pc:sldMk cId="2669874376" sldId="274"/>
        </pc:sldMkLst>
        <pc:spChg chg="mod">
          <ac:chgData name="Crystal Bruce" userId="14427a4ffe69d2bf" providerId="Windows Live" clId="Web-{FB282F50-A905-438D-8D5C-DE207CCA062B}" dt="2022-07-11T13:01:28.155" v="60" actId="20577"/>
          <ac:spMkLst>
            <pc:docMk/>
            <pc:sldMk cId="2669874376" sldId="274"/>
            <ac:spMk id="3" creationId="{F412870B-5320-38D7-55DF-F3672D804FED}"/>
          </ac:spMkLst>
        </pc:spChg>
      </pc:sldChg>
      <pc:sldChg chg="modSp">
        <pc:chgData name="Crystal Bruce" userId="14427a4ffe69d2bf" providerId="Windows Live" clId="Web-{FB282F50-A905-438D-8D5C-DE207CCA062B}" dt="2022-07-11T13:02:52.923" v="66" actId="20577"/>
        <pc:sldMkLst>
          <pc:docMk/>
          <pc:sldMk cId="3495910914" sldId="279"/>
        </pc:sldMkLst>
        <pc:spChg chg="mod">
          <ac:chgData name="Crystal Bruce" userId="14427a4ffe69d2bf" providerId="Windows Live" clId="Web-{FB282F50-A905-438D-8D5C-DE207CCA062B}" dt="2022-07-11T13:02:52.923" v="66" actId="20577"/>
          <ac:spMkLst>
            <pc:docMk/>
            <pc:sldMk cId="3495910914" sldId="279"/>
            <ac:spMk id="3" creationId="{39F4A764-5A49-640A-F064-1E3DA3BF3476}"/>
          </ac:spMkLst>
        </pc:spChg>
      </pc:sldChg>
      <pc:sldChg chg="modSp">
        <pc:chgData name="Crystal Bruce" userId="14427a4ffe69d2bf" providerId="Windows Live" clId="Web-{FB282F50-A905-438D-8D5C-DE207CCA062B}" dt="2022-07-11T13:12:32.146" v="116" actId="20577"/>
        <pc:sldMkLst>
          <pc:docMk/>
          <pc:sldMk cId="3915618221" sldId="285"/>
        </pc:sldMkLst>
        <pc:spChg chg="mod">
          <ac:chgData name="Crystal Bruce" userId="14427a4ffe69d2bf" providerId="Windows Live" clId="Web-{FB282F50-A905-438D-8D5C-DE207CCA062B}" dt="2022-07-11T13:12:32.146" v="116" actId="20577"/>
          <ac:spMkLst>
            <pc:docMk/>
            <pc:sldMk cId="3915618221" sldId="285"/>
            <ac:spMk id="3" creationId="{B812DED5-7F56-C828-93A3-3DCE526E9C5D}"/>
          </ac:spMkLst>
        </pc:spChg>
      </pc:sldChg>
      <pc:sldChg chg="modSp">
        <pc:chgData name="Crystal Bruce" userId="14427a4ffe69d2bf" providerId="Windows Live" clId="Web-{FB282F50-A905-438D-8D5C-DE207CCA062B}" dt="2022-07-11T13:12:54.069" v="119" actId="20577"/>
        <pc:sldMkLst>
          <pc:docMk/>
          <pc:sldMk cId="3450446" sldId="286"/>
        </pc:sldMkLst>
        <pc:spChg chg="mod">
          <ac:chgData name="Crystal Bruce" userId="14427a4ffe69d2bf" providerId="Windows Live" clId="Web-{FB282F50-A905-438D-8D5C-DE207CCA062B}" dt="2022-07-11T13:12:54.069" v="119" actId="20577"/>
          <ac:spMkLst>
            <pc:docMk/>
            <pc:sldMk cId="3450446" sldId="286"/>
            <ac:spMk id="3" creationId="{D56CA3BC-F0D9-DFA4-4AEA-F43AF180F264}"/>
          </ac:spMkLst>
        </pc:spChg>
      </pc:sldChg>
      <pc:sldChg chg="modSp">
        <pc:chgData name="Crystal Bruce" userId="14427a4ffe69d2bf" providerId="Windows Live" clId="Web-{FB282F50-A905-438D-8D5C-DE207CCA062B}" dt="2022-07-11T13:14:47.213" v="121" actId="20577"/>
        <pc:sldMkLst>
          <pc:docMk/>
          <pc:sldMk cId="827988668" sldId="287"/>
        </pc:sldMkLst>
        <pc:spChg chg="mod">
          <ac:chgData name="Crystal Bruce" userId="14427a4ffe69d2bf" providerId="Windows Live" clId="Web-{FB282F50-A905-438D-8D5C-DE207CCA062B}" dt="2022-07-11T13:14:47.213" v="121" actId="20577"/>
          <ac:spMkLst>
            <pc:docMk/>
            <pc:sldMk cId="827988668" sldId="287"/>
            <ac:spMk id="3" creationId="{E36E868A-4F01-BC0E-BB53-A1913A4AC30B}"/>
          </ac:spMkLst>
        </pc:spChg>
      </pc:sldChg>
      <pc:sldChg chg="modSp">
        <pc:chgData name="Crystal Bruce" userId="14427a4ffe69d2bf" providerId="Windows Live" clId="Web-{FB282F50-A905-438D-8D5C-DE207CCA062B}" dt="2022-07-11T13:16:48.889" v="136" actId="20577"/>
        <pc:sldMkLst>
          <pc:docMk/>
          <pc:sldMk cId="2673977171" sldId="288"/>
        </pc:sldMkLst>
        <pc:spChg chg="mod">
          <ac:chgData name="Crystal Bruce" userId="14427a4ffe69d2bf" providerId="Windows Live" clId="Web-{FB282F50-A905-438D-8D5C-DE207CCA062B}" dt="2022-07-11T13:16:48.889" v="136" actId="20577"/>
          <ac:spMkLst>
            <pc:docMk/>
            <pc:sldMk cId="2673977171" sldId="288"/>
            <ac:spMk id="3" creationId="{3446C334-5B17-1BDB-0B0E-7441937C6C78}"/>
          </ac:spMkLst>
        </pc:spChg>
      </pc:sldChg>
      <pc:sldChg chg="modSp">
        <pc:chgData name="Crystal Bruce" userId="14427a4ffe69d2bf" providerId="Windows Live" clId="Web-{FB282F50-A905-438D-8D5C-DE207CCA062B}" dt="2022-07-11T13:19:38.239" v="158" actId="20577"/>
        <pc:sldMkLst>
          <pc:docMk/>
          <pc:sldMk cId="442194490" sldId="291"/>
        </pc:sldMkLst>
        <pc:spChg chg="mod">
          <ac:chgData name="Crystal Bruce" userId="14427a4ffe69d2bf" providerId="Windows Live" clId="Web-{FB282F50-A905-438D-8D5C-DE207CCA062B}" dt="2022-07-11T13:17:11.687" v="138" actId="20577"/>
          <ac:spMkLst>
            <pc:docMk/>
            <pc:sldMk cId="442194490" sldId="291"/>
            <ac:spMk id="2" creationId="{45CD9B9F-E6A1-8DF9-8D3B-F70E1A7281F1}"/>
          </ac:spMkLst>
        </pc:spChg>
        <pc:spChg chg="mod">
          <ac:chgData name="Crystal Bruce" userId="14427a4ffe69d2bf" providerId="Windows Live" clId="Web-{FB282F50-A905-438D-8D5C-DE207CCA062B}" dt="2022-07-11T13:19:38.239" v="158" actId="20577"/>
          <ac:spMkLst>
            <pc:docMk/>
            <pc:sldMk cId="442194490" sldId="291"/>
            <ac:spMk id="3" creationId="{B5ADF554-283D-602D-4CA0-1D551304A838}"/>
          </ac:spMkLst>
        </pc:spChg>
      </pc:sldChg>
      <pc:sldChg chg="modSp">
        <pc:chgData name="Crystal Bruce" userId="14427a4ffe69d2bf" providerId="Windows Live" clId="Web-{FB282F50-A905-438D-8D5C-DE207CCA062B}" dt="2022-07-11T13:11:47.801" v="110" actId="20577"/>
        <pc:sldMkLst>
          <pc:docMk/>
          <pc:sldMk cId="3722717579" sldId="292"/>
        </pc:sldMkLst>
        <pc:spChg chg="mod">
          <ac:chgData name="Crystal Bruce" userId="14427a4ffe69d2bf" providerId="Windows Live" clId="Web-{FB282F50-A905-438D-8D5C-DE207CCA062B}" dt="2022-07-11T13:11:47.801" v="110" actId="20577"/>
          <ac:spMkLst>
            <pc:docMk/>
            <pc:sldMk cId="3722717579" sldId="292"/>
            <ac:spMk id="3" creationId="{1B593016-D4B7-9617-3F55-37978DB5530C}"/>
          </ac:spMkLst>
        </pc:spChg>
      </pc:sldChg>
      <pc:sldChg chg="modSp">
        <pc:chgData name="Crystal Bruce" userId="14427a4ffe69d2bf" providerId="Windows Live" clId="Web-{FB282F50-A905-438D-8D5C-DE207CCA062B}" dt="2022-07-11T13:12:03.364" v="112" actId="20577"/>
        <pc:sldMkLst>
          <pc:docMk/>
          <pc:sldMk cId="1666514571" sldId="294"/>
        </pc:sldMkLst>
        <pc:spChg chg="mod">
          <ac:chgData name="Crystal Bruce" userId="14427a4ffe69d2bf" providerId="Windows Live" clId="Web-{FB282F50-A905-438D-8D5C-DE207CCA062B}" dt="2022-07-11T13:12:03.364" v="112" actId="20577"/>
          <ac:spMkLst>
            <pc:docMk/>
            <pc:sldMk cId="1666514571" sldId="294"/>
            <ac:spMk id="3" creationId="{7F3A6BF4-E664-1941-3A2B-C20C502D67D2}"/>
          </ac:spMkLst>
        </pc:spChg>
      </pc:sldChg>
      <pc:sldChg chg="modSp">
        <pc:chgData name="Crystal Bruce" userId="14427a4ffe69d2bf" providerId="Windows Live" clId="Web-{FB282F50-A905-438D-8D5C-DE207CCA062B}" dt="2022-07-11T13:09:12.764" v="101"/>
        <pc:sldMkLst>
          <pc:docMk/>
          <pc:sldMk cId="800435689" sldId="306"/>
        </pc:sldMkLst>
        <pc:graphicFrameChg chg="mod modGraphic">
          <ac:chgData name="Crystal Bruce" userId="14427a4ffe69d2bf" providerId="Windows Live" clId="Web-{FB282F50-A905-438D-8D5C-DE207CCA062B}" dt="2022-07-11T13:09:12.764" v="101"/>
          <ac:graphicFrameMkLst>
            <pc:docMk/>
            <pc:sldMk cId="800435689" sldId="306"/>
            <ac:graphicFrameMk id="5" creationId="{85BEB1E8-7720-CFFF-D970-B51C237EDF6A}"/>
          </ac:graphicFrameMkLst>
        </pc:graphicFrameChg>
      </pc:sldChg>
      <pc:sldChg chg="modSp">
        <pc:chgData name="Crystal Bruce" userId="14427a4ffe69d2bf" providerId="Windows Live" clId="Web-{FB282F50-A905-438D-8D5C-DE207CCA062B}" dt="2022-07-11T12:32:53.283" v="23" actId="20577"/>
        <pc:sldMkLst>
          <pc:docMk/>
          <pc:sldMk cId="1069445452" sldId="318"/>
        </pc:sldMkLst>
        <pc:spChg chg="mod">
          <ac:chgData name="Crystal Bruce" userId="14427a4ffe69d2bf" providerId="Windows Live" clId="Web-{FB282F50-A905-438D-8D5C-DE207CCA062B}" dt="2022-07-11T12:32:53.283" v="23" actId="20577"/>
          <ac:spMkLst>
            <pc:docMk/>
            <pc:sldMk cId="1069445452" sldId="318"/>
            <ac:spMk id="3" creationId="{EACEE9E1-F354-1036-22C8-EED9B8238CA3}"/>
          </ac:spMkLst>
        </pc:spChg>
      </pc:sldChg>
      <pc:sldChg chg="modSp">
        <pc:chgData name="Crystal Bruce" userId="14427a4ffe69d2bf" providerId="Windows Live" clId="Web-{FB282F50-A905-438D-8D5C-DE207CCA062B}" dt="2022-07-11T13:05:42.007" v="83" actId="20577"/>
        <pc:sldMkLst>
          <pc:docMk/>
          <pc:sldMk cId="1906742810" sldId="319"/>
        </pc:sldMkLst>
        <pc:spChg chg="mod">
          <ac:chgData name="Crystal Bruce" userId="14427a4ffe69d2bf" providerId="Windows Live" clId="Web-{FB282F50-A905-438D-8D5C-DE207CCA062B}" dt="2022-07-11T13:05:25.084" v="82" actId="20577"/>
          <ac:spMkLst>
            <pc:docMk/>
            <pc:sldMk cId="1906742810" sldId="319"/>
            <ac:spMk id="2" creationId="{5D1DA5FA-A415-E875-1DAD-756FB847F1D4}"/>
          </ac:spMkLst>
        </pc:spChg>
        <pc:spChg chg="mod">
          <ac:chgData name="Crystal Bruce" userId="14427a4ffe69d2bf" providerId="Windows Live" clId="Web-{FB282F50-A905-438D-8D5C-DE207CCA062B}" dt="2022-07-11T13:05:42.007" v="83" actId="20577"/>
          <ac:spMkLst>
            <pc:docMk/>
            <pc:sldMk cId="1906742810" sldId="319"/>
            <ac:spMk id="3" creationId="{2B72F16D-82B5-DA18-330E-BB795C39E03D}"/>
          </ac:spMkLst>
        </pc:spChg>
      </pc:sldChg>
      <pc:sldChg chg="modSp">
        <pc:chgData name="Crystal Bruce" userId="14427a4ffe69d2bf" providerId="Windows Live" clId="Web-{FB282F50-A905-438D-8D5C-DE207CCA062B}" dt="2022-07-11T12:31:52.594" v="18" actId="20577"/>
        <pc:sldMkLst>
          <pc:docMk/>
          <pc:sldMk cId="2908007594" sldId="333"/>
        </pc:sldMkLst>
        <pc:spChg chg="mod">
          <ac:chgData name="Crystal Bruce" userId="14427a4ffe69d2bf" providerId="Windows Live" clId="Web-{FB282F50-A905-438D-8D5C-DE207CCA062B}" dt="2022-07-11T12:31:52.594" v="18" actId="20577"/>
          <ac:spMkLst>
            <pc:docMk/>
            <pc:sldMk cId="2908007594" sldId="333"/>
            <ac:spMk id="3" creationId="{26378129-94CA-2F96-A1FE-52359FF42BFD}"/>
          </ac:spMkLst>
        </pc:spChg>
      </pc:sldChg>
      <pc:sldChg chg="modSp">
        <pc:chgData name="Crystal Bruce" userId="14427a4ffe69d2bf" providerId="Windows Live" clId="Web-{FB282F50-A905-438D-8D5C-DE207CCA062B}" dt="2022-07-11T12:31:33.687" v="16" actId="20577"/>
        <pc:sldMkLst>
          <pc:docMk/>
          <pc:sldMk cId="3161734562" sldId="336"/>
        </pc:sldMkLst>
        <pc:spChg chg="mod">
          <ac:chgData name="Crystal Bruce" userId="14427a4ffe69d2bf" providerId="Windows Live" clId="Web-{FB282F50-A905-438D-8D5C-DE207CCA062B}" dt="2022-07-11T12:31:33.687" v="16" actId="20577"/>
          <ac:spMkLst>
            <pc:docMk/>
            <pc:sldMk cId="3161734562" sldId="336"/>
            <ac:spMk id="3" creationId="{9D3EA595-A8CD-93D4-4CA6-88E1FB657A63}"/>
          </ac:spMkLst>
        </pc:spChg>
      </pc:sldChg>
      <pc:sldChg chg="modSp">
        <pc:chgData name="Crystal Bruce" userId="14427a4ffe69d2bf" providerId="Windows Live" clId="Web-{FB282F50-A905-438D-8D5C-DE207CCA062B}" dt="2022-07-11T13:04:23.442" v="74" actId="1076"/>
        <pc:sldMkLst>
          <pc:docMk/>
          <pc:sldMk cId="3359654232" sldId="339"/>
        </pc:sldMkLst>
        <pc:spChg chg="mod">
          <ac:chgData name="Crystal Bruce" userId="14427a4ffe69d2bf" providerId="Windows Live" clId="Web-{FB282F50-A905-438D-8D5C-DE207CCA062B}" dt="2022-07-11T13:04:06.972" v="70" actId="1076"/>
          <ac:spMkLst>
            <pc:docMk/>
            <pc:sldMk cId="3359654232" sldId="339"/>
            <ac:spMk id="5659" creationId="{0F43302C-C5B7-6F0D-E930-1E7894FC9F63}"/>
          </ac:spMkLst>
        </pc:spChg>
        <pc:spChg chg="mod">
          <ac:chgData name="Crystal Bruce" userId="14427a4ffe69d2bf" providerId="Windows Live" clId="Web-{FB282F50-A905-438D-8D5C-DE207CCA062B}" dt="2022-07-11T13:04:07.004" v="71" actId="1076"/>
          <ac:spMkLst>
            <pc:docMk/>
            <pc:sldMk cId="3359654232" sldId="339"/>
            <ac:spMk id="5698" creationId="{1E9DFCED-A3E4-B704-5F1B-DBBD61DB9DFA}"/>
          </ac:spMkLst>
        </pc:spChg>
        <pc:spChg chg="mod">
          <ac:chgData name="Crystal Bruce" userId="14427a4ffe69d2bf" providerId="Windows Live" clId="Web-{FB282F50-A905-438D-8D5C-DE207CCA062B}" dt="2022-07-11T13:04:23.442" v="74" actId="1076"/>
          <ac:spMkLst>
            <pc:docMk/>
            <pc:sldMk cId="3359654232" sldId="339"/>
            <ac:spMk id="5832" creationId="{FFD5F407-D12C-3AA7-1E03-72FDD95CE6CD}"/>
          </ac:spMkLst>
        </pc:spChg>
        <pc:graphicFrameChg chg="mod">
          <ac:chgData name="Crystal Bruce" userId="14427a4ffe69d2bf" providerId="Windows Live" clId="Web-{FB282F50-A905-438D-8D5C-DE207CCA062B}" dt="2022-07-11T13:04:06.941" v="69" actId="1076"/>
          <ac:graphicFrameMkLst>
            <pc:docMk/>
            <pc:sldMk cId="3359654232" sldId="339"/>
            <ac:graphicFrameMk id="4" creationId="{F754DABF-7E76-EC0F-27F7-CEFC87C15065}"/>
          </ac:graphicFrameMkLst>
        </pc:graphicFrameChg>
      </pc:sldChg>
      <pc:sldChg chg="modSp">
        <pc:chgData name="Crystal Bruce" userId="14427a4ffe69d2bf" providerId="Windows Live" clId="Web-{FB282F50-A905-438D-8D5C-DE207CCA062B}" dt="2022-07-11T13:06:41.384" v="88" actId="1076"/>
        <pc:sldMkLst>
          <pc:docMk/>
          <pc:sldMk cId="733057139" sldId="340"/>
        </pc:sldMkLst>
        <pc:spChg chg="mod">
          <ac:chgData name="Crystal Bruce" userId="14427a4ffe69d2bf" providerId="Windows Live" clId="Web-{FB282F50-A905-438D-8D5C-DE207CCA062B}" dt="2022-07-11T13:06:18.789" v="84" actId="1076"/>
          <ac:spMkLst>
            <pc:docMk/>
            <pc:sldMk cId="733057139" sldId="340"/>
            <ac:spMk id="5659" creationId="{0F43302C-C5B7-6F0D-E930-1E7894FC9F63}"/>
          </ac:spMkLst>
        </pc:spChg>
        <pc:spChg chg="mod">
          <ac:chgData name="Crystal Bruce" userId="14427a4ffe69d2bf" providerId="Windows Live" clId="Web-{FB282F50-A905-438D-8D5C-DE207CCA062B}" dt="2022-07-11T13:06:41.384" v="88" actId="1076"/>
          <ac:spMkLst>
            <pc:docMk/>
            <pc:sldMk cId="733057139" sldId="340"/>
            <ac:spMk id="5698" creationId="{1E9DFCED-A3E4-B704-5F1B-DBBD61DB9DFA}"/>
          </ac:spMkLst>
        </pc:spChg>
        <pc:spChg chg="mod">
          <ac:chgData name="Crystal Bruce" userId="14427a4ffe69d2bf" providerId="Windows Live" clId="Web-{FB282F50-A905-438D-8D5C-DE207CCA062B}" dt="2022-07-11T13:06:33.493" v="87" actId="14100"/>
          <ac:spMkLst>
            <pc:docMk/>
            <pc:sldMk cId="733057139" sldId="340"/>
            <ac:spMk id="5832" creationId="{FFD5F407-D12C-3AA7-1E03-72FDD95CE6CD}"/>
          </ac:spMkLst>
        </pc:spChg>
      </pc:sldChg>
      <pc:sldChg chg="modSp">
        <pc:chgData name="Crystal Bruce" userId="14427a4ffe69d2bf" providerId="Windows Live" clId="Web-{FB282F50-A905-438D-8D5C-DE207CCA062B}" dt="2022-07-11T13:10:48.549" v="104" actId="20577"/>
        <pc:sldMkLst>
          <pc:docMk/>
          <pc:sldMk cId="2006894800" sldId="341"/>
        </pc:sldMkLst>
        <pc:spChg chg="mod">
          <ac:chgData name="Crystal Bruce" userId="14427a4ffe69d2bf" providerId="Windows Live" clId="Web-{FB282F50-A905-438D-8D5C-DE207CCA062B}" dt="2022-07-11T13:10:48.549" v="104" actId="20577"/>
          <ac:spMkLst>
            <pc:docMk/>
            <pc:sldMk cId="2006894800" sldId="341"/>
            <ac:spMk id="3" creationId="{26378129-94CA-2F96-A1FE-52359FF42BFD}"/>
          </ac:spMkLst>
        </pc:spChg>
      </pc:sldChg>
    </pc:docChg>
  </pc:docChgLst>
  <pc:docChgLst>
    <pc:chgData name="nessa ryan" userId="6fa005c6e46f3f45" providerId="Windows Live" clId="Web-{5A878B65-F625-438F-8144-C083304F2E8B}"/>
    <pc:docChg chg="mod addSld modSld">
      <pc:chgData name="nessa ryan" userId="6fa005c6e46f3f45" providerId="Windows Live" clId="Web-{5A878B65-F625-438F-8144-C083304F2E8B}" dt="2022-05-13T03:32:00.030" v="71"/>
      <pc:docMkLst>
        <pc:docMk/>
      </pc:docMkLst>
      <pc:sldChg chg="modSp addCm modCm">
        <pc:chgData name="nessa ryan" userId="6fa005c6e46f3f45" providerId="Windows Live" clId="Web-{5A878B65-F625-438F-8144-C083304F2E8B}" dt="2022-05-13T02:46:37.246" v="5" actId="20577"/>
        <pc:sldMkLst>
          <pc:docMk/>
          <pc:sldMk cId="3984217547" sldId="259"/>
        </pc:sldMkLst>
        <pc:spChg chg="mod">
          <ac:chgData name="nessa ryan" userId="6fa005c6e46f3f45" providerId="Windows Live" clId="Web-{5A878B65-F625-438F-8144-C083304F2E8B}" dt="2022-05-13T02:46:37.246" v="5" actId="20577"/>
          <ac:spMkLst>
            <pc:docMk/>
            <pc:sldMk cId="3984217547" sldId="259"/>
            <ac:spMk id="3" creationId="{75EF31AF-6EC7-4C3E-B0E8-6AEEFBF8BD92}"/>
          </ac:spMkLst>
        </pc:spChg>
      </pc:sldChg>
      <pc:sldChg chg="addCm">
        <pc:chgData name="nessa ryan" userId="6fa005c6e46f3f45" providerId="Windows Live" clId="Web-{5A878B65-F625-438F-8144-C083304F2E8B}" dt="2022-05-13T03:25:13.606" v="20"/>
        <pc:sldMkLst>
          <pc:docMk/>
          <pc:sldMk cId="3215186404" sldId="264"/>
        </pc:sldMkLst>
      </pc:sldChg>
      <pc:sldChg chg="addCm">
        <pc:chgData name="nessa ryan" userId="6fa005c6e46f3f45" providerId="Windows Live" clId="Web-{5A878B65-F625-438F-8144-C083304F2E8B}" dt="2022-05-13T03:28:25.618" v="21"/>
        <pc:sldMkLst>
          <pc:docMk/>
          <pc:sldMk cId="3686659350" sldId="266"/>
        </pc:sldMkLst>
      </pc:sldChg>
      <pc:sldChg chg="addCm modCm">
        <pc:chgData name="nessa ryan" userId="6fa005c6e46f3f45" providerId="Windows Live" clId="Web-{5A878B65-F625-438F-8144-C083304F2E8B}" dt="2022-05-13T02:52:42.975" v="9"/>
        <pc:sldMkLst>
          <pc:docMk/>
          <pc:sldMk cId="690309058" sldId="269"/>
        </pc:sldMkLst>
      </pc:sldChg>
      <pc:sldChg chg="addCm">
        <pc:chgData name="nessa ryan" userId="6fa005c6e46f3f45" providerId="Windows Live" clId="Web-{5A878B65-F625-438F-8144-C083304F2E8B}" dt="2022-05-13T02:54:08.727" v="10"/>
        <pc:sldMkLst>
          <pc:docMk/>
          <pc:sldMk cId="3782170437" sldId="271"/>
        </pc:sldMkLst>
      </pc:sldChg>
      <pc:sldChg chg="addCm">
        <pc:chgData name="nessa ryan" userId="6fa005c6e46f3f45" providerId="Windows Live" clId="Web-{5A878B65-F625-438F-8144-C083304F2E8B}" dt="2022-05-13T03:00:22.877" v="12"/>
        <pc:sldMkLst>
          <pc:docMk/>
          <pc:sldMk cId="3143529345" sldId="272"/>
        </pc:sldMkLst>
      </pc:sldChg>
      <pc:sldChg chg="addCm">
        <pc:chgData name="nessa ryan" userId="6fa005c6e46f3f45" providerId="Windows Live" clId="Web-{5A878B65-F625-438F-8144-C083304F2E8B}" dt="2022-05-13T03:02:02.145" v="13"/>
        <pc:sldMkLst>
          <pc:docMk/>
          <pc:sldMk cId="3442114411" sldId="273"/>
        </pc:sldMkLst>
      </pc:sldChg>
      <pc:sldChg chg="addCm">
        <pc:chgData name="nessa ryan" userId="6fa005c6e46f3f45" providerId="Windows Live" clId="Web-{5A878B65-F625-438F-8144-C083304F2E8B}" dt="2022-05-13T03:02:50.818" v="14"/>
        <pc:sldMkLst>
          <pc:docMk/>
          <pc:sldMk cId="2669874376" sldId="274"/>
        </pc:sldMkLst>
      </pc:sldChg>
      <pc:sldChg chg="addCm">
        <pc:chgData name="nessa ryan" userId="6fa005c6e46f3f45" providerId="Windows Live" clId="Web-{5A878B65-F625-438F-8144-C083304F2E8B}" dt="2022-05-13T02:58:28.546" v="11"/>
        <pc:sldMkLst>
          <pc:docMk/>
          <pc:sldMk cId="2673977171" sldId="288"/>
        </pc:sldMkLst>
      </pc:sldChg>
      <pc:sldChg chg="modSp addCm">
        <pc:chgData name="nessa ryan" userId="6fa005c6e46f3f45" providerId="Windows Live" clId="Web-{5A878B65-F625-438F-8144-C083304F2E8B}" dt="2022-05-13T03:31:59.123" v="70" actId="20577"/>
        <pc:sldMkLst>
          <pc:docMk/>
          <pc:sldMk cId="2844474910" sldId="296"/>
        </pc:sldMkLst>
        <pc:spChg chg="mod">
          <ac:chgData name="nessa ryan" userId="6fa005c6e46f3f45" providerId="Windows Live" clId="Web-{5A878B65-F625-438F-8144-C083304F2E8B}" dt="2022-05-13T03:31:59.123" v="70" actId="20577"/>
          <ac:spMkLst>
            <pc:docMk/>
            <pc:sldMk cId="2844474910" sldId="296"/>
            <ac:spMk id="2" creationId="{3FB9CE89-8B78-8025-AF7F-37529AE1D529}"/>
          </ac:spMkLst>
        </pc:spChg>
      </pc:sldChg>
      <pc:sldChg chg="addCm">
        <pc:chgData name="nessa ryan" userId="6fa005c6e46f3f45" providerId="Windows Live" clId="Web-{5A878B65-F625-438F-8144-C083304F2E8B}" dt="2022-05-13T03:29:51.183" v="22"/>
        <pc:sldMkLst>
          <pc:docMk/>
          <pc:sldMk cId="1549130691" sldId="299"/>
        </pc:sldMkLst>
      </pc:sldChg>
      <pc:sldChg chg="addCm">
        <pc:chgData name="nessa ryan" userId="6fa005c6e46f3f45" providerId="Windows Live" clId="Web-{5A878B65-F625-438F-8144-C083304F2E8B}" dt="2022-05-13T03:18:49.205" v="15"/>
        <pc:sldMkLst>
          <pc:docMk/>
          <pc:sldMk cId="1905363458" sldId="307"/>
        </pc:sldMkLst>
      </pc:sldChg>
      <pc:sldChg chg="addCm">
        <pc:chgData name="nessa ryan" userId="6fa005c6e46f3f45" providerId="Windows Live" clId="Web-{5A878B65-F625-438F-8144-C083304F2E8B}" dt="2022-05-13T03:19:28.518" v="17"/>
        <pc:sldMkLst>
          <pc:docMk/>
          <pc:sldMk cId="2011537059" sldId="308"/>
        </pc:sldMkLst>
      </pc:sldChg>
      <pc:sldChg chg="addCm">
        <pc:chgData name="nessa ryan" userId="6fa005c6e46f3f45" providerId="Windows Live" clId="Web-{5A878B65-F625-438F-8144-C083304F2E8B}" dt="2022-05-13T03:21:12.521" v="18"/>
        <pc:sldMkLst>
          <pc:docMk/>
          <pc:sldMk cId="1978034644" sldId="309"/>
        </pc:sldMkLst>
      </pc:sldChg>
      <pc:sldChg chg="addCm">
        <pc:chgData name="nessa ryan" userId="6fa005c6e46f3f45" providerId="Windows Live" clId="Web-{5A878B65-F625-438F-8144-C083304F2E8B}" dt="2022-05-13T03:23:05.478" v="19"/>
        <pc:sldMkLst>
          <pc:docMk/>
          <pc:sldMk cId="1630931065" sldId="310"/>
        </pc:sldMkLst>
      </pc:sldChg>
      <pc:sldChg chg="new">
        <pc:chgData name="nessa ryan" userId="6fa005c6e46f3f45" providerId="Windows Live" clId="Web-{5A878B65-F625-438F-8144-C083304F2E8B}" dt="2022-05-13T03:32:00.030" v="71"/>
        <pc:sldMkLst>
          <pc:docMk/>
          <pc:sldMk cId="745375011" sldId="311"/>
        </pc:sldMkLst>
      </pc:sldChg>
    </pc:docChg>
  </pc:docChgLst>
  <pc:docChgLst>
    <pc:chgData name="Crystal Bruce" userId="14427a4ffe69d2bf" providerId="Windows Live" clId="Web-{EF1E4906-845B-4077-B38F-E34B002E3595}"/>
    <pc:docChg chg="modSld">
      <pc:chgData name="Crystal Bruce" userId="14427a4ffe69d2bf" providerId="Windows Live" clId="Web-{EF1E4906-845B-4077-B38F-E34B002E3595}" dt="2022-07-11T17:13:01.793" v="15" actId="20577"/>
      <pc:docMkLst>
        <pc:docMk/>
      </pc:docMkLst>
      <pc:sldChg chg="modSp">
        <pc:chgData name="Crystal Bruce" userId="14427a4ffe69d2bf" providerId="Windows Live" clId="Web-{EF1E4906-845B-4077-B38F-E34B002E3595}" dt="2022-07-11T17:10:24.664" v="2" actId="20577"/>
        <pc:sldMkLst>
          <pc:docMk/>
          <pc:sldMk cId="3143529345" sldId="272"/>
        </pc:sldMkLst>
        <pc:spChg chg="mod">
          <ac:chgData name="Crystal Bruce" userId="14427a4ffe69d2bf" providerId="Windows Live" clId="Web-{EF1E4906-845B-4077-B38F-E34B002E3595}" dt="2022-07-11T17:10:24.664" v="2" actId="20577"/>
          <ac:spMkLst>
            <pc:docMk/>
            <pc:sldMk cId="3143529345" sldId="272"/>
            <ac:spMk id="3" creationId="{F41FD900-283F-5C79-14A3-2BEFABF32576}"/>
          </ac:spMkLst>
        </pc:spChg>
      </pc:sldChg>
      <pc:sldChg chg="modSp">
        <pc:chgData name="Crystal Bruce" userId="14427a4ffe69d2bf" providerId="Windows Live" clId="Web-{EF1E4906-845B-4077-B38F-E34B002E3595}" dt="2022-07-11T17:11:57.291" v="8" actId="20577"/>
        <pc:sldMkLst>
          <pc:docMk/>
          <pc:sldMk cId="3450446" sldId="286"/>
        </pc:sldMkLst>
        <pc:spChg chg="mod">
          <ac:chgData name="Crystal Bruce" userId="14427a4ffe69d2bf" providerId="Windows Live" clId="Web-{EF1E4906-845B-4077-B38F-E34B002E3595}" dt="2022-07-11T17:11:57.291" v="8" actId="20577"/>
          <ac:spMkLst>
            <pc:docMk/>
            <pc:sldMk cId="3450446" sldId="286"/>
            <ac:spMk id="3" creationId="{D56CA3BC-F0D9-DFA4-4AEA-F43AF180F264}"/>
          </ac:spMkLst>
        </pc:spChg>
      </pc:sldChg>
      <pc:sldChg chg="modSp">
        <pc:chgData name="Crystal Bruce" userId="14427a4ffe69d2bf" providerId="Windows Live" clId="Web-{EF1E4906-845B-4077-B38F-E34B002E3595}" dt="2022-07-11T17:12:53.715" v="13" actId="20577"/>
        <pc:sldMkLst>
          <pc:docMk/>
          <pc:sldMk cId="2673977171" sldId="288"/>
        </pc:sldMkLst>
        <pc:spChg chg="mod">
          <ac:chgData name="Crystal Bruce" userId="14427a4ffe69d2bf" providerId="Windows Live" clId="Web-{EF1E4906-845B-4077-B38F-E34B002E3595}" dt="2022-07-11T17:12:53.715" v="13" actId="20577"/>
          <ac:spMkLst>
            <pc:docMk/>
            <pc:sldMk cId="2673977171" sldId="288"/>
            <ac:spMk id="3" creationId="{3446C334-5B17-1BDB-0B0E-7441937C6C78}"/>
          </ac:spMkLst>
        </pc:spChg>
      </pc:sldChg>
      <pc:sldChg chg="modSp">
        <pc:chgData name="Crystal Bruce" userId="14427a4ffe69d2bf" providerId="Windows Live" clId="Web-{EF1E4906-845B-4077-B38F-E34B002E3595}" dt="2022-07-11T17:13:01.793" v="15" actId="20577"/>
        <pc:sldMkLst>
          <pc:docMk/>
          <pc:sldMk cId="442194490" sldId="291"/>
        </pc:sldMkLst>
        <pc:spChg chg="mod">
          <ac:chgData name="Crystal Bruce" userId="14427a4ffe69d2bf" providerId="Windows Live" clId="Web-{EF1E4906-845B-4077-B38F-E34B002E3595}" dt="2022-07-11T17:13:01.793" v="15" actId="20577"/>
          <ac:spMkLst>
            <pc:docMk/>
            <pc:sldMk cId="442194490" sldId="291"/>
            <ac:spMk id="3" creationId="{B5ADF554-283D-602D-4CA0-1D551304A838}"/>
          </ac:spMkLst>
        </pc:spChg>
      </pc:sldChg>
      <pc:sldChg chg="modSp">
        <pc:chgData name="Crystal Bruce" userId="14427a4ffe69d2bf" providerId="Windows Live" clId="Web-{EF1E4906-845B-4077-B38F-E34B002E3595}" dt="2022-07-11T17:11:15.962" v="5" actId="1076"/>
        <pc:sldMkLst>
          <pc:docMk/>
          <pc:sldMk cId="3359654232" sldId="339"/>
        </pc:sldMkLst>
        <pc:spChg chg="mod">
          <ac:chgData name="Crystal Bruce" userId="14427a4ffe69d2bf" providerId="Windows Live" clId="Web-{EF1E4906-845B-4077-B38F-E34B002E3595}" dt="2022-07-11T17:11:15.962" v="5" actId="1076"/>
          <ac:spMkLst>
            <pc:docMk/>
            <pc:sldMk cId="3359654232" sldId="339"/>
            <ac:spMk id="5832" creationId="{FFD5F407-D12C-3AA7-1E03-72FDD95CE6CD}"/>
          </ac:spMkLst>
        </pc:spChg>
      </pc:sldChg>
    </pc:docChg>
  </pc:docChgLst>
  <pc:docChgLst>
    <pc:chgData name="Guest User" providerId="Windows Live" clId="Web-{8622D647-0CC7-4140-838F-8ACEA94D53B7}"/>
    <pc:docChg chg="addSld delSld modSld">
      <pc:chgData name="Guest User" userId="" providerId="Windows Live" clId="Web-{8622D647-0CC7-4140-838F-8ACEA94D53B7}" dt="2022-05-12T03:03:42.234" v="829" actId="20577"/>
      <pc:docMkLst>
        <pc:docMk/>
      </pc:docMkLst>
      <pc:sldChg chg="modSp">
        <pc:chgData name="Guest User" userId="" providerId="Windows Live" clId="Web-{8622D647-0CC7-4140-838F-8ACEA94D53B7}" dt="2022-05-12T01:00:42.512" v="431" actId="20577"/>
        <pc:sldMkLst>
          <pc:docMk/>
          <pc:sldMk cId="3215186404" sldId="264"/>
        </pc:sldMkLst>
        <pc:spChg chg="mod">
          <ac:chgData name="Guest User" userId="" providerId="Windows Live" clId="Web-{8622D647-0CC7-4140-838F-8ACEA94D53B7}" dt="2022-05-12T01:00:42.512" v="431" actId="20577"/>
          <ac:spMkLst>
            <pc:docMk/>
            <pc:sldMk cId="3215186404" sldId="264"/>
            <ac:spMk id="3" creationId="{C35DD11A-111C-488F-A3B4-B40DCCCA0AFE}"/>
          </ac:spMkLst>
        </pc:spChg>
      </pc:sldChg>
      <pc:sldChg chg="addSp delSp modSp">
        <pc:chgData name="Guest User" userId="" providerId="Windows Live" clId="Web-{8622D647-0CC7-4140-838F-8ACEA94D53B7}" dt="2022-05-12T01:40:47.678" v="758" actId="14100"/>
        <pc:sldMkLst>
          <pc:docMk/>
          <pc:sldMk cId="3686659350" sldId="266"/>
        </pc:sldMkLst>
        <pc:spChg chg="mod">
          <ac:chgData name="Guest User" userId="" providerId="Windows Live" clId="Web-{8622D647-0CC7-4140-838F-8ACEA94D53B7}" dt="2022-05-11T19:03:53.222" v="233" actId="20577"/>
          <ac:spMkLst>
            <pc:docMk/>
            <pc:sldMk cId="3686659350" sldId="266"/>
            <ac:spMk id="2" creationId="{F66420CC-8A73-49C6-8D12-837C4F365CFC}"/>
          </ac:spMkLst>
        </pc:spChg>
        <pc:spChg chg="mod">
          <ac:chgData name="Guest User" userId="" providerId="Windows Live" clId="Web-{8622D647-0CC7-4140-838F-8ACEA94D53B7}" dt="2022-05-12T01:40:47.678" v="758" actId="14100"/>
          <ac:spMkLst>
            <pc:docMk/>
            <pc:sldMk cId="3686659350" sldId="266"/>
            <ac:spMk id="3" creationId="{D2E5C9A0-9480-4E39-9A19-EB898DA8564A}"/>
          </ac:spMkLst>
        </pc:spChg>
        <pc:spChg chg="add del">
          <ac:chgData name="Guest User" userId="" providerId="Windows Live" clId="Web-{8622D647-0CC7-4140-838F-8ACEA94D53B7}" dt="2022-05-12T01:39:31.551" v="749"/>
          <ac:spMkLst>
            <pc:docMk/>
            <pc:sldMk cId="3686659350" sldId="266"/>
            <ac:spMk id="6" creationId="{E39052F6-5D9C-7E2B-5258-88A67E9A7E64}"/>
          </ac:spMkLst>
        </pc:spChg>
        <pc:spChg chg="add mod">
          <ac:chgData name="Guest User" userId="" providerId="Windows Live" clId="Web-{8622D647-0CC7-4140-838F-8ACEA94D53B7}" dt="2022-05-12T01:39:24.004" v="748" actId="20577"/>
          <ac:spMkLst>
            <pc:docMk/>
            <pc:sldMk cId="3686659350" sldId="266"/>
            <ac:spMk id="7" creationId="{918DEDDE-F9CE-9C13-6A1D-5DE5D10E425A}"/>
          </ac:spMkLst>
        </pc:spChg>
      </pc:sldChg>
      <pc:sldChg chg="del">
        <pc:chgData name="Guest User" userId="" providerId="Windows Live" clId="Web-{8622D647-0CC7-4140-838F-8ACEA94D53B7}" dt="2022-05-12T01:41:25.351" v="759"/>
        <pc:sldMkLst>
          <pc:docMk/>
          <pc:sldMk cId="1896376959" sldId="267"/>
        </pc:sldMkLst>
      </pc:sldChg>
      <pc:sldChg chg="addSp delSp modSp del">
        <pc:chgData name="Guest User" userId="" providerId="Windows Live" clId="Web-{8622D647-0CC7-4140-838F-8ACEA94D53B7}" dt="2022-05-12T01:59:41.157" v="786"/>
        <pc:sldMkLst>
          <pc:docMk/>
          <pc:sldMk cId="1605223608" sldId="268"/>
        </pc:sldMkLst>
        <pc:spChg chg="del mod">
          <ac:chgData name="Guest User" userId="" providerId="Windows Live" clId="Web-{8622D647-0CC7-4140-838F-8ACEA94D53B7}" dt="2022-05-12T01:59:39.407" v="785"/>
          <ac:spMkLst>
            <pc:docMk/>
            <pc:sldMk cId="1605223608" sldId="268"/>
            <ac:spMk id="3" creationId="{82944693-F62B-426C-8D3F-24B8620AAC07}"/>
          </ac:spMkLst>
        </pc:spChg>
        <pc:spChg chg="add mod">
          <ac:chgData name="Guest User" userId="" providerId="Windows Live" clId="Web-{8622D647-0CC7-4140-838F-8ACEA94D53B7}" dt="2022-05-12T01:59:39.407" v="785"/>
          <ac:spMkLst>
            <pc:docMk/>
            <pc:sldMk cId="1605223608" sldId="268"/>
            <ac:spMk id="5" creationId="{B9A1C926-0AB0-D202-72FC-B512EF0DE7C9}"/>
          </ac:spMkLst>
        </pc:spChg>
      </pc:sldChg>
      <pc:sldChg chg="modSp">
        <pc:chgData name="Guest User" userId="" providerId="Windows Live" clId="Web-{8622D647-0CC7-4140-838F-8ACEA94D53B7}" dt="2022-05-12T01:59:49.204" v="788" actId="20577"/>
        <pc:sldMkLst>
          <pc:docMk/>
          <pc:sldMk cId="3143529345" sldId="272"/>
        </pc:sldMkLst>
        <pc:spChg chg="mod">
          <ac:chgData name="Guest User" userId="" providerId="Windows Live" clId="Web-{8622D647-0CC7-4140-838F-8ACEA94D53B7}" dt="2022-05-12T01:59:49.204" v="788" actId="20577"/>
          <ac:spMkLst>
            <pc:docMk/>
            <pc:sldMk cId="3143529345" sldId="272"/>
            <ac:spMk id="2" creationId="{AAC6DB69-E572-EEEC-37BF-85A8C894697C}"/>
          </ac:spMkLst>
        </pc:spChg>
      </pc:sldChg>
      <pc:sldChg chg="modSp">
        <pc:chgData name="Guest User" userId="" providerId="Windows Live" clId="Web-{8622D647-0CC7-4140-838F-8ACEA94D53B7}" dt="2022-05-12T01:59:53.766" v="790" actId="20577"/>
        <pc:sldMkLst>
          <pc:docMk/>
          <pc:sldMk cId="3442114411" sldId="273"/>
        </pc:sldMkLst>
        <pc:spChg chg="mod">
          <ac:chgData name="Guest User" userId="" providerId="Windows Live" clId="Web-{8622D647-0CC7-4140-838F-8ACEA94D53B7}" dt="2022-05-12T01:59:53.766" v="790" actId="20577"/>
          <ac:spMkLst>
            <pc:docMk/>
            <pc:sldMk cId="3442114411" sldId="273"/>
            <ac:spMk id="2" creationId="{1B256326-91A8-F4FA-B8CF-2C2BE39FCDB5}"/>
          </ac:spMkLst>
        </pc:spChg>
      </pc:sldChg>
      <pc:sldChg chg="modSp">
        <pc:chgData name="Guest User" userId="" providerId="Windows Live" clId="Web-{8622D647-0CC7-4140-838F-8ACEA94D53B7}" dt="2022-05-12T01:59:58.720" v="793" actId="20577"/>
        <pc:sldMkLst>
          <pc:docMk/>
          <pc:sldMk cId="2669874376" sldId="274"/>
        </pc:sldMkLst>
        <pc:spChg chg="mod">
          <ac:chgData name="Guest User" userId="" providerId="Windows Live" clId="Web-{8622D647-0CC7-4140-838F-8ACEA94D53B7}" dt="2022-05-12T01:59:58.720" v="793" actId="20577"/>
          <ac:spMkLst>
            <pc:docMk/>
            <pc:sldMk cId="2669874376" sldId="274"/>
            <ac:spMk id="2" creationId="{1BF440E1-DB33-BDE8-9D35-AF3EFB5BE152}"/>
          </ac:spMkLst>
        </pc:spChg>
      </pc:sldChg>
      <pc:sldChg chg="modSp">
        <pc:chgData name="Guest User" userId="" providerId="Windows Live" clId="Web-{8622D647-0CC7-4140-838F-8ACEA94D53B7}" dt="2022-05-11T15:52:04.659" v="0" actId="20577"/>
        <pc:sldMkLst>
          <pc:docMk/>
          <pc:sldMk cId="3495910914" sldId="279"/>
        </pc:sldMkLst>
        <pc:spChg chg="mod">
          <ac:chgData name="Guest User" userId="" providerId="Windows Live" clId="Web-{8622D647-0CC7-4140-838F-8ACEA94D53B7}" dt="2022-05-11T15:52:04.659" v="0" actId="20577"/>
          <ac:spMkLst>
            <pc:docMk/>
            <pc:sldMk cId="3495910914" sldId="279"/>
            <ac:spMk id="2" creationId="{6385B620-222A-6B85-3783-D7FA5DB47344}"/>
          </ac:spMkLst>
        </pc:spChg>
      </pc:sldChg>
      <pc:sldChg chg="modSp">
        <pc:chgData name="Guest User" userId="" providerId="Windows Live" clId="Web-{8622D647-0CC7-4140-838F-8ACEA94D53B7}" dt="2022-05-11T16:09:32.468" v="9" actId="20577"/>
        <pc:sldMkLst>
          <pc:docMk/>
          <pc:sldMk cId="4096659782" sldId="289"/>
        </pc:sldMkLst>
        <pc:spChg chg="mod">
          <ac:chgData name="Guest User" userId="" providerId="Windows Live" clId="Web-{8622D647-0CC7-4140-838F-8ACEA94D53B7}" dt="2022-05-11T16:09:32.468" v="9" actId="20577"/>
          <ac:spMkLst>
            <pc:docMk/>
            <pc:sldMk cId="4096659782" sldId="289"/>
            <ac:spMk id="2" creationId="{A76B73F7-F7A2-E50F-4F5E-8E40998977F2}"/>
          </ac:spMkLst>
        </pc:spChg>
      </pc:sldChg>
      <pc:sldChg chg="modSp">
        <pc:chgData name="Guest User" userId="" providerId="Windows Live" clId="Web-{8622D647-0CC7-4140-838F-8ACEA94D53B7}" dt="2022-05-11T16:09:38.687" v="12" actId="20577"/>
        <pc:sldMkLst>
          <pc:docMk/>
          <pc:sldMk cId="1305148555" sldId="290"/>
        </pc:sldMkLst>
        <pc:spChg chg="mod">
          <ac:chgData name="Guest User" userId="" providerId="Windows Live" clId="Web-{8622D647-0CC7-4140-838F-8ACEA94D53B7}" dt="2022-05-11T16:09:38.687" v="12" actId="20577"/>
          <ac:spMkLst>
            <pc:docMk/>
            <pc:sldMk cId="1305148555" sldId="290"/>
            <ac:spMk id="2" creationId="{C25D502B-BB4D-61BF-D82B-433D6756247C}"/>
          </ac:spMkLst>
        </pc:spChg>
      </pc:sldChg>
      <pc:sldChg chg="modSp">
        <pc:chgData name="Guest User" userId="" providerId="Windows Live" clId="Web-{8622D647-0CC7-4140-838F-8ACEA94D53B7}" dt="2022-05-11T16:23:41.522" v="231" actId="20577"/>
        <pc:sldMkLst>
          <pc:docMk/>
          <pc:sldMk cId="3722717579" sldId="292"/>
        </pc:sldMkLst>
        <pc:spChg chg="mod">
          <ac:chgData name="Guest User" userId="" providerId="Windows Live" clId="Web-{8622D647-0CC7-4140-838F-8ACEA94D53B7}" dt="2022-05-11T16:23:41.522" v="231" actId="20577"/>
          <ac:spMkLst>
            <pc:docMk/>
            <pc:sldMk cId="3722717579" sldId="292"/>
            <ac:spMk id="3" creationId="{1B593016-D4B7-9617-3F55-37978DB5530C}"/>
          </ac:spMkLst>
        </pc:spChg>
      </pc:sldChg>
      <pc:sldChg chg="addSp modSp new">
        <pc:chgData name="Guest User" userId="" providerId="Windows Live" clId="Web-{8622D647-0CC7-4140-838F-8ACEA94D53B7}" dt="2022-05-11T16:17:26.934" v="53" actId="20577"/>
        <pc:sldMkLst>
          <pc:docMk/>
          <pc:sldMk cId="1666514571" sldId="294"/>
        </pc:sldMkLst>
        <pc:spChg chg="mod">
          <ac:chgData name="Guest User" userId="" providerId="Windows Live" clId="Web-{8622D647-0CC7-4140-838F-8ACEA94D53B7}" dt="2022-05-11T16:16:57.558" v="44" actId="20577"/>
          <ac:spMkLst>
            <pc:docMk/>
            <pc:sldMk cId="1666514571" sldId="294"/>
            <ac:spMk id="2" creationId="{F997229B-CDD2-FB33-D889-AFCDB40ED5B6}"/>
          </ac:spMkLst>
        </pc:spChg>
        <pc:spChg chg="mod">
          <ac:chgData name="Guest User" userId="" providerId="Windows Live" clId="Web-{8622D647-0CC7-4140-838F-8ACEA94D53B7}" dt="2022-05-11T16:17:26.934" v="53" actId="20577"/>
          <ac:spMkLst>
            <pc:docMk/>
            <pc:sldMk cId="1666514571" sldId="294"/>
            <ac:spMk id="3" creationId="{7F3A6BF4-E664-1941-3A2B-C20C502D67D2}"/>
          </ac:spMkLst>
        </pc:spChg>
        <pc:picChg chg="add mod">
          <ac:chgData name="Guest User" userId="" providerId="Windows Live" clId="Web-{8622D647-0CC7-4140-838F-8ACEA94D53B7}" dt="2022-05-11T16:17:13.980" v="49" actId="1076"/>
          <ac:picMkLst>
            <pc:docMk/>
            <pc:sldMk cId="1666514571" sldId="294"/>
            <ac:picMk id="4" creationId="{4D16B30C-3760-D3FE-B087-90403BE3769C}"/>
          </ac:picMkLst>
        </pc:picChg>
      </pc:sldChg>
      <pc:sldChg chg="addSp delSp modSp new">
        <pc:chgData name="Guest User" userId="" providerId="Windows Live" clId="Web-{8622D647-0CC7-4140-838F-8ACEA94D53B7}" dt="2022-05-12T01:48:15.439" v="775" actId="14100"/>
        <pc:sldMkLst>
          <pc:docMk/>
          <pc:sldMk cId="3442246575" sldId="295"/>
        </pc:sldMkLst>
        <pc:spChg chg="mod">
          <ac:chgData name="Guest User" userId="" providerId="Windows Live" clId="Web-{8622D647-0CC7-4140-838F-8ACEA94D53B7}" dt="2022-05-12T01:48:03.079" v="771" actId="20577"/>
          <ac:spMkLst>
            <pc:docMk/>
            <pc:sldMk cId="3442246575" sldId="295"/>
            <ac:spMk id="2" creationId="{CE972239-E92E-D800-0CA8-571B21251BCE}"/>
          </ac:spMkLst>
        </pc:spChg>
        <pc:spChg chg="del">
          <ac:chgData name="Guest User" userId="" providerId="Windows Live" clId="Web-{8622D647-0CC7-4140-838F-8ACEA94D53B7}" dt="2022-05-12T01:48:05.423" v="772"/>
          <ac:spMkLst>
            <pc:docMk/>
            <pc:sldMk cId="3442246575" sldId="295"/>
            <ac:spMk id="3" creationId="{9F254E2A-03AF-1BF3-9F8C-75FF26B1CB77}"/>
          </ac:spMkLst>
        </pc:spChg>
        <pc:picChg chg="add mod ord">
          <ac:chgData name="Guest User" userId="" providerId="Windows Live" clId="Web-{8622D647-0CC7-4140-838F-8ACEA94D53B7}" dt="2022-05-12T01:48:15.439" v="775" actId="14100"/>
          <ac:picMkLst>
            <pc:docMk/>
            <pc:sldMk cId="3442246575" sldId="295"/>
            <ac:picMk id="4" creationId="{6B22ACD9-01E9-F47E-D699-3396F65E8204}"/>
          </ac:picMkLst>
        </pc:picChg>
      </pc:sldChg>
      <pc:sldChg chg="addSp delSp modSp new mod modClrScheme chgLayout">
        <pc:chgData name="Guest User" userId="" providerId="Windows Live" clId="Web-{8622D647-0CC7-4140-838F-8ACEA94D53B7}" dt="2022-05-12T01:49:10.081" v="779" actId="1076"/>
        <pc:sldMkLst>
          <pc:docMk/>
          <pc:sldMk cId="2844474910" sldId="296"/>
        </pc:sldMkLst>
        <pc:spChg chg="del">
          <ac:chgData name="Guest User" userId="" providerId="Windows Live" clId="Web-{8622D647-0CC7-4140-838F-8ACEA94D53B7}" dt="2022-05-12T01:49:04.206" v="778"/>
          <ac:spMkLst>
            <pc:docMk/>
            <pc:sldMk cId="2844474910" sldId="296"/>
            <ac:spMk id="2" creationId="{3893C329-E519-D0ED-05E1-4F631DCD786D}"/>
          </ac:spMkLst>
        </pc:spChg>
        <pc:spChg chg="del">
          <ac:chgData name="Guest User" userId="" providerId="Windows Live" clId="Web-{8622D647-0CC7-4140-838F-8ACEA94D53B7}" dt="2022-05-12T01:48:49.268" v="777"/>
          <ac:spMkLst>
            <pc:docMk/>
            <pc:sldMk cId="2844474910" sldId="296"/>
            <ac:spMk id="3" creationId="{5AB95A5C-D96F-9082-AE18-0E9130CA2380}"/>
          </ac:spMkLst>
        </pc:spChg>
        <pc:graphicFrameChg chg="add mod ord modGraphic">
          <ac:chgData name="Guest User" userId="" providerId="Windows Live" clId="Web-{8622D647-0CC7-4140-838F-8ACEA94D53B7}" dt="2022-05-12T01:49:10.081" v="779" actId="1076"/>
          <ac:graphicFrameMkLst>
            <pc:docMk/>
            <pc:sldMk cId="2844474910" sldId="296"/>
            <ac:graphicFrameMk id="5" creationId="{C5C26A02-C532-78BC-7944-52D4CBD21CBC}"/>
          </ac:graphicFrameMkLst>
        </pc:graphicFrameChg>
      </pc:sldChg>
      <pc:sldChg chg="add replId">
        <pc:chgData name="Guest User" userId="" providerId="Windows Live" clId="Web-{8622D647-0CC7-4140-838F-8ACEA94D53B7}" dt="2022-05-12T01:56:55.919" v="780"/>
        <pc:sldMkLst>
          <pc:docMk/>
          <pc:sldMk cId="615634965" sldId="297"/>
        </pc:sldMkLst>
      </pc:sldChg>
      <pc:sldChg chg="add replId">
        <pc:chgData name="Guest User" userId="" providerId="Windows Live" clId="Web-{8622D647-0CC7-4140-838F-8ACEA94D53B7}" dt="2022-05-12T01:56:55.934" v="781"/>
        <pc:sldMkLst>
          <pc:docMk/>
          <pc:sldMk cId="1775688568" sldId="298"/>
        </pc:sldMkLst>
      </pc:sldChg>
      <pc:sldChg chg="modSp new">
        <pc:chgData name="Guest User" userId="" providerId="Windows Live" clId="Web-{8622D647-0CC7-4140-838F-8ACEA94D53B7}" dt="2022-05-12T03:03:00.936" v="821" actId="20577"/>
        <pc:sldMkLst>
          <pc:docMk/>
          <pc:sldMk cId="1549130691" sldId="299"/>
        </pc:sldMkLst>
        <pc:spChg chg="mod">
          <ac:chgData name="Guest User" userId="" providerId="Windows Live" clId="Web-{8622D647-0CC7-4140-838F-8ACEA94D53B7}" dt="2022-05-12T03:01:48.075" v="800" actId="20577"/>
          <ac:spMkLst>
            <pc:docMk/>
            <pc:sldMk cId="1549130691" sldId="299"/>
            <ac:spMk id="2" creationId="{EA71A88F-A9D8-06B9-4891-636F6E61465D}"/>
          </ac:spMkLst>
        </pc:spChg>
        <pc:spChg chg="mod">
          <ac:chgData name="Guest User" userId="" providerId="Windows Live" clId="Web-{8622D647-0CC7-4140-838F-8ACEA94D53B7}" dt="2022-05-12T03:03:00.936" v="821" actId="20577"/>
          <ac:spMkLst>
            <pc:docMk/>
            <pc:sldMk cId="1549130691" sldId="299"/>
            <ac:spMk id="3" creationId="{5212E7AB-8F7C-7448-143A-992788C522D1}"/>
          </ac:spMkLst>
        </pc:spChg>
      </pc:sldChg>
      <pc:sldChg chg="add replId">
        <pc:chgData name="Guest User" userId="" providerId="Windows Live" clId="Web-{8622D647-0CC7-4140-838F-8ACEA94D53B7}" dt="2022-05-12T03:01:11.059" v="795"/>
        <pc:sldMkLst>
          <pc:docMk/>
          <pc:sldMk cId="1223486990" sldId="300"/>
        </pc:sldMkLst>
      </pc:sldChg>
      <pc:sldChg chg="add replId">
        <pc:chgData name="Guest User" userId="" providerId="Windows Live" clId="Web-{8622D647-0CC7-4140-838F-8ACEA94D53B7}" dt="2022-05-12T03:01:11.090" v="796"/>
        <pc:sldMkLst>
          <pc:docMk/>
          <pc:sldMk cId="715552589" sldId="301"/>
        </pc:sldMkLst>
      </pc:sldChg>
      <pc:sldChg chg="add replId">
        <pc:chgData name="Guest User" userId="" providerId="Windows Live" clId="Web-{8622D647-0CC7-4140-838F-8ACEA94D53B7}" dt="2022-05-12T03:01:16.590" v="797"/>
        <pc:sldMkLst>
          <pc:docMk/>
          <pc:sldMk cId="764374825" sldId="302"/>
        </pc:sldMkLst>
      </pc:sldChg>
      <pc:sldChg chg="add replId">
        <pc:chgData name="Guest User" userId="" providerId="Windows Live" clId="Web-{8622D647-0CC7-4140-838F-8ACEA94D53B7}" dt="2022-05-12T03:01:16.606" v="798"/>
        <pc:sldMkLst>
          <pc:docMk/>
          <pc:sldMk cId="402541335" sldId="303"/>
        </pc:sldMkLst>
      </pc:sldChg>
      <pc:sldChg chg="new del">
        <pc:chgData name="Guest User" userId="" providerId="Windows Live" clId="Web-{8622D647-0CC7-4140-838F-8ACEA94D53B7}" dt="2022-05-12T03:03:36.796" v="824"/>
        <pc:sldMkLst>
          <pc:docMk/>
          <pc:sldMk cId="706536224" sldId="304"/>
        </pc:sldMkLst>
      </pc:sldChg>
      <pc:sldChg chg="modSp new">
        <pc:chgData name="Guest User" userId="" providerId="Windows Live" clId="Web-{8622D647-0CC7-4140-838F-8ACEA94D53B7}" dt="2022-05-12T03:03:42.234" v="829" actId="20577"/>
        <pc:sldMkLst>
          <pc:docMk/>
          <pc:sldMk cId="1266748132" sldId="305"/>
        </pc:sldMkLst>
        <pc:spChg chg="mod">
          <ac:chgData name="Guest User" userId="" providerId="Windows Live" clId="Web-{8622D647-0CC7-4140-838F-8ACEA94D53B7}" dt="2022-05-12T03:03:42.234" v="829" actId="20577"/>
          <ac:spMkLst>
            <pc:docMk/>
            <pc:sldMk cId="1266748132" sldId="305"/>
            <ac:spMk id="2" creationId="{534A2901-8E7A-4CD5-9DF8-13E1AA7DAA44}"/>
          </ac:spMkLst>
        </pc:spChg>
      </pc:sldChg>
    </pc:docChg>
  </pc:docChgLst>
  <pc:docChgLst>
    <pc:chgData name="Crystal Bruce" userId="14427a4ffe69d2bf" providerId="Windows Live" clId="Web-{992B4031-78DC-476B-A861-086ADB97EC92}"/>
    <pc:docChg chg="modSld">
      <pc:chgData name="Crystal Bruce" userId="14427a4ffe69d2bf" providerId="Windows Live" clId="Web-{992B4031-78DC-476B-A861-086ADB97EC92}" dt="2022-07-18T19:06:29.047" v="12"/>
      <pc:docMkLst>
        <pc:docMk/>
      </pc:docMkLst>
      <pc:sldChg chg="modSp delAnim modAnim">
        <pc:chgData name="Crystal Bruce" userId="14427a4ffe69d2bf" providerId="Windows Live" clId="Web-{992B4031-78DC-476B-A861-086ADB97EC92}" dt="2022-07-18T19:04:07.933" v="5" actId="1076"/>
        <pc:sldMkLst>
          <pc:docMk/>
          <pc:sldMk cId="442194490" sldId="291"/>
        </pc:sldMkLst>
        <pc:spChg chg="mod">
          <ac:chgData name="Crystal Bruce" userId="14427a4ffe69d2bf" providerId="Windows Live" clId="Web-{992B4031-78DC-476B-A861-086ADB97EC92}" dt="2022-07-18T19:04:07.933" v="5" actId="1076"/>
          <ac:spMkLst>
            <pc:docMk/>
            <pc:sldMk cId="442194490" sldId="291"/>
            <ac:spMk id="3" creationId="{B5ADF554-283D-602D-4CA0-1D551304A838}"/>
          </ac:spMkLst>
        </pc:spChg>
      </pc:sldChg>
      <pc:sldChg chg="modSp">
        <pc:chgData name="Crystal Bruce" userId="14427a4ffe69d2bf" providerId="Windows Live" clId="Web-{992B4031-78DC-476B-A861-086ADB97EC92}" dt="2022-07-18T19:05:04.997" v="7" actId="14100"/>
        <pc:sldMkLst>
          <pc:docMk/>
          <pc:sldMk cId="1731351487" sldId="311"/>
        </pc:sldMkLst>
        <pc:spChg chg="mod">
          <ac:chgData name="Crystal Bruce" userId="14427a4ffe69d2bf" providerId="Windows Live" clId="Web-{992B4031-78DC-476B-A861-086ADB97EC92}" dt="2022-07-18T19:05:04.997" v="7" actId="14100"/>
          <ac:spMkLst>
            <pc:docMk/>
            <pc:sldMk cId="1731351487" sldId="311"/>
            <ac:spMk id="3" creationId="{25D0EA01-BCA6-0EE6-2907-8066AC9813E7}"/>
          </ac:spMkLst>
        </pc:spChg>
      </pc:sldChg>
      <pc:sldChg chg="delAnim modAnim">
        <pc:chgData name="Crystal Bruce" userId="14427a4ffe69d2bf" providerId="Windows Live" clId="Web-{992B4031-78DC-476B-A861-086ADB97EC92}" dt="2022-07-18T19:05:23.654" v="9"/>
        <pc:sldMkLst>
          <pc:docMk/>
          <pc:sldMk cId="1721345782" sldId="313"/>
        </pc:sldMkLst>
      </pc:sldChg>
      <pc:sldChg chg="delAnim">
        <pc:chgData name="Crystal Bruce" userId="14427a4ffe69d2bf" providerId="Windows Live" clId="Web-{992B4031-78DC-476B-A861-086ADB97EC92}" dt="2022-07-18T19:06:22.328" v="11"/>
        <pc:sldMkLst>
          <pc:docMk/>
          <pc:sldMk cId="1307797620" sldId="316"/>
        </pc:sldMkLst>
      </pc:sldChg>
      <pc:sldChg chg="delAnim">
        <pc:chgData name="Crystal Bruce" userId="14427a4ffe69d2bf" providerId="Windows Live" clId="Web-{992B4031-78DC-476B-A861-086ADB97EC92}" dt="2022-07-18T19:06:29.047" v="12"/>
        <pc:sldMkLst>
          <pc:docMk/>
          <pc:sldMk cId="3116176284" sldId="317"/>
        </pc:sldMkLst>
      </pc:sldChg>
      <pc:sldChg chg="delAnim modAnim">
        <pc:chgData name="Crystal Bruce" userId="14427a4ffe69d2bf" providerId="Windows Live" clId="Web-{992B4031-78DC-476B-A861-086ADB97EC92}" dt="2022-07-18T19:04:42.778" v="6"/>
        <pc:sldMkLst>
          <pc:docMk/>
          <pc:sldMk cId="1069445452" sldId="318"/>
        </pc:sldMkLst>
      </pc:sldChg>
      <pc:sldChg chg="delAnim modAnim">
        <pc:chgData name="Crystal Bruce" userId="14427a4ffe69d2bf" providerId="Windows Live" clId="Web-{992B4031-78DC-476B-A861-086ADB97EC92}" dt="2022-07-18T19:03:34.979" v="3"/>
        <pc:sldMkLst>
          <pc:docMk/>
          <pc:sldMk cId="733057139" sldId="340"/>
        </pc:sldMkLst>
      </pc:sldChg>
    </pc:docChg>
  </pc:docChgLst>
  <pc:docChgLst>
    <pc:chgData name="Crystal Bruce" userId="14427a4ffe69d2bf" providerId="Windows Live" clId="Web-{F576512C-0AF7-42F9-A13C-8852959219D2}"/>
    <pc:docChg chg="modSld">
      <pc:chgData name="Crystal Bruce" userId="14427a4ffe69d2bf" providerId="Windows Live" clId="Web-{F576512C-0AF7-42F9-A13C-8852959219D2}" dt="2022-07-10T19:26:58.917" v="47" actId="20577"/>
      <pc:docMkLst>
        <pc:docMk/>
      </pc:docMkLst>
      <pc:sldChg chg="modSp">
        <pc:chgData name="Crystal Bruce" userId="14427a4ffe69d2bf" providerId="Windows Live" clId="Web-{F576512C-0AF7-42F9-A13C-8852959219D2}" dt="2022-07-10T19:23:14.346" v="17" actId="14100"/>
        <pc:sldMkLst>
          <pc:docMk/>
          <pc:sldMk cId="3984217547" sldId="259"/>
        </pc:sldMkLst>
        <pc:spChg chg="mod">
          <ac:chgData name="Crystal Bruce" userId="14427a4ffe69d2bf" providerId="Windows Live" clId="Web-{F576512C-0AF7-42F9-A13C-8852959219D2}" dt="2022-07-10T19:23:14.346" v="17" actId="14100"/>
          <ac:spMkLst>
            <pc:docMk/>
            <pc:sldMk cId="3984217547" sldId="259"/>
            <ac:spMk id="2" creationId="{5E016BC3-7DCF-4366-BCA6-3DBD93FEF602}"/>
          </ac:spMkLst>
        </pc:spChg>
      </pc:sldChg>
      <pc:sldChg chg="modSp">
        <pc:chgData name="Crystal Bruce" userId="14427a4ffe69d2bf" providerId="Windows Live" clId="Web-{F576512C-0AF7-42F9-A13C-8852959219D2}" dt="2022-07-10T19:25:27.351" v="36" actId="20577"/>
        <pc:sldMkLst>
          <pc:docMk/>
          <pc:sldMk cId="690309058" sldId="269"/>
        </pc:sldMkLst>
        <pc:spChg chg="mod">
          <ac:chgData name="Crystal Bruce" userId="14427a4ffe69d2bf" providerId="Windows Live" clId="Web-{F576512C-0AF7-42F9-A13C-8852959219D2}" dt="2022-07-10T19:25:27.351" v="36" actId="20577"/>
          <ac:spMkLst>
            <pc:docMk/>
            <pc:sldMk cId="690309058" sldId="269"/>
            <ac:spMk id="3" creationId="{4C567114-059F-8873-952B-9CA3CA64314F}"/>
          </ac:spMkLst>
        </pc:spChg>
      </pc:sldChg>
      <pc:sldChg chg="modSp">
        <pc:chgData name="Crystal Bruce" userId="14427a4ffe69d2bf" providerId="Windows Live" clId="Web-{F576512C-0AF7-42F9-A13C-8852959219D2}" dt="2022-07-10T19:26:24.228" v="43" actId="1076"/>
        <pc:sldMkLst>
          <pc:docMk/>
          <pc:sldMk cId="460132469" sldId="270"/>
        </pc:sldMkLst>
        <pc:grpChg chg="mod">
          <ac:chgData name="Crystal Bruce" userId="14427a4ffe69d2bf" providerId="Windows Live" clId="Web-{F576512C-0AF7-42F9-A13C-8852959219D2}" dt="2022-07-10T19:26:24.197" v="42" actId="1076"/>
          <ac:grpSpMkLst>
            <pc:docMk/>
            <pc:sldMk cId="460132469" sldId="270"/>
            <ac:grpSpMk id="452" creationId="{6C8B6239-173D-8F33-53EB-A92DDE952780}"/>
          </ac:grpSpMkLst>
        </pc:grpChg>
        <pc:grpChg chg="mod">
          <ac:chgData name="Crystal Bruce" userId="14427a4ffe69d2bf" providerId="Windows Live" clId="Web-{F576512C-0AF7-42F9-A13C-8852959219D2}" dt="2022-07-10T19:26:24.228" v="43" actId="1076"/>
          <ac:grpSpMkLst>
            <pc:docMk/>
            <pc:sldMk cId="460132469" sldId="270"/>
            <ac:grpSpMk id="506" creationId="{A8E9A943-E941-5BB5-5E49-BFE0D2DCD30C}"/>
          </ac:grpSpMkLst>
        </pc:grpChg>
        <pc:graphicFrameChg chg="mod">
          <ac:chgData name="Crystal Bruce" userId="14427a4ffe69d2bf" providerId="Windows Live" clId="Web-{F576512C-0AF7-42F9-A13C-8852959219D2}" dt="2022-07-10T19:26:24.150" v="41" actId="1076"/>
          <ac:graphicFrameMkLst>
            <pc:docMk/>
            <pc:sldMk cId="460132469" sldId="270"/>
            <ac:graphicFrameMk id="12" creationId="{DA56DE33-1226-379C-66B2-DE603D47F6F3}"/>
          </ac:graphicFrameMkLst>
        </pc:graphicFrameChg>
      </pc:sldChg>
      <pc:sldChg chg="modSp">
        <pc:chgData name="Crystal Bruce" userId="14427a4ffe69d2bf" providerId="Windows Live" clId="Web-{F576512C-0AF7-42F9-A13C-8852959219D2}" dt="2022-07-10T19:26:58.917" v="47" actId="20577"/>
        <pc:sldMkLst>
          <pc:docMk/>
          <pc:sldMk cId="3782170437" sldId="271"/>
        </pc:sldMkLst>
        <pc:spChg chg="mod">
          <ac:chgData name="Crystal Bruce" userId="14427a4ffe69d2bf" providerId="Windows Live" clId="Web-{F576512C-0AF7-42F9-A13C-8852959219D2}" dt="2022-07-10T19:26:58.917" v="47" actId="20577"/>
          <ac:spMkLst>
            <pc:docMk/>
            <pc:sldMk cId="3782170437" sldId="271"/>
            <ac:spMk id="3" creationId="{B0BEC1EC-3D89-6EAD-F82E-0EA6941918C4}"/>
          </ac:spMkLst>
        </pc:spChg>
      </pc:sldChg>
      <pc:sldChg chg="modSp">
        <pc:chgData name="Crystal Bruce" userId="14427a4ffe69d2bf" providerId="Windows Live" clId="Web-{F576512C-0AF7-42F9-A13C-8852959219D2}" dt="2022-07-10T19:25:57.758" v="40" actId="20577"/>
        <pc:sldMkLst>
          <pc:docMk/>
          <pc:sldMk cId="1069445452" sldId="318"/>
        </pc:sldMkLst>
        <pc:spChg chg="mod">
          <ac:chgData name="Crystal Bruce" userId="14427a4ffe69d2bf" providerId="Windows Live" clId="Web-{F576512C-0AF7-42F9-A13C-8852959219D2}" dt="2022-07-10T19:25:57.758" v="40" actId="20577"/>
          <ac:spMkLst>
            <pc:docMk/>
            <pc:sldMk cId="1069445452" sldId="318"/>
            <ac:spMk id="3" creationId="{EACEE9E1-F354-1036-22C8-EED9B8238CA3}"/>
          </ac:spMkLst>
        </pc:spChg>
      </pc:sldChg>
      <pc:sldChg chg="modSp">
        <pc:chgData name="Crystal Bruce" userId="14427a4ffe69d2bf" providerId="Windows Live" clId="Web-{F576512C-0AF7-42F9-A13C-8852959219D2}" dt="2022-07-10T19:22:43.595" v="12" actId="20577"/>
        <pc:sldMkLst>
          <pc:docMk/>
          <pc:sldMk cId="2908007594" sldId="333"/>
        </pc:sldMkLst>
        <pc:spChg chg="mod">
          <ac:chgData name="Crystal Bruce" userId="14427a4ffe69d2bf" providerId="Windows Live" clId="Web-{F576512C-0AF7-42F9-A13C-8852959219D2}" dt="2022-07-10T19:22:43.595" v="12" actId="20577"/>
          <ac:spMkLst>
            <pc:docMk/>
            <pc:sldMk cId="2908007594" sldId="333"/>
            <ac:spMk id="3" creationId="{26378129-94CA-2F96-A1FE-52359FF42BFD}"/>
          </ac:spMkLst>
        </pc:spChg>
      </pc:sldChg>
      <pc:sldChg chg="modSp">
        <pc:chgData name="Crystal Bruce" userId="14427a4ffe69d2bf" providerId="Windows Live" clId="Web-{F576512C-0AF7-42F9-A13C-8852959219D2}" dt="2022-07-10T19:20:31.778" v="0" actId="20577"/>
        <pc:sldMkLst>
          <pc:docMk/>
          <pc:sldMk cId="1709171713" sldId="334"/>
        </pc:sldMkLst>
        <pc:spChg chg="mod">
          <ac:chgData name="Crystal Bruce" userId="14427a4ffe69d2bf" providerId="Windows Live" clId="Web-{F576512C-0AF7-42F9-A13C-8852959219D2}" dt="2022-07-10T19:20:31.778" v="0" actId="20577"/>
          <ac:spMkLst>
            <pc:docMk/>
            <pc:sldMk cId="1709171713" sldId="334"/>
            <ac:spMk id="3" creationId="{26378129-94CA-2F96-A1FE-52359FF42BFD}"/>
          </ac:spMkLst>
        </pc:spChg>
      </pc:sldChg>
    </pc:docChg>
  </pc:docChgLst>
  <pc:docChgLst>
    <pc:chgData name="Guest User" providerId="Windows Live" clId="Web-{733AC106-FECC-47BD-BD38-EB2763782EE7}"/>
    <pc:docChg chg="delSld">
      <pc:chgData name="Guest User" userId="" providerId="Windows Live" clId="Web-{733AC106-FECC-47BD-BD38-EB2763782EE7}" dt="2022-05-13T03:43:20.923" v="1"/>
      <pc:docMkLst>
        <pc:docMk/>
      </pc:docMkLst>
      <pc:sldChg chg="modCm">
        <pc:chgData name="Guest User" userId="" providerId="Windows Live" clId="Web-{733AC106-FECC-47BD-BD38-EB2763782EE7}" dt="2022-05-13T03:43:20.923" v="1"/>
        <pc:sldMkLst>
          <pc:docMk/>
          <pc:sldMk cId="2844474910" sldId="296"/>
        </pc:sldMkLst>
      </pc:sldChg>
      <pc:sldChg chg="del">
        <pc:chgData name="Guest User" userId="" providerId="Windows Live" clId="Web-{733AC106-FECC-47BD-BD38-EB2763782EE7}" dt="2022-05-13T03:42:50.329" v="0"/>
        <pc:sldMkLst>
          <pc:docMk/>
          <pc:sldMk cId="745375011" sldId="311"/>
        </pc:sldMkLst>
      </pc:sldChg>
    </pc:docChg>
  </pc:docChgLst>
  <pc:docChgLst>
    <pc:chgData name="Shibani Kulkarni" userId="ef8a208215c84ce6" providerId="Windows Live" clId="Web-{BE1D12AB-8CF8-4CF2-8AC9-3266DF3F73A0}"/>
    <pc:docChg chg="mod addSld modSld sldOrd">
      <pc:chgData name="Shibani Kulkarni" userId="ef8a208215c84ce6" providerId="Windows Live" clId="Web-{BE1D12AB-8CF8-4CF2-8AC9-3266DF3F73A0}" dt="2022-07-11T14:47:41.747" v="414" actId="1076"/>
      <pc:docMkLst>
        <pc:docMk/>
      </pc:docMkLst>
      <pc:sldChg chg="addCm modCm">
        <pc:chgData name="Shibani Kulkarni" userId="ef8a208215c84ce6" providerId="Windows Live" clId="Web-{BE1D12AB-8CF8-4CF2-8AC9-3266DF3F73A0}" dt="2022-07-11T14:08:44.399" v="136"/>
        <pc:sldMkLst>
          <pc:docMk/>
          <pc:sldMk cId="3984217547" sldId="259"/>
        </pc:sldMkLst>
      </pc:sldChg>
      <pc:sldChg chg="modSp">
        <pc:chgData name="Shibani Kulkarni" userId="ef8a208215c84ce6" providerId="Windows Live" clId="Web-{BE1D12AB-8CF8-4CF2-8AC9-3266DF3F73A0}" dt="2022-07-11T14:47:41.747" v="414" actId="1076"/>
        <pc:sldMkLst>
          <pc:docMk/>
          <pc:sldMk cId="3686659350" sldId="266"/>
        </pc:sldMkLst>
        <pc:spChg chg="mod">
          <ac:chgData name="Shibani Kulkarni" userId="ef8a208215c84ce6" providerId="Windows Live" clId="Web-{BE1D12AB-8CF8-4CF2-8AC9-3266DF3F73A0}" dt="2022-07-11T14:47:36.122" v="413" actId="1076"/>
          <ac:spMkLst>
            <pc:docMk/>
            <pc:sldMk cId="3686659350" sldId="266"/>
            <ac:spMk id="2" creationId="{F66420CC-8A73-49C6-8D12-837C4F365CFC}"/>
          </ac:spMkLst>
        </pc:spChg>
        <pc:spChg chg="mod">
          <ac:chgData name="Shibani Kulkarni" userId="ef8a208215c84ce6" providerId="Windows Live" clId="Web-{BE1D12AB-8CF8-4CF2-8AC9-3266DF3F73A0}" dt="2022-07-11T14:47:33.310" v="412" actId="1076"/>
          <ac:spMkLst>
            <pc:docMk/>
            <pc:sldMk cId="3686659350" sldId="266"/>
            <ac:spMk id="3" creationId="{D2E5C9A0-9480-4E39-9A19-EB898DA8564A}"/>
          </ac:spMkLst>
        </pc:spChg>
        <pc:spChg chg="mod">
          <ac:chgData name="Shibani Kulkarni" userId="ef8a208215c84ce6" providerId="Windows Live" clId="Web-{BE1D12AB-8CF8-4CF2-8AC9-3266DF3F73A0}" dt="2022-07-11T14:47:41.747" v="414" actId="1076"/>
          <ac:spMkLst>
            <pc:docMk/>
            <pc:sldMk cId="3686659350" sldId="266"/>
            <ac:spMk id="7" creationId="{918DEDDE-F9CE-9C13-6A1D-5DE5D10E425A}"/>
          </ac:spMkLst>
        </pc:spChg>
      </pc:sldChg>
      <pc:sldChg chg="modSp ord addAnim delAnim modAnim addCm">
        <pc:chgData name="Shibani Kulkarni" userId="ef8a208215c84ce6" providerId="Windows Live" clId="Web-{BE1D12AB-8CF8-4CF2-8AC9-3266DF3F73A0}" dt="2022-07-11T14:40:44.735" v="393"/>
        <pc:sldMkLst>
          <pc:docMk/>
          <pc:sldMk cId="690309058" sldId="269"/>
        </pc:sldMkLst>
        <pc:spChg chg="mod">
          <ac:chgData name="Shibani Kulkarni" userId="ef8a208215c84ce6" providerId="Windows Live" clId="Web-{BE1D12AB-8CF8-4CF2-8AC9-3266DF3F73A0}" dt="2022-07-11T13:35:04.717" v="118" actId="20577"/>
          <ac:spMkLst>
            <pc:docMk/>
            <pc:sldMk cId="690309058" sldId="269"/>
            <ac:spMk id="2" creationId="{908E915D-100C-88BB-898D-FEFF86F82F66}"/>
          </ac:spMkLst>
        </pc:spChg>
      </pc:sldChg>
      <pc:sldChg chg="modSp">
        <pc:chgData name="Shibani Kulkarni" userId="ef8a208215c84ce6" providerId="Windows Live" clId="Web-{BE1D12AB-8CF8-4CF2-8AC9-3266DF3F73A0}" dt="2022-07-11T13:36:06.094" v="125" actId="20577"/>
        <pc:sldMkLst>
          <pc:docMk/>
          <pc:sldMk cId="3782170437" sldId="271"/>
        </pc:sldMkLst>
        <pc:spChg chg="mod">
          <ac:chgData name="Shibani Kulkarni" userId="ef8a208215c84ce6" providerId="Windows Live" clId="Web-{BE1D12AB-8CF8-4CF2-8AC9-3266DF3F73A0}" dt="2022-07-11T13:36:06.094" v="125" actId="20577"/>
          <ac:spMkLst>
            <pc:docMk/>
            <pc:sldMk cId="3782170437" sldId="271"/>
            <ac:spMk id="3" creationId="{B0BEC1EC-3D89-6EAD-F82E-0EA6941918C4}"/>
          </ac:spMkLst>
        </pc:spChg>
      </pc:sldChg>
      <pc:sldChg chg="ord">
        <pc:chgData name="Shibani Kulkarni" userId="ef8a208215c84ce6" providerId="Windows Live" clId="Web-{BE1D12AB-8CF8-4CF2-8AC9-3266DF3F73A0}" dt="2022-07-11T14:41:46.659" v="396"/>
        <pc:sldMkLst>
          <pc:docMk/>
          <pc:sldMk cId="827988668" sldId="287"/>
        </pc:sldMkLst>
      </pc:sldChg>
      <pc:sldChg chg="modSp">
        <pc:chgData name="Shibani Kulkarni" userId="ef8a208215c84ce6" providerId="Windows Live" clId="Web-{BE1D12AB-8CF8-4CF2-8AC9-3266DF3F73A0}" dt="2022-07-11T14:28:38.902" v="233" actId="1076"/>
        <pc:sldMkLst>
          <pc:docMk/>
          <pc:sldMk cId="2673977171" sldId="288"/>
        </pc:sldMkLst>
        <pc:spChg chg="mod">
          <ac:chgData name="Shibani Kulkarni" userId="ef8a208215c84ce6" providerId="Windows Live" clId="Web-{BE1D12AB-8CF8-4CF2-8AC9-3266DF3F73A0}" dt="2022-07-11T14:22:32.360" v="152" actId="20577"/>
          <ac:spMkLst>
            <pc:docMk/>
            <pc:sldMk cId="2673977171" sldId="288"/>
            <ac:spMk id="2" creationId="{56A8DA16-AF45-62D4-200C-1FDFA2BB9A2B}"/>
          </ac:spMkLst>
        </pc:spChg>
        <pc:spChg chg="mod">
          <ac:chgData name="Shibani Kulkarni" userId="ef8a208215c84ce6" providerId="Windows Live" clId="Web-{BE1D12AB-8CF8-4CF2-8AC9-3266DF3F73A0}" dt="2022-07-11T14:28:38.902" v="233" actId="1076"/>
          <ac:spMkLst>
            <pc:docMk/>
            <pc:sldMk cId="2673977171" sldId="288"/>
            <ac:spMk id="3" creationId="{3446C334-5B17-1BDB-0B0E-7441937C6C78}"/>
          </ac:spMkLst>
        </pc:spChg>
      </pc:sldChg>
      <pc:sldChg chg="modSp">
        <pc:chgData name="Shibani Kulkarni" userId="ef8a208215c84ce6" providerId="Windows Live" clId="Web-{BE1D12AB-8CF8-4CF2-8AC9-3266DF3F73A0}" dt="2022-07-11T14:36:16.493" v="389" actId="20577"/>
        <pc:sldMkLst>
          <pc:docMk/>
          <pc:sldMk cId="442194490" sldId="291"/>
        </pc:sldMkLst>
        <pc:spChg chg="mod">
          <ac:chgData name="Shibani Kulkarni" userId="ef8a208215c84ce6" providerId="Windows Live" clId="Web-{BE1D12AB-8CF8-4CF2-8AC9-3266DF3F73A0}" dt="2022-07-11T14:26:04.460" v="203" actId="1076"/>
          <ac:spMkLst>
            <pc:docMk/>
            <pc:sldMk cId="442194490" sldId="291"/>
            <ac:spMk id="2" creationId="{45CD9B9F-E6A1-8DF9-8D3B-F70E1A7281F1}"/>
          </ac:spMkLst>
        </pc:spChg>
        <pc:spChg chg="mod">
          <ac:chgData name="Shibani Kulkarni" userId="ef8a208215c84ce6" providerId="Windows Live" clId="Web-{BE1D12AB-8CF8-4CF2-8AC9-3266DF3F73A0}" dt="2022-07-11T14:36:16.493" v="389" actId="20577"/>
          <ac:spMkLst>
            <pc:docMk/>
            <pc:sldMk cId="442194490" sldId="291"/>
            <ac:spMk id="3" creationId="{B5ADF554-283D-602D-4CA0-1D551304A838}"/>
          </ac:spMkLst>
        </pc:spChg>
      </pc:sldChg>
      <pc:sldChg chg="modSp">
        <pc:chgData name="Shibani Kulkarni" userId="ef8a208215c84ce6" providerId="Windows Live" clId="Web-{BE1D12AB-8CF8-4CF2-8AC9-3266DF3F73A0}" dt="2022-07-11T14:43:28.021" v="411" actId="1076"/>
        <pc:sldMkLst>
          <pc:docMk/>
          <pc:sldMk cId="1549130691" sldId="299"/>
        </pc:sldMkLst>
        <pc:spChg chg="mod">
          <ac:chgData name="Shibani Kulkarni" userId="ef8a208215c84ce6" providerId="Windows Live" clId="Web-{BE1D12AB-8CF8-4CF2-8AC9-3266DF3F73A0}" dt="2022-07-11T14:43:28.021" v="411" actId="1076"/>
          <ac:spMkLst>
            <pc:docMk/>
            <pc:sldMk cId="1549130691" sldId="299"/>
            <ac:spMk id="3" creationId="{5212E7AB-8F7C-7448-143A-992788C522D1}"/>
          </ac:spMkLst>
        </pc:spChg>
      </pc:sldChg>
      <pc:sldChg chg="ord addCm">
        <pc:chgData name="Shibani Kulkarni" userId="ef8a208215c84ce6" providerId="Windows Live" clId="Web-{BE1D12AB-8CF8-4CF2-8AC9-3266DF3F73A0}" dt="2022-07-11T14:41:19.002" v="395"/>
        <pc:sldMkLst>
          <pc:docMk/>
          <pc:sldMk cId="800435689" sldId="306"/>
        </pc:sldMkLst>
      </pc:sldChg>
      <pc:sldChg chg="addCm">
        <pc:chgData name="Shibani Kulkarni" userId="ef8a208215c84ce6" providerId="Windows Live" clId="Web-{BE1D12AB-8CF8-4CF2-8AC9-3266DF3F73A0}" dt="2022-07-11T13:39:29.100" v="130"/>
        <pc:sldMkLst>
          <pc:docMk/>
          <pc:sldMk cId="1630931065" sldId="310"/>
        </pc:sldMkLst>
      </pc:sldChg>
      <pc:sldChg chg="modSp ord addAnim modAnim">
        <pc:chgData name="Shibani Kulkarni" userId="ef8a208215c84ce6" providerId="Windows Live" clId="Web-{BE1D12AB-8CF8-4CF2-8AC9-3266DF3F73A0}" dt="2022-07-11T14:40:44.735" v="392"/>
        <pc:sldMkLst>
          <pc:docMk/>
          <pc:sldMk cId="1069445452" sldId="318"/>
        </pc:sldMkLst>
        <pc:spChg chg="mod">
          <ac:chgData name="Shibani Kulkarni" userId="ef8a208215c84ce6" providerId="Windows Live" clId="Web-{BE1D12AB-8CF8-4CF2-8AC9-3266DF3F73A0}" dt="2022-07-11T13:35:10.280" v="120" actId="20577"/>
          <ac:spMkLst>
            <pc:docMk/>
            <pc:sldMk cId="1069445452" sldId="318"/>
            <ac:spMk id="2" creationId="{4F818CCE-50FD-29CF-AB05-CF99E73F9F8C}"/>
          </ac:spMkLst>
        </pc:spChg>
      </pc:sldChg>
      <pc:sldChg chg="ord addCm">
        <pc:chgData name="Shibani Kulkarni" userId="ef8a208215c84ce6" providerId="Windows Live" clId="Web-{BE1D12AB-8CF8-4CF2-8AC9-3266DF3F73A0}" dt="2022-07-11T14:42:07.316" v="398"/>
        <pc:sldMkLst>
          <pc:docMk/>
          <pc:sldMk cId="2377675922" sldId="320"/>
        </pc:sldMkLst>
      </pc:sldChg>
      <pc:sldChg chg="addSp delSp modSp">
        <pc:chgData name="Shibani Kulkarni" userId="ef8a208215c84ce6" providerId="Windows Live" clId="Web-{BE1D12AB-8CF8-4CF2-8AC9-3266DF3F73A0}" dt="2022-07-11T13:32:18.353" v="75"/>
        <pc:sldMkLst>
          <pc:docMk/>
          <pc:sldMk cId="2908007594" sldId="333"/>
        </pc:sldMkLst>
        <pc:picChg chg="add del mod">
          <ac:chgData name="Shibani Kulkarni" userId="ef8a208215c84ce6" providerId="Windows Live" clId="Web-{BE1D12AB-8CF8-4CF2-8AC9-3266DF3F73A0}" dt="2022-07-11T13:32:18.353" v="75"/>
          <ac:picMkLst>
            <pc:docMk/>
            <pc:sldMk cId="2908007594" sldId="333"/>
            <ac:picMk id="4" creationId="{9C5A127B-4800-A609-3353-59F4CABF41A1}"/>
          </ac:picMkLst>
        </pc:picChg>
      </pc:sldChg>
      <pc:sldChg chg="modSp">
        <pc:chgData name="Shibani Kulkarni" userId="ef8a208215c84ce6" providerId="Windows Live" clId="Web-{BE1D12AB-8CF8-4CF2-8AC9-3266DF3F73A0}" dt="2022-07-11T14:07:17.959" v="134" actId="20577"/>
        <pc:sldMkLst>
          <pc:docMk/>
          <pc:sldMk cId="1709171713" sldId="334"/>
        </pc:sldMkLst>
        <pc:spChg chg="mod">
          <ac:chgData name="Shibani Kulkarni" userId="ef8a208215c84ce6" providerId="Windows Live" clId="Web-{BE1D12AB-8CF8-4CF2-8AC9-3266DF3F73A0}" dt="2022-07-11T14:07:17.959" v="134" actId="20577"/>
          <ac:spMkLst>
            <pc:docMk/>
            <pc:sldMk cId="1709171713" sldId="334"/>
            <ac:spMk id="3" creationId="{26378129-94CA-2F96-A1FE-52359FF42BFD}"/>
          </ac:spMkLst>
        </pc:spChg>
      </pc:sldChg>
      <pc:sldChg chg="modSp">
        <pc:chgData name="Shibani Kulkarni" userId="ef8a208215c84ce6" providerId="Windows Live" clId="Web-{BE1D12AB-8CF8-4CF2-8AC9-3266DF3F73A0}" dt="2022-07-11T13:30:10.803" v="71" actId="20577"/>
        <pc:sldMkLst>
          <pc:docMk/>
          <pc:sldMk cId="3161734562" sldId="336"/>
        </pc:sldMkLst>
        <pc:spChg chg="mod">
          <ac:chgData name="Shibani Kulkarni" userId="ef8a208215c84ce6" providerId="Windows Live" clId="Web-{BE1D12AB-8CF8-4CF2-8AC9-3266DF3F73A0}" dt="2022-07-11T13:30:10.803" v="71" actId="20577"/>
          <ac:spMkLst>
            <pc:docMk/>
            <pc:sldMk cId="3161734562" sldId="336"/>
            <ac:spMk id="3" creationId="{9D3EA595-A8CD-93D4-4CA6-88E1FB657A63}"/>
          </ac:spMkLst>
        </pc:spChg>
      </pc:sldChg>
      <pc:sldChg chg="addCm">
        <pc:chgData name="Shibani Kulkarni" userId="ef8a208215c84ce6" providerId="Windows Live" clId="Web-{BE1D12AB-8CF8-4CF2-8AC9-3266DF3F73A0}" dt="2022-07-11T13:40:43.383" v="131"/>
        <pc:sldMkLst>
          <pc:docMk/>
          <pc:sldMk cId="3437554128" sldId="338"/>
        </pc:sldMkLst>
      </pc:sldChg>
      <pc:sldChg chg="ord addCm">
        <pc:chgData name="Shibani Kulkarni" userId="ef8a208215c84ce6" providerId="Windows Live" clId="Web-{BE1D12AB-8CF8-4CF2-8AC9-3266DF3F73A0}" dt="2022-07-11T14:41:19.002" v="394"/>
        <pc:sldMkLst>
          <pc:docMk/>
          <pc:sldMk cId="2006894800" sldId="341"/>
        </pc:sldMkLst>
      </pc:sldChg>
      <pc:sldChg chg="ord addCm">
        <pc:chgData name="Shibani Kulkarni" userId="ef8a208215c84ce6" providerId="Windows Live" clId="Web-{BE1D12AB-8CF8-4CF2-8AC9-3266DF3F73A0}" dt="2022-07-11T14:42:07.316" v="397"/>
        <pc:sldMkLst>
          <pc:docMk/>
          <pc:sldMk cId="3204838937" sldId="343"/>
        </pc:sldMkLst>
      </pc:sldChg>
      <pc:sldChg chg="modSp new mod modClrScheme chgLayout">
        <pc:chgData name="Shibani Kulkarni" userId="ef8a208215c84ce6" providerId="Windows Live" clId="Web-{BE1D12AB-8CF8-4CF2-8AC9-3266DF3F73A0}" dt="2022-07-11T14:43:13.333" v="410" actId="20577"/>
        <pc:sldMkLst>
          <pc:docMk/>
          <pc:sldMk cId="1100160936" sldId="349"/>
        </pc:sldMkLst>
        <pc:spChg chg="mod ord">
          <ac:chgData name="Shibani Kulkarni" userId="ef8a208215c84ce6" providerId="Windows Live" clId="Web-{BE1D12AB-8CF8-4CF2-8AC9-3266DF3F73A0}" dt="2022-07-11T14:43:10.005" v="409" actId="20577"/>
          <ac:spMkLst>
            <pc:docMk/>
            <pc:sldMk cId="1100160936" sldId="349"/>
            <ac:spMk id="2" creationId="{FE2EE817-383F-C45A-30E2-4DC706206A51}"/>
          </ac:spMkLst>
        </pc:spChg>
        <pc:spChg chg="mod ord">
          <ac:chgData name="Shibani Kulkarni" userId="ef8a208215c84ce6" providerId="Windows Live" clId="Web-{BE1D12AB-8CF8-4CF2-8AC9-3266DF3F73A0}" dt="2022-07-11T14:43:13.333" v="410" actId="20577"/>
          <ac:spMkLst>
            <pc:docMk/>
            <pc:sldMk cId="1100160936" sldId="349"/>
            <ac:spMk id="3" creationId="{51C79ED3-EA16-F4E3-6C1F-5198725EAF61}"/>
          </ac:spMkLst>
        </pc:spChg>
      </pc:sldChg>
    </pc:docChg>
  </pc:docChgLst>
  <pc:docChgLst>
    <pc:chgData name="Guest User" providerId="Windows Live" clId="Web-{6B7F6F1C-B273-4295-B359-362D8B9A7A2D}"/>
    <pc:docChg chg="addSld modSld">
      <pc:chgData name="Guest User" userId="" providerId="Windows Live" clId="Web-{6B7F6F1C-B273-4295-B359-362D8B9A7A2D}" dt="2022-05-13T08:01:57.401" v="697" actId="20577"/>
      <pc:docMkLst>
        <pc:docMk/>
      </pc:docMkLst>
      <pc:sldChg chg="modSp new">
        <pc:chgData name="Guest User" userId="" providerId="Windows Live" clId="Web-{6B7F6F1C-B273-4295-B359-362D8B9A7A2D}" dt="2022-05-13T08:01:57.401" v="697" actId="20577"/>
        <pc:sldMkLst>
          <pc:docMk/>
          <pc:sldMk cId="1731351487" sldId="311"/>
        </pc:sldMkLst>
        <pc:spChg chg="mod">
          <ac:chgData name="Guest User" userId="" providerId="Windows Live" clId="Web-{6B7F6F1C-B273-4295-B359-362D8B9A7A2D}" dt="2022-05-13T07:37:11.820" v="120" actId="20577"/>
          <ac:spMkLst>
            <pc:docMk/>
            <pc:sldMk cId="1731351487" sldId="311"/>
            <ac:spMk id="2" creationId="{BD9A475F-AD76-CB02-268B-85C76A11DFE8}"/>
          </ac:spMkLst>
        </pc:spChg>
        <pc:spChg chg="mod">
          <ac:chgData name="Guest User" userId="" providerId="Windows Live" clId="Web-{6B7F6F1C-B273-4295-B359-362D8B9A7A2D}" dt="2022-05-13T08:01:57.401" v="697" actId="20577"/>
          <ac:spMkLst>
            <pc:docMk/>
            <pc:sldMk cId="1731351487" sldId="311"/>
            <ac:spMk id="3" creationId="{25D0EA01-BCA6-0EE6-2907-8066AC9813E7}"/>
          </ac:spMkLst>
        </pc:spChg>
      </pc:sldChg>
    </pc:docChg>
  </pc:docChgLst>
  <pc:docChgLst>
    <pc:chgData name="Guest User" providerId="Windows Live" clId="Web-{8F8619FE-7A84-452A-B498-9216A3AEB1E1}"/>
    <pc:docChg chg="addSld delSld modSld">
      <pc:chgData name="Guest User" userId="" providerId="Windows Live" clId="Web-{8F8619FE-7A84-452A-B498-9216A3AEB1E1}" dt="2022-05-11T13:59:26.096" v="1115" actId="20577"/>
      <pc:docMkLst>
        <pc:docMk/>
      </pc:docMkLst>
      <pc:sldChg chg="modSp">
        <pc:chgData name="Guest User" userId="" providerId="Windows Live" clId="Web-{8F8619FE-7A84-452A-B498-9216A3AEB1E1}" dt="2022-05-11T13:02:26.324" v="21" actId="20577"/>
        <pc:sldMkLst>
          <pc:docMk/>
          <pc:sldMk cId="3984217547" sldId="259"/>
        </pc:sldMkLst>
        <pc:spChg chg="mod">
          <ac:chgData name="Guest User" userId="" providerId="Windows Live" clId="Web-{8F8619FE-7A84-452A-B498-9216A3AEB1E1}" dt="2022-05-11T13:02:26.324" v="21" actId="20577"/>
          <ac:spMkLst>
            <pc:docMk/>
            <pc:sldMk cId="3984217547" sldId="259"/>
            <ac:spMk id="3" creationId="{75EF31AF-6EC7-4C3E-B0E8-6AEEFBF8BD92}"/>
          </ac:spMkLst>
        </pc:spChg>
      </pc:sldChg>
      <pc:sldChg chg="modSp">
        <pc:chgData name="Guest User" userId="" providerId="Windows Live" clId="Web-{8F8619FE-7A84-452A-B498-9216A3AEB1E1}" dt="2022-05-11T13:03:08.452" v="22" actId="20577"/>
        <pc:sldMkLst>
          <pc:docMk/>
          <pc:sldMk cId="2778539161" sldId="260"/>
        </pc:sldMkLst>
        <pc:spChg chg="mod">
          <ac:chgData name="Guest User" userId="" providerId="Windows Live" clId="Web-{8F8619FE-7A84-452A-B498-9216A3AEB1E1}" dt="2022-05-11T13:03:08.452" v="22" actId="20577"/>
          <ac:spMkLst>
            <pc:docMk/>
            <pc:sldMk cId="2778539161" sldId="260"/>
            <ac:spMk id="3" creationId="{FDD3414B-B01D-4AA1-A531-7B168B3857AA}"/>
          </ac:spMkLst>
        </pc:spChg>
      </pc:sldChg>
      <pc:sldChg chg="modSp">
        <pc:chgData name="Guest User" userId="" providerId="Windows Live" clId="Web-{8F8619FE-7A84-452A-B498-9216A3AEB1E1}" dt="2022-05-11T13:18:58.646" v="205" actId="20577"/>
        <pc:sldMkLst>
          <pc:docMk/>
          <pc:sldMk cId="362853118" sldId="262"/>
        </pc:sldMkLst>
        <pc:spChg chg="mod">
          <ac:chgData name="Guest User" userId="" providerId="Windows Live" clId="Web-{8F8619FE-7A84-452A-B498-9216A3AEB1E1}" dt="2022-05-11T13:18:58.646" v="205" actId="20577"/>
          <ac:spMkLst>
            <pc:docMk/>
            <pc:sldMk cId="362853118" sldId="262"/>
            <ac:spMk id="2" creationId="{965B4322-EBEF-477A-9F1B-E0830F6FDB6B}"/>
          </ac:spMkLst>
        </pc:spChg>
      </pc:sldChg>
      <pc:sldChg chg="del">
        <pc:chgData name="Guest User" userId="" providerId="Windows Live" clId="Web-{8F8619FE-7A84-452A-B498-9216A3AEB1E1}" dt="2022-05-11T13:18:49.583" v="204"/>
        <pc:sldMkLst>
          <pc:docMk/>
          <pc:sldMk cId="2243651972" sldId="263"/>
        </pc:sldMkLst>
      </pc:sldChg>
      <pc:sldChg chg="modSp">
        <pc:chgData name="Guest User" userId="" providerId="Windows Live" clId="Web-{8F8619FE-7A84-452A-B498-9216A3AEB1E1}" dt="2022-05-11T13:18:40.848" v="203" actId="20577"/>
        <pc:sldMkLst>
          <pc:docMk/>
          <pc:sldMk cId="3215186404" sldId="264"/>
        </pc:sldMkLst>
        <pc:spChg chg="mod">
          <ac:chgData name="Guest User" userId="" providerId="Windows Live" clId="Web-{8F8619FE-7A84-452A-B498-9216A3AEB1E1}" dt="2022-05-11T13:17:54.845" v="190" actId="20577"/>
          <ac:spMkLst>
            <pc:docMk/>
            <pc:sldMk cId="3215186404" sldId="264"/>
            <ac:spMk id="2" creationId="{965B4322-EBEF-477A-9F1B-E0830F6FDB6B}"/>
          </ac:spMkLst>
        </pc:spChg>
        <pc:spChg chg="mod">
          <ac:chgData name="Guest User" userId="" providerId="Windows Live" clId="Web-{8F8619FE-7A84-452A-B498-9216A3AEB1E1}" dt="2022-05-11T13:18:40.848" v="203" actId="20577"/>
          <ac:spMkLst>
            <pc:docMk/>
            <pc:sldMk cId="3215186404" sldId="264"/>
            <ac:spMk id="3" creationId="{C35DD11A-111C-488F-A3B4-B40DCCCA0AFE}"/>
          </ac:spMkLst>
        </pc:spChg>
      </pc:sldChg>
      <pc:sldChg chg="modSp">
        <pc:chgData name="Guest User" userId="" providerId="Windows Live" clId="Web-{8F8619FE-7A84-452A-B498-9216A3AEB1E1}" dt="2022-05-11T13:58:09.669" v="1081" actId="20577"/>
        <pc:sldMkLst>
          <pc:docMk/>
          <pc:sldMk cId="2586110927" sldId="284"/>
        </pc:sldMkLst>
        <pc:spChg chg="mod">
          <ac:chgData name="Guest User" userId="" providerId="Windows Live" clId="Web-{8F8619FE-7A84-452A-B498-9216A3AEB1E1}" dt="2022-05-11T13:58:09.669" v="1081" actId="20577"/>
          <ac:spMkLst>
            <pc:docMk/>
            <pc:sldMk cId="2586110927" sldId="284"/>
            <ac:spMk id="3" creationId="{382E2201-0559-99EB-926D-01564A35276D}"/>
          </ac:spMkLst>
        </pc:spChg>
      </pc:sldChg>
      <pc:sldChg chg="modSp">
        <pc:chgData name="Guest User" userId="" providerId="Windows Live" clId="Web-{8F8619FE-7A84-452A-B498-9216A3AEB1E1}" dt="2022-05-11T13:42:37.367" v="1079" actId="20577"/>
        <pc:sldMkLst>
          <pc:docMk/>
          <pc:sldMk cId="442194490" sldId="291"/>
        </pc:sldMkLst>
        <pc:spChg chg="mod">
          <ac:chgData name="Guest User" userId="" providerId="Windows Live" clId="Web-{8F8619FE-7A84-452A-B498-9216A3AEB1E1}" dt="2022-05-11T13:09:35.067" v="48" actId="20577"/>
          <ac:spMkLst>
            <pc:docMk/>
            <pc:sldMk cId="442194490" sldId="291"/>
            <ac:spMk id="2" creationId="{45CD9B9F-E6A1-8DF9-8D3B-F70E1A7281F1}"/>
          </ac:spMkLst>
        </pc:spChg>
        <pc:spChg chg="mod">
          <ac:chgData name="Guest User" userId="" providerId="Windows Live" clId="Web-{8F8619FE-7A84-452A-B498-9216A3AEB1E1}" dt="2022-05-11T13:42:37.367" v="1079" actId="20577"/>
          <ac:spMkLst>
            <pc:docMk/>
            <pc:sldMk cId="442194490" sldId="291"/>
            <ac:spMk id="3" creationId="{B5ADF554-283D-602D-4CA0-1D551304A838}"/>
          </ac:spMkLst>
        </pc:spChg>
      </pc:sldChg>
      <pc:sldChg chg="modSp">
        <pc:chgData name="Guest User" userId="" providerId="Windows Live" clId="Web-{8F8619FE-7A84-452A-B498-9216A3AEB1E1}" dt="2022-05-11T13:59:26.096" v="1115" actId="20577"/>
        <pc:sldMkLst>
          <pc:docMk/>
          <pc:sldMk cId="3722717579" sldId="292"/>
        </pc:sldMkLst>
        <pc:spChg chg="mod">
          <ac:chgData name="Guest User" userId="" providerId="Windows Live" clId="Web-{8F8619FE-7A84-452A-B498-9216A3AEB1E1}" dt="2022-05-11T13:58:16.279" v="1091" actId="20577"/>
          <ac:spMkLst>
            <pc:docMk/>
            <pc:sldMk cId="3722717579" sldId="292"/>
            <ac:spMk id="2" creationId="{40E96140-350C-C335-8E63-0D62DA76B114}"/>
          </ac:spMkLst>
        </pc:spChg>
        <pc:spChg chg="mod">
          <ac:chgData name="Guest User" userId="" providerId="Windows Live" clId="Web-{8F8619FE-7A84-452A-B498-9216A3AEB1E1}" dt="2022-05-11T13:59:26.096" v="1115" actId="20577"/>
          <ac:spMkLst>
            <pc:docMk/>
            <pc:sldMk cId="3722717579" sldId="292"/>
            <ac:spMk id="3" creationId="{1B593016-D4B7-9617-3F55-37978DB5530C}"/>
          </ac:spMkLst>
        </pc:spChg>
      </pc:sldChg>
      <pc:sldChg chg="modSp new">
        <pc:chgData name="Guest User" userId="" providerId="Windows Live" clId="Web-{8F8619FE-7A84-452A-B498-9216A3AEB1E1}" dt="2022-05-11T13:17:48.783" v="188" actId="20577"/>
        <pc:sldMkLst>
          <pc:docMk/>
          <pc:sldMk cId="1058390949" sldId="293"/>
        </pc:sldMkLst>
        <pc:spChg chg="mod">
          <ac:chgData name="Guest User" userId="" providerId="Windows Live" clId="Web-{8F8619FE-7A84-452A-B498-9216A3AEB1E1}" dt="2022-05-11T13:10:58.525" v="53" actId="20577"/>
          <ac:spMkLst>
            <pc:docMk/>
            <pc:sldMk cId="1058390949" sldId="293"/>
            <ac:spMk id="2" creationId="{86613444-8786-16DB-147C-B9C8DBE602CD}"/>
          </ac:spMkLst>
        </pc:spChg>
        <pc:spChg chg="mod">
          <ac:chgData name="Guest User" userId="" providerId="Windows Live" clId="Web-{8F8619FE-7A84-452A-B498-9216A3AEB1E1}" dt="2022-05-11T13:17:48.783" v="188" actId="20577"/>
          <ac:spMkLst>
            <pc:docMk/>
            <pc:sldMk cId="1058390949" sldId="293"/>
            <ac:spMk id="3" creationId="{57879AC0-7D7F-A455-D43B-EA027A6038FE}"/>
          </ac:spMkLst>
        </pc:spChg>
      </pc:sldChg>
    </pc:docChg>
  </pc:docChgLst>
  <pc:docChgLst>
    <pc:chgData name="Guest User" providerId="Windows Live" clId="Web-{0DF06743-B71B-4F9E-8442-869BE4C896FE}"/>
    <pc:docChg chg="modSld">
      <pc:chgData name="Guest User" userId="" providerId="Windows Live" clId="Web-{0DF06743-B71B-4F9E-8442-869BE4C896FE}" dt="2022-05-13T15:12:47.478" v="14" actId="20577"/>
      <pc:docMkLst>
        <pc:docMk/>
      </pc:docMkLst>
      <pc:sldChg chg="modSp modCm">
        <pc:chgData name="Guest User" userId="" providerId="Windows Live" clId="Web-{0DF06743-B71B-4F9E-8442-869BE4C896FE}" dt="2022-05-13T15:12:47.478" v="14" actId="20577"/>
        <pc:sldMkLst>
          <pc:docMk/>
          <pc:sldMk cId="3984217547" sldId="259"/>
        </pc:sldMkLst>
        <pc:spChg chg="mod">
          <ac:chgData name="Guest User" userId="" providerId="Windows Live" clId="Web-{0DF06743-B71B-4F9E-8442-869BE4C896FE}" dt="2022-05-13T15:12:47.478" v="14" actId="20577"/>
          <ac:spMkLst>
            <pc:docMk/>
            <pc:sldMk cId="3984217547" sldId="259"/>
            <ac:spMk id="3" creationId="{75EF31AF-6EC7-4C3E-B0E8-6AEEFBF8BD92}"/>
          </ac:spMkLst>
        </pc:spChg>
      </pc:sldChg>
    </pc:docChg>
  </pc:docChgLst>
  <pc:docChgLst>
    <pc:chgData name="Tina Purnat" userId="9f4bc3107673e8d3" providerId="Windows Live" clId="Web-{BE056C4D-302F-4809-9473-DEEDDBA3135F}"/>
    <pc:docChg chg="addSld delSld modSld">
      <pc:chgData name="Tina Purnat" userId="9f4bc3107673e8d3" providerId="Windows Live" clId="Web-{BE056C4D-302F-4809-9473-DEEDDBA3135F}" dt="2022-07-12T16:56:31.769" v="94" actId="20577"/>
      <pc:docMkLst>
        <pc:docMk/>
      </pc:docMkLst>
      <pc:sldChg chg="addSp delSp modSp">
        <pc:chgData name="Tina Purnat" userId="9f4bc3107673e8d3" providerId="Windows Live" clId="Web-{BE056C4D-302F-4809-9473-DEEDDBA3135F}" dt="2022-07-12T16:50:03.950" v="65" actId="20577"/>
        <pc:sldMkLst>
          <pc:docMk/>
          <pc:sldMk cId="3686659350" sldId="266"/>
        </pc:sldMkLst>
        <pc:spChg chg="mod">
          <ac:chgData name="Tina Purnat" userId="9f4bc3107673e8d3" providerId="Windows Live" clId="Web-{BE056C4D-302F-4809-9473-DEEDDBA3135F}" dt="2022-07-12T16:50:03.950" v="65" actId="20577"/>
          <ac:spMkLst>
            <pc:docMk/>
            <pc:sldMk cId="3686659350" sldId="266"/>
            <ac:spMk id="3" creationId="{D2E5C9A0-9480-4E39-9A19-EB898DA8564A}"/>
          </ac:spMkLst>
        </pc:spChg>
        <pc:picChg chg="del">
          <ac:chgData name="Tina Purnat" userId="9f4bc3107673e8d3" providerId="Windows Live" clId="Web-{BE056C4D-302F-4809-9473-DEEDDBA3135F}" dt="2022-07-12T16:46:41.462" v="54"/>
          <ac:picMkLst>
            <pc:docMk/>
            <pc:sldMk cId="3686659350" sldId="266"/>
            <ac:picMk id="4" creationId="{B9D9913F-3BB2-4FA8-B5B6-A56B3BF65A21}"/>
          </ac:picMkLst>
        </pc:picChg>
        <pc:picChg chg="add mod">
          <ac:chgData name="Tina Purnat" userId="9f4bc3107673e8d3" providerId="Windows Live" clId="Web-{BE056C4D-302F-4809-9473-DEEDDBA3135F}" dt="2022-07-12T16:47:27.666" v="56" actId="1076"/>
          <ac:picMkLst>
            <pc:docMk/>
            <pc:sldMk cId="3686659350" sldId="266"/>
            <ac:picMk id="5" creationId="{9A3B6E3D-7E6E-71EF-21C3-3ED2FDED80F0}"/>
          </ac:picMkLst>
        </pc:picChg>
        <pc:picChg chg="add mod">
          <ac:chgData name="Tina Purnat" userId="9f4bc3107673e8d3" providerId="Windows Live" clId="Web-{BE056C4D-302F-4809-9473-DEEDDBA3135F}" dt="2022-07-12T16:47:37.572" v="59" actId="1076"/>
          <ac:picMkLst>
            <pc:docMk/>
            <pc:sldMk cId="3686659350" sldId="266"/>
            <ac:picMk id="6" creationId="{CD12641A-14F3-1097-02E0-E72A5791F4C5}"/>
          </ac:picMkLst>
        </pc:picChg>
        <pc:picChg chg="add mod">
          <ac:chgData name="Tina Purnat" userId="9f4bc3107673e8d3" providerId="Windows Live" clId="Web-{BE056C4D-302F-4809-9473-DEEDDBA3135F}" dt="2022-07-12T16:47:42.463" v="61" actId="1076"/>
          <ac:picMkLst>
            <pc:docMk/>
            <pc:sldMk cId="3686659350" sldId="266"/>
            <ac:picMk id="8" creationId="{0045D288-F20C-8E8F-EF0E-1181DEAC9DB4}"/>
          </ac:picMkLst>
        </pc:picChg>
      </pc:sldChg>
      <pc:sldChg chg="modSp">
        <pc:chgData name="Tina Purnat" userId="9f4bc3107673e8d3" providerId="Windows Live" clId="Web-{BE056C4D-302F-4809-9473-DEEDDBA3135F}" dt="2022-07-12T16:45:20.632" v="1" actId="20577"/>
        <pc:sldMkLst>
          <pc:docMk/>
          <pc:sldMk cId="2673977171" sldId="288"/>
        </pc:sldMkLst>
        <pc:spChg chg="mod">
          <ac:chgData name="Tina Purnat" userId="9f4bc3107673e8d3" providerId="Windows Live" clId="Web-{BE056C4D-302F-4809-9473-DEEDDBA3135F}" dt="2022-07-12T16:45:20.632" v="1" actId="20577"/>
          <ac:spMkLst>
            <pc:docMk/>
            <pc:sldMk cId="2673977171" sldId="288"/>
            <ac:spMk id="3" creationId="{3446C334-5B17-1BDB-0B0E-7441937C6C78}"/>
          </ac:spMkLst>
        </pc:spChg>
      </pc:sldChg>
      <pc:sldChg chg="del">
        <pc:chgData name="Tina Purnat" userId="9f4bc3107673e8d3" providerId="Windows Live" clId="Web-{BE056C4D-302F-4809-9473-DEEDDBA3135F}" dt="2022-07-12T16:54:46.283" v="80"/>
        <pc:sldMkLst>
          <pc:docMk/>
          <pc:sldMk cId="1549130691" sldId="299"/>
        </pc:sldMkLst>
      </pc:sldChg>
      <pc:sldChg chg="del delCm">
        <pc:chgData name="Tina Purnat" userId="9f4bc3107673e8d3" providerId="Windows Live" clId="Web-{BE056C4D-302F-4809-9473-DEEDDBA3135F}" dt="2022-07-12T16:52:23.265" v="69"/>
        <pc:sldMkLst>
          <pc:docMk/>
          <pc:sldMk cId="3204838937" sldId="343"/>
        </pc:sldMkLst>
      </pc:sldChg>
      <pc:sldChg chg="delCm">
        <pc:chgData name="Tina Purnat" userId="9f4bc3107673e8d3" providerId="Windows Live" clId="Web-{BE056C4D-302F-4809-9473-DEEDDBA3135F}" dt="2022-07-12T16:51:10.826" v="67"/>
        <pc:sldMkLst>
          <pc:docMk/>
          <pc:sldMk cId="2131127045" sldId="348"/>
        </pc:sldMkLst>
      </pc:sldChg>
      <pc:sldChg chg="del">
        <pc:chgData name="Tina Purnat" userId="9f4bc3107673e8d3" providerId="Windows Live" clId="Web-{BE056C4D-302F-4809-9473-DEEDDBA3135F}" dt="2022-07-12T16:50:14.434" v="66"/>
        <pc:sldMkLst>
          <pc:docMk/>
          <pc:sldMk cId="1100160936" sldId="349"/>
        </pc:sldMkLst>
      </pc:sldChg>
      <pc:sldChg chg="modSp add replId">
        <pc:chgData name="Tina Purnat" userId="9f4bc3107673e8d3" providerId="Windows Live" clId="Web-{BE056C4D-302F-4809-9473-DEEDDBA3135F}" dt="2022-07-12T16:46:00.867" v="48" actId="20577"/>
        <pc:sldMkLst>
          <pc:docMk/>
          <pc:sldMk cId="829795431" sldId="351"/>
        </pc:sldMkLst>
        <pc:spChg chg="mod">
          <ac:chgData name="Tina Purnat" userId="9f4bc3107673e8d3" providerId="Windows Live" clId="Web-{BE056C4D-302F-4809-9473-DEEDDBA3135F}" dt="2022-07-12T16:46:00.867" v="48" actId="20577"/>
          <ac:spMkLst>
            <pc:docMk/>
            <pc:sldMk cId="829795431" sldId="351"/>
            <ac:spMk id="3" creationId="{3446C334-5B17-1BDB-0B0E-7441937C6C78}"/>
          </ac:spMkLst>
        </pc:spChg>
      </pc:sldChg>
      <pc:sldChg chg="add">
        <pc:chgData name="Tina Purnat" userId="9f4bc3107673e8d3" providerId="Windows Live" clId="Web-{BE056C4D-302F-4809-9473-DEEDDBA3135F}" dt="2022-07-12T16:52:37.624" v="70"/>
        <pc:sldMkLst>
          <pc:docMk/>
          <pc:sldMk cId="2635109503" sldId="352"/>
        </pc:sldMkLst>
      </pc:sldChg>
      <pc:sldChg chg="modSp add replId">
        <pc:chgData name="Tina Purnat" userId="9f4bc3107673e8d3" providerId="Windows Live" clId="Web-{BE056C4D-302F-4809-9473-DEEDDBA3135F}" dt="2022-07-12T16:56:31.769" v="94" actId="20577"/>
        <pc:sldMkLst>
          <pc:docMk/>
          <pc:sldMk cId="763759791" sldId="353"/>
        </pc:sldMkLst>
        <pc:spChg chg="mod">
          <ac:chgData name="Tina Purnat" userId="9f4bc3107673e8d3" providerId="Windows Live" clId="Web-{BE056C4D-302F-4809-9473-DEEDDBA3135F}" dt="2022-07-12T16:56:31.769" v="94" actId="20577"/>
          <ac:spMkLst>
            <pc:docMk/>
            <pc:sldMk cId="763759791" sldId="353"/>
            <ac:spMk id="2" creationId="{324F71CE-7241-E8A3-1EBB-0DC1AA861613}"/>
          </ac:spMkLst>
        </pc:spChg>
        <pc:spChg chg="mod">
          <ac:chgData name="Tina Purnat" userId="9f4bc3107673e8d3" providerId="Windows Live" clId="Web-{BE056C4D-302F-4809-9473-DEEDDBA3135F}" dt="2022-07-12T16:55:52.628" v="91" actId="20577"/>
          <ac:spMkLst>
            <pc:docMk/>
            <pc:sldMk cId="763759791" sldId="353"/>
            <ac:spMk id="3" creationId="{26378129-94CA-2F96-A1FE-52359FF42BFD}"/>
          </ac:spMkLst>
        </pc:spChg>
      </pc:sldChg>
      <pc:sldChg chg="add">
        <pc:chgData name="Tina Purnat" userId="9f4bc3107673e8d3" providerId="Windows Live" clId="Web-{BE056C4D-302F-4809-9473-DEEDDBA3135F}" dt="2022-07-12T16:54:56.361" v="81"/>
        <pc:sldMkLst>
          <pc:docMk/>
          <pc:sldMk cId="3693731948" sldId="354"/>
        </pc:sldMkLst>
      </pc:sldChg>
      <pc:sldMasterChg chg="addSldLayout">
        <pc:chgData name="Tina Purnat" userId="9f4bc3107673e8d3" providerId="Windows Live" clId="Web-{BE056C4D-302F-4809-9473-DEEDDBA3135F}" dt="2022-07-12T16:54:56.361" v="81"/>
        <pc:sldMasterMkLst>
          <pc:docMk/>
          <pc:sldMasterMk cId="2334759490" sldId="2147483685"/>
        </pc:sldMasterMkLst>
        <pc:sldLayoutChg chg="add">
          <pc:chgData name="Tina Purnat" userId="9f4bc3107673e8d3" providerId="Windows Live" clId="Web-{BE056C4D-302F-4809-9473-DEEDDBA3135F}" dt="2022-07-12T16:52:37.624" v="70"/>
          <pc:sldLayoutMkLst>
            <pc:docMk/>
            <pc:sldMasterMk cId="2334759490" sldId="2147483685"/>
            <pc:sldLayoutMk cId="3758802842" sldId="2147483767"/>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68"/>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69"/>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70"/>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71"/>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72"/>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73"/>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74"/>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75"/>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76"/>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77"/>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78"/>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79"/>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80"/>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81"/>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82"/>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83"/>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84"/>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85"/>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86"/>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87"/>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88"/>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89"/>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90"/>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91"/>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92"/>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93"/>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94"/>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95"/>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96"/>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97"/>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98"/>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799"/>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00"/>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01"/>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02"/>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03"/>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04"/>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05"/>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06"/>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07"/>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08"/>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09"/>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10"/>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11"/>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12"/>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13"/>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14"/>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15"/>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16"/>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17"/>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18"/>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19"/>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20"/>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21"/>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22"/>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23"/>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24"/>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25"/>
          </pc:sldLayoutMkLst>
        </pc:sldLayoutChg>
        <pc:sldLayoutChg chg="add">
          <pc:chgData name="Tina Purnat" userId="9f4bc3107673e8d3" providerId="Windows Live" clId="Web-{BE056C4D-302F-4809-9473-DEEDDBA3135F}" dt="2022-07-12T16:52:37.624" v="70"/>
          <pc:sldLayoutMkLst>
            <pc:docMk/>
            <pc:sldMasterMk cId="2334759490" sldId="2147483685"/>
            <pc:sldLayoutMk cId="3758802842" sldId="2147483826"/>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27"/>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28"/>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29"/>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30"/>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31"/>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32"/>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33"/>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34"/>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35"/>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36"/>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37"/>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38"/>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39"/>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40"/>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41"/>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42"/>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43"/>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44"/>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45"/>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46"/>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47"/>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48"/>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49"/>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50"/>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51"/>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52"/>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53"/>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54"/>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55"/>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56"/>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57"/>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58"/>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59"/>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60"/>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61"/>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62"/>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63"/>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64"/>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65"/>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66"/>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67"/>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68"/>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69"/>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70"/>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71"/>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72"/>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73"/>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74"/>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75"/>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76"/>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77"/>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78"/>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79"/>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80"/>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81"/>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82"/>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83"/>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84"/>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85"/>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86"/>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87"/>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88"/>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89"/>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90"/>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91"/>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92"/>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93"/>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94"/>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95"/>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96"/>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97"/>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98"/>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899"/>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00"/>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01"/>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02"/>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03"/>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04"/>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05"/>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06"/>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07"/>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08"/>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09"/>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10"/>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11"/>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12"/>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13"/>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14"/>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15"/>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16"/>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17"/>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18"/>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19"/>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20"/>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21"/>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22"/>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23"/>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24"/>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25"/>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26"/>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27"/>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28"/>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29"/>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30"/>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31"/>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32"/>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33"/>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34"/>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35"/>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36"/>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37"/>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38"/>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39"/>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40"/>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41"/>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42"/>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43"/>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44"/>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45"/>
          </pc:sldLayoutMkLst>
        </pc:sldLayoutChg>
        <pc:sldLayoutChg chg="add">
          <pc:chgData name="Tina Purnat" userId="9f4bc3107673e8d3" providerId="Windows Live" clId="Web-{BE056C4D-302F-4809-9473-DEEDDBA3135F}" dt="2022-07-12T16:54:56.361" v="81"/>
          <pc:sldLayoutMkLst>
            <pc:docMk/>
            <pc:sldMasterMk cId="2334759490" sldId="2147483685"/>
            <pc:sldLayoutMk cId="3758802842" sldId="2147483946"/>
          </pc:sldLayoutMkLst>
        </pc:sldLayoutChg>
      </pc:sldMasterChg>
    </pc:docChg>
  </pc:docChgLst>
  <pc:docChgLst>
    <pc:chgData name="Crystal Bruce" userId="14427a4ffe69d2bf" providerId="Windows Live" clId="Web-{7AA269EB-CEC4-4998-856B-2A859689BE4C}"/>
    <pc:docChg chg="mod">
      <pc:chgData name="Crystal Bruce" userId="14427a4ffe69d2bf" providerId="Windows Live" clId="Web-{7AA269EB-CEC4-4998-856B-2A859689BE4C}" dt="2022-07-12T15:50:52.950" v="7"/>
      <pc:docMkLst>
        <pc:docMk/>
      </pc:docMkLst>
      <pc:sldChg chg="modCm">
        <pc:chgData name="Crystal Bruce" userId="14427a4ffe69d2bf" providerId="Windows Live" clId="Web-{7AA269EB-CEC4-4998-856B-2A859689BE4C}" dt="2022-07-12T15:50:13.871" v="5"/>
        <pc:sldMkLst>
          <pc:docMk/>
          <pc:sldMk cId="800435689" sldId="306"/>
        </pc:sldMkLst>
      </pc:sldChg>
      <pc:sldChg chg="modCm">
        <pc:chgData name="Crystal Bruce" userId="14427a4ffe69d2bf" providerId="Windows Live" clId="Web-{7AA269EB-CEC4-4998-856B-2A859689BE4C}" dt="2022-07-12T15:48:58.103" v="2"/>
        <pc:sldMkLst>
          <pc:docMk/>
          <pc:sldMk cId="2377675922" sldId="320"/>
        </pc:sldMkLst>
      </pc:sldChg>
      <pc:sldChg chg="modCm">
        <pc:chgData name="Crystal Bruce" userId="14427a4ffe69d2bf" providerId="Windows Live" clId="Web-{7AA269EB-CEC4-4998-856B-2A859689BE4C}" dt="2022-07-12T15:50:52.950" v="7"/>
        <pc:sldMkLst>
          <pc:docMk/>
          <pc:sldMk cId="3437554128" sldId="338"/>
        </pc:sldMkLst>
      </pc:sldChg>
      <pc:sldChg chg="modCm">
        <pc:chgData name="Crystal Bruce" userId="14427a4ffe69d2bf" providerId="Windows Live" clId="Web-{7AA269EB-CEC4-4998-856B-2A859689BE4C}" dt="2022-07-12T15:50:29.590" v="6"/>
        <pc:sldMkLst>
          <pc:docMk/>
          <pc:sldMk cId="2006894800" sldId="341"/>
        </pc:sldMkLst>
      </pc:sldChg>
    </pc:docChg>
  </pc:docChgLst>
  <pc:docChgLst>
    <pc:chgData name="Guest User" providerId="Windows Live" clId="Web-{0E8922CA-F5A9-4F37-8366-80C423CFF650}"/>
    <pc:docChg chg="modSld">
      <pc:chgData name="Guest User" userId="" providerId="Windows Live" clId="Web-{0E8922CA-F5A9-4F37-8366-80C423CFF650}" dt="2022-05-24T14:54:40.226" v="1" actId="14100"/>
      <pc:docMkLst>
        <pc:docMk/>
      </pc:docMkLst>
      <pc:sldChg chg="delSp modSp">
        <pc:chgData name="Guest User" userId="" providerId="Windows Live" clId="Web-{0E8922CA-F5A9-4F37-8366-80C423CFF650}" dt="2022-05-24T14:54:40.226" v="1" actId="14100"/>
        <pc:sldMkLst>
          <pc:docMk/>
          <pc:sldMk cId="2422311670" sldId="258"/>
        </pc:sldMkLst>
        <pc:spChg chg="mod">
          <ac:chgData name="Guest User" userId="" providerId="Windows Live" clId="Web-{0E8922CA-F5A9-4F37-8366-80C423CFF650}" dt="2022-05-24T14:54:40.226" v="1" actId="14100"/>
          <ac:spMkLst>
            <pc:docMk/>
            <pc:sldMk cId="2422311670" sldId="258"/>
            <ac:spMk id="3" creationId="{F43E3753-D92C-4361-8B6A-792A6D4C8DDF}"/>
          </ac:spMkLst>
        </pc:spChg>
        <pc:picChg chg="del">
          <ac:chgData name="Guest User" userId="" providerId="Windows Live" clId="Web-{0E8922CA-F5A9-4F37-8366-80C423CFF650}" dt="2022-05-24T14:54:34.992" v="0"/>
          <ac:picMkLst>
            <pc:docMk/>
            <pc:sldMk cId="2422311670" sldId="258"/>
            <ac:picMk id="1026" creationId="{ECA4D888-6A89-41CB-8D8B-C371A3A0DABE}"/>
          </ac:picMkLst>
        </pc:picChg>
      </pc:sldChg>
    </pc:docChg>
  </pc:docChgLst>
  <pc:docChgLst>
    <pc:chgData name="Guest User" providerId="Windows Live" clId="Web-{3A5BDF4E-0BFE-4E74-B068-7A8ADD4436A1}"/>
    <pc:docChg chg="mod addSld delSld modSld sldOrd">
      <pc:chgData name="Guest User" userId="" providerId="Windows Live" clId="Web-{3A5BDF4E-0BFE-4E74-B068-7A8ADD4436A1}" dt="2022-05-24T14:46:40.581" v="1047" actId="1076"/>
      <pc:docMkLst>
        <pc:docMk/>
      </pc:docMkLst>
      <pc:sldChg chg="modSp">
        <pc:chgData name="Guest User" userId="" providerId="Windows Live" clId="Web-{3A5BDF4E-0BFE-4E74-B068-7A8ADD4436A1}" dt="2022-05-24T14:21:41.328" v="1013" actId="20577"/>
        <pc:sldMkLst>
          <pc:docMk/>
          <pc:sldMk cId="3595554999" sldId="257"/>
        </pc:sldMkLst>
        <pc:spChg chg="mod">
          <ac:chgData name="Guest User" userId="" providerId="Windows Live" clId="Web-{3A5BDF4E-0BFE-4E74-B068-7A8ADD4436A1}" dt="2022-05-24T14:21:41.328" v="1013" actId="20577"/>
          <ac:spMkLst>
            <pc:docMk/>
            <pc:sldMk cId="3595554999" sldId="257"/>
            <ac:spMk id="3" creationId="{CB521A0E-FBA9-4F45-88F4-49FDB16254C2}"/>
          </ac:spMkLst>
        </pc:spChg>
      </pc:sldChg>
      <pc:sldChg chg="delCm">
        <pc:chgData name="Guest User" userId="" providerId="Windows Live" clId="Web-{3A5BDF4E-0BFE-4E74-B068-7A8ADD4436A1}" dt="2022-05-24T13:12:52.376" v="1"/>
        <pc:sldMkLst>
          <pc:docMk/>
          <pc:sldMk cId="3984217547" sldId="259"/>
        </pc:sldMkLst>
      </pc:sldChg>
      <pc:sldChg chg="delCm">
        <pc:chgData name="Guest User" userId="" providerId="Windows Live" clId="Web-{3A5BDF4E-0BFE-4E74-B068-7A8ADD4436A1}" dt="2022-05-24T14:15:36.226" v="882"/>
        <pc:sldMkLst>
          <pc:docMk/>
          <pc:sldMk cId="3215186404" sldId="264"/>
        </pc:sldMkLst>
      </pc:sldChg>
      <pc:sldChg chg="modSp">
        <pc:chgData name="Guest User" userId="" providerId="Windows Live" clId="Web-{3A5BDF4E-0BFE-4E74-B068-7A8ADD4436A1}" dt="2022-05-24T14:46:33.533" v="1046" actId="20577"/>
        <pc:sldMkLst>
          <pc:docMk/>
          <pc:sldMk cId="1624030450" sldId="265"/>
        </pc:sldMkLst>
        <pc:spChg chg="mod">
          <ac:chgData name="Guest User" userId="" providerId="Windows Live" clId="Web-{3A5BDF4E-0BFE-4E74-B068-7A8ADD4436A1}" dt="2022-05-24T14:46:33.533" v="1046" actId="20577"/>
          <ac:spMkLst>
            <pc:docMk/>
            <pc:sldMk cId="1624030450" sldId="265"/>
            <ac:spMk id="3" creationId="{A98C195D-2069-48DA-B527-59DF9D410591}"/>
          </ac:spMkLst>
        </pc:spChg>
      </pc:sldChg>
      <pc:sldChg chg="delCm">
        <pc:chgData name="Guest User" userId="" providerId="Windows Live" clId="Web-{3A5BDF4E-0BFE-4E74-B068-7A8ADD4436A1}" dt="2022-05-24T14:15:45.210" v="883"/>
        <pc:sldMkLst>
          <pc:docMk/>
          <pc:sldMk cId="3686659350" sldId="266"/>
        </pc:sldMkLst>
      </pc:sldChg>
      <pc:sldChg chg="modSp delCm modCm">
        <pc:chgData name="Guest User" userId="" providerId="Windows Live" clId="Web-{3A5BDF4E-0BFE-4E74-B068-7A8ADD4436A1}" dt="2022-05-24T13:14:54.253" v="17"/>
        <pc:sldMkLst>
          <pc:docMk/>
          <pc:sldMk cId="690309058" sldId="269"/>
        </pc:sldMkLst>
        <pc:spChg chg="mod">
          <ac:chgData name="Guest User" userId="" providerId="Windows Live" clId="Web-{3A5BDF4E-0BFE-4E74-B068-7A8ADD4436A1}" dt="2022-05-24T13:14:03.799" v="8" actId="20577"/>
          <ac:spMkLst>
            <pc:docMk/>
            <pc:sldMk cId="690309058" sldId="269"/>
            <ac:spMk id="2" creationId="{908E915D-100C-88BB-898D-FEFF86F82F66}"/>
          </ac:spMkLst>
        </pc:spChg>
        <pc:spChg chg="mod">
          <ac:chgData name="Guest User" userId="" providerId="Windows Live" clId="Web-{3A5BDF4E-0BFE-4E74-B068-7A8ADD4436A1}" dt="2022-05-24T13:14:07.252" v="10" actId="20577"/>
          <ac:spMkLst>
            <pc:docMk/>
            <pc:sldMk cId="690309058" sldId="269"/>
            <ac:spMk id="3" creationId="{4C567114-059F-8873-952B-9CA3CA64314F}"/>
          </ac:spMkLst>
        </pc:spChg>
      </pc:sldChg>
      <pc:sldChg chg="delCm">
        <pc:chgData name="Guest User" userId="" providerId="Windows Live" clId="Web-{3A5BDF4E-0BFE-4E74-B068-7A8ADD4436A1}" dt="2022-05-24T13:15:10.066" v="22"/>
        <pc:sldMkLst>
          <pc:docMk/>
          <pc:sldMk cId="3782170437" sldId="271"/>
        </pc:sldMkLst>
      </pc:sldChg>
      <pc:sldChg chg="modSp delCm">
        <pc:chgData name="Guest User" userId="" providerId="Windows Live" clId="Web-{3A5BDF4E-0BFE-4E74-B068-7A8ADD4436A1}" dt="2022-05-24T14:13:28.316" v="845" actId="20577"/>
        <pc:sldMkLst>
          <pc:docMk/>
          <pc:sldMk cId="3143529345" sldId="272"/>
        </pc:sldMkLst>
        <pc:spChg chg="mod">
          <ac:chgData name="Guest User" userId="" providerId="Windows Live" clId="Web-{3A5BDF4E-0BFE-4E74-B068-7A8ADD4436A1}" dt="2022-05-24T14:13:28.316" v="845" actId="20577"/>
          <ac:spMkLst>
            <pc:docMk/>
            <pc:sldMk cId="3143529345" sldId="272"/>
            <ac:spMk id="3" creationId="{F41FD900-283F-5C79-14A3-2BEFABF32576}"/>
          </ac:spMkLst>
        </pc:spChg>
      </pc:sldChg>
      <pc:sldChg chg="modSp delCm modCm">
        <pc:chgData name="Guest User" userId="" providerId="Windows Live" clId="Web-{3A5BDF4E-0BFE-4E74-B068-7A8ADD4436A1}" dt="2022-05-24T13:17:46.460" v="165" actId="20577"/>
        <pc:sldMkLst>
          <pc:docMk/>
          <pc:sldMk cId="3442114411" sldId="273"/>
        </pc:sldMkLst>
        <pc:spChg chg="mod">
          <ac:chgData name="Guest User" userId="" providerId="Windows Live" clId="Web-{3A5BDF4E-0BFE-4E74-B068-7A8ADD4436A1}" dt="2022-05-24T13:17:46.460" v="165" actId="20577"/>
          <ac:spMkLst>
            <pc:docMk/>
            <pc:sldMk cId="3442114411" sldId="273"/>
            <ac:spMk id="3" creationId="{F9E1D89C-80A2-90A5-5933-40746D72FCF3}"/>
          </ac:spMkLst>
        </pc:spChg>
      </pc:sldChg>
      <pc:sldChg chg="modSp addCm delCm modCm">
        <pc:chgData name="Guest User" userId="" providerId="Windows Live" clId="Web-{3A5BDF4E-0BFE-4E74-B068-7A8ADD4436A1}" dt="2022-05-24T14:13:35.442" v="846"/>
        <pc:sldMkLst>
          <pc:docMk/>
          <pc:sldMk cId="2669874376" sldId="274"/>
        </pc:sldMkLst>
        <pc:spChg chg="mod">
          <ac:chgData name="Guest User" userId="" providerId="Windows Live" clId="Web-{3A5BDF4E-0BFE-4E74-B068-7A8ADD4436A1}" dt="2022-05-24T13:18:39.054" v="241" actId="20577"/>
          <ac:spMkLst>
            <pc:docMk/>
            <pc:sldMk cId="2669874376" sldId="274"/>
            <ac:spMk id="3" creationId="{F412870B-5320-38D7-55DF-F3672D804FED}"/>
          </ac:spMkLst>
        </pc:spChg>
      </pc:sldChg>
      <pc:sldChg chg="delCm modCm">
        <pc:chgData name="Guest User" userId="" providerId="Windows Live" clId="Web-{3A5BDF4E-0BFE-4E74-B068-7A8ADD4436A1}" dt="2022-05-24T13:53:52.289" v="578"/>
        <pc:sldMkLst>
          <pc:docMk/>
          <pc:sldMk cId="304998577" sldId="282"/>
        </pc:sldMkLst>
      </pc:sldChg>
      <pc:sldChg chg="modSp delCm">
        <pc:chgData name="Guest User" userId="" providerId="Windows Live" clId="Web-{3A5BDF4E-0BFE-4E74-B068-7A8ADD4436A1}" dt="2022-05-24T14:13:58.255" v="857" actId="20577"/>
        <pc:sldMkLst>
          <pc:docMk/>
          <pc:sldMk cId="2673977171" sldId="288"/>
        </pc:sldMkLst>
        <pc:spChg chg="mod">
          <ac:chgData name="Guest User" userId="" providerId="Windows Live" clId="Web-{3A5BDF4E-0BFE-4E74-B068-7A8ADD4436A1}" dt="2022-05-24T14:13:58.255" v="857" actId="20577"/>
          <ac:spMkLst>
            <pc:docMk/>
            <pc:sldMk cId="2673977171" sldId="288"/>
            <ac:spMk id="3" creationId="{3446C334-5B17-1BDB-0B0E-7441937C6C78}"/>
          </ac:spMkLst>
        </pc:spChg>
      </pc:sldChg>
      <pc:sldChg chg="modSp">
        <pc:chgData name="Guest User" userId="" providerId="Windows Live" clId="Web-{3A5BDF4E-0BFE-4E74-B068-7A8ADD4436A1}" dt="2022-05-24T14:14:12.052" v="863" actId="20577"/>
        <pc:sldMkLst>
          <pc:docMk/>
          <pc:sldMk cId="442194490" sldId="291"/>
        </pc:sldMkLst>
        <pc:spChg chg="mod">
          <ac:chgData name="Guest User" userId="" providerId="Windows Live" clId="Web-{3A5BDF4E-0BFE-4E74-B068-7A8ADD4436A1}" dt="2022-05-24T14:14:12.052" v="863" actId="20577"/>
          <ac:spMkLst>
            <pc:docMk/>
            <pc:sldMk cId="442194490" sldId="291"/>
            <ac:spMk id="3" creationId="{B5ADF554-283D-602D-4CA0-1D551304A838}"/>
          </ac:spMkLst>
        </pc:spChg>
      </pc:sldChg>
      <pc:sldChg chg="modSp delCm modCm">
        <pc:chgData name="Guest User" userId="" providerId="Windows Live" clId="Web-{3A5BDF4E-0BFE-4E74-B068-7A8ADD4436A1}" dt="2022-05-24T14:16:44.852" v="963"/>
        <pc:sldMkLst>
          <pc:docMk/>
          <pc:sldMk cId="1549130691" sldId="299"/>
        </pc:sldMkLst>
        <pc:spChg chg="mod">
          <ac:chgData name="Guest User" userId="" providerId="Windows Live" clId="Web-{3A5BDF4E-0BFE-4E74-B068-7A8ADD4436A1}" dt="2022-05-24T14:16:41.618" v="962" actId="20577"/>
          <ac:spMkLst>
            <pc:docMk/>
            <pc:sldMk cId="1549130691" sldId="299"/>
            <ac:spMk id="3" creationId="{5212E7AB-8F7C-7448-143A-992788C522D1}"/>
          </ac:spMkLst>
        </pc:spChg>
      </pc:sldChg>
      <pc:sldChg chg="modSp delCm modCm">
        <pc:chgData name="Guest User" userId="" providerId="Windows Live" clId="Web-{3A5BDF4E-0BFE-4E74-B068-7A8ADD4436A1}" dt="2022-05-24T13:56:38.059" v="603" actId="20577"/>
        <pc:sldMkLst>
          <pc:docMk/>
          <pc:sldMk cId="800435689" sldId="306"/>
        </pc:sldMkLst>
        <pc:spChg chg="mod">
          <ac:chgData name="Guest User" userId="" providerId="Windows Live" clId="Web-{3A5BDF4E-0BFE-4E74-B068-7A8ADD4436A1}" dt="2022-05-24T13:56:38.059" v="603" actId="20577"/>
          <ac:spMkLst>
            <pc:docMk/>
            <pc:sldMk cId="800435689" sldId="306"/>
            <ac:spMk id="2" creationId="{2B18095E-83D2-903C-2CFF-38CAB260C5F1}"/>
          </ac:spMkLst>
        </pc:spChg>
        <pc:graphicFrameChg chg="mod modGraphic">
          <ac:chgData name="Guest User" userId="" providerId="Windows Live" clId="Web-{3A5BDF4E-0BFE-4E74-B068-7A8ADD4436A1}" dt="2022-05-24T13:55:50.792" v="601"/>
          <ac:graphicFrameMkLst>
            <pc:docMk/>
            <pc:sldMk cId="800435689" sldId="306"/>
            <ac:graphicFrameMk id="5" creationId="{85BEB1E8-7720-CFFF-D970-B51C237EDF6A}"/>
          </ac:graphicFrameMkLst>
        </pc:graphicFrameChg>
      </pc:sldChg>
      <pc:sldChg chg="delCm">
        <pc:chgData name="Guest User" userId="" providerId="Windows Live" clId="Web-{3A5BDF4E-0BFE-4E74-B068-7A8ADD4436A1}" dt="2022-05-24T13:59:58.329" v="704"/>
        <pc:sldMkLst>
          <pc:docMk/>
          <pc:sldMk cId="1905363458" sldId="307"/>
        </pc:sldMkLst>
      </pc:sldChg>
      <pc:sldChg chg="modSp delCm modCm">
        <pc:chgData name="Guest User" userId="" providerId="Windows Live" clId="Web-{3A5BDF4E-0BFE-4E74-B068-7A8ADD4436A1}" dt="2022-05-24T14:14:18.286" v="864"/>
        <pc:sldMkLst>
          <pc:docMk/>
          <pc:sldMk cId="2011537059" sldId="308"/>
        </pc:sldMkLst>
        <pc:spChg chg="mod">
          <ac:chgData name="Guest User" userId="" providerId="Windows Live" clId="Web-{3A5BDF4E-0BFE-4E74-B068-7A8ADD4436A1}" dt="2022-05-24T14:00:05.704" v="705" actId="20577"/>
          <ac:spMkLst>
            <pc:docMk/>
            <pc:sldMk cId="2011537059" sldId="308"/>
            <ac:spMk id="3" creationId="{BAB0F9C1-7318-4A57-0B8A-5C2195759B00}"/>
          </ac:spMkLst>
        </pc:spChg>
      </pc:sldChg>
      <pc:sldChg chg="delCm">
        <pc:chgData name="Guest User" userId="" providerId="Windows Live" clId="Web-{3A5BDF4E-0BFE-4E74-B068-7A8ADD4436A1}" dt="2022-05-24T14:14:28.130" v="865"/>
        <pc:sldMkLst>
          <pc:docMk/>
          <pc:sldMk cId="1978034644" sldId="309"/>
        </pc:sldMkLst>
      </pc:sldChg>
      <pc:sldChg chg="modSp delCm">
        <pc:chgData name="Guest User" userId="" providerId="Windows Live" clId="Web-{3A5BDF4E-0BFE-4E74-B068-7A8ADD4436A1}" dt="2022-05-24T14:15:08.741" v="879" actId="20577"/>
        <pc:sldMkLst>
          <pc:docMk/>
          <pc:sldMk cId="1630931065" sldId="310"/>
        </pc:sldMkLst>
        <pc:spChg chg="mod">
          <ac:chgData name="Guest User" userId="" providerId="Windows Live" clId="Web-{3A5BDF4E-0BFE-4E74-B068-7A8ADD4436A1}" dt="2022-05-24T14:15:08.741" v="879" actId="20577"/>
          <ac:spMkLst>
            <pc:docMk/>
            <pc:sldMk cId="1630931065" sldId="310"/>
            <ac:spMk id="2" creationId="{B53F2079-C40A-AFB8-92B9-3FF4F8F8BE37}"/>
          </ac:spMkLst>
        </pc:spChg>
        <pc:spChg chg="mod">
          <ac:chgData name="Guest User" userId="" providerId="Windows Live" clId="Web-{3A5BDF4E-0BFE-4E74-B068-7A8ADD4436A1}" dt="2022-05-24T14:15:04.631" v="878" actId="20577"/>
          <ac:spMkLst>
            <pc:docMk/>
            <pc:sldMk cId="1630931065" sldId="310"/>
            <ac:spMk id="3" creationId="{9C579CA6-7F09-EC00-DAB2-158D64878F4B}"/>
          </ac:spMkLst>
        </pc:spChg>
      </pc:sldChg>
      <pc:sldChg chg="modSp ord">
        <pc:chgData name="Guest User" userId="" providerId="Windows Live" clId="Web-{3A5BDF4E-0BFE-4E74-B068-7A8ADD4436A1}" dt="2022-05-24T14:24:15.159" v="1020" actId="20577"/>
        <pc:sldMkLst>
          <pc:docMk/>
          <pc:sldMk cId="1731351487" sldId="311"/>
        </pc:sldMkLst>
        <pc:spChg chg="mod">
          <ac:chgData name="Guest User" userId="" providerId="Windows Live" clId="Web-{3A5BDF4E-0BFE-4E74-B068-7A8ADD4436A1}" dt="2022-05-24T14:24:15.159" v="1020" actId="20577"/>
          <ac:spMkLst>
            <pc:docMk/>
            <pc:sldMk cId="1731351487" sldId="311"/>
            <ac:spMk id="2" creationId="{BD9A475F-AD76-CB02-268B-85C76A11DFE8}"/>
          </ac:spMkLst>
        </pc:spChg>
      </pc:sldChg>
      <pc:sldChg chg="modSp new">
        <pc:chgData name="Guest User" userId="" providerId="Windows Live" clId="Web-{3A5BDF4E-0BFE-4E74-B068-7A8ADD4436A1}" dt="2022-05-24T13:15:01.925" v="21" actId="20577"/>
        <pc:sldMkLst>
          <pc:docMk/>
          <pc:sldMk cId="1069445452" sldId="318"/>
        </pc:sldMkLst>
        <pc:spChg chg="mod">
          <ac:chgData name="Guest User" userId="" providerId="Windows Live" clId="Web-{3A5BDF4E-0BFE-4E74-B068-7A8ADD4436A1}" dt="2022-05-24T13:14:26.503" v="14" actId="20577"/>
          <ac:spMkLst>
            <pc:docMk/>
            <pc:sldMk cId="1069445452" sldId="318"/>
            <ac:spMk id="2" creationId="{4F818CCE-50FD-29CF-AB05-CF99E73F9F8C}"/>
          </ac:spMkLst>
        </pc:spChg>
        <pc:spChg chg="mod">
          <ac:chgData name="Guest User" userId="" providerId="Windows Live" clId="Web-{3A5BDF4E-0BFE-4E74-B068-7A8ADD4436A1}" dt="2022-05-24T13:15:01.925" v="21" actId="20577"/>
          <ac:spMkLst>
            <pc:docMk/>
            <pc:sldMk cId="1069445452" sldId="318"/>
            <ac:spMk id="3" creationId="{EACEE9E1-F354-1036-22C8-EED9B8238CA3}"/>
          </ac:spMkLst>
        </pc:spChg>
      </pc:sldChg>
      <pc:sldChg chg="new del">
        <pc:chgData name="Guest User" userId="" providerId="Windows Live" clId="Web-{3A5BDF4E-0BFE-4E74-B068-7A8ADD4436A1}" dt="2022-05-24T13:19:53.306" v="244"/>
        <pc:sldMkLst>
          <pc:docMk/>
          <pc:sldMk cId="1705879032" sldId="319"/>
        </pc:sldMkLst>
      </pc:sldChg>
      <pc:sldChg chg="modSp new">
        <pc:chgData name="Guest User" userId="" providerId="Windows Live" clId="Web-{3A5BDF4E-0BFE-4E74-B068-7A8ADD4436A1}" dt="2022-05-24T13:53:41.305" v="576" actId="20577"/>
        <pc:sldMkLst>
          <pc:docMk/>
          <pc:sldMk cId="1906742810" sldId="319"/>
        </pc:sldMkLst>
        <pc:spChg chg="mod">
          <ac:chgData name="Guest User" userId="" providerId="Windows Live" clId="Web-{3A5BDF4E-0BFE-4E74-B068-7A8ADD4436A1}" dt="2022-05-24T13:20:37.979" v="258" actId="20577"/>
          <ac:spMkLst>
            <pc:docMk/>
            <pc:sldMk cId="1906742810" sldId="319"/>
            <ac:spMk id="2" creationId="{5D1DA5FA-A415-E875-1DAD-756FB847F1D4}"/>
          </ac:spMkLst>
        </pc:spChg>
        <pc:spChg chg="mod">
          <ac:chgData name="Guest User" userId="" providerId="Windows Live" clId="Web-{3A5BDF4E-0BFE-4E74-B068-7A8ADD4436A1}" dt="2022-05-24T13:53:41.305" v="576" actId="20577"/>
          <ac:spMkLst>
            <pc:docMk/>
            <pc:sldMk cId="1906742810" sldId="319"/>
            <ac:spMk id="3" creationId="{2B72F16D-82B5-DA18-330E-BB795C39E03D}"/>
          </ac:spMkLst>
        </pc:spChg>
      </pc:sldChg>
      <pc:sldChg chg="modSp new">
        <pc:chgData name="Guest User" userId="" providerId="Windows Live" clId="Web-{3A5BDF4E-0BFE-4E74-B068-7A8ADD4436A1}" dt="2022-05-24T14:23:17.970" v="1015"/>
        <pc:sldMkLst>
          <pc:docMk/>
          <pc:sldMk cId="2377675922" sldId="320"/>
        </pc:sldMkLst>
        <pc:spChg chg="mod">
          <ac:chgData name="Guest User" userId="" providerId="Windows Live" clId="Web-{3A5BDF4E-0BFE-4E74-B068-7A8ADD4436A1}" dt="2022-05-24T14:23:17.970" v="1015"/>
          <ac:spMkLst>
            <pc:docMk/>
            <pc:sldMk cId="2377675922" sldId="320"/>
            <ac:spMk id="2" creationId="{2DDC94CD-9462-8724-C96B-B4B0B324A9E1}"/>
          </ac:spMkLst>
        </pc:spChg>
        <pc:spChg chg="mod">
          <ac:chgData name="Guest User" userId="" providerId="Windows Live" clId="Web-{3A5BDF4E-0BFE-4E74-B068-7A8ADD4436A1}" dt="2022-05-24T14:15:00.647" v="876" actId="20577"/>
          <ac:spMkLst>
            <pc:docMk/>
            <pc:sldMk cId="2377675922" sldId="320"/>
            <ac:spMk id="3" creationId="{C873FD10-4C16-6ECD-63C4-04C02F98BDB7}"/>
          </ac:spMkLst>
        </pc:spChg>
      </pc:sldChg>
      <pc:sldChg chg="modSp new">
        <pc:chgData name="Guest User" userId="" providerId="Windows Live" clId="Web-{3A5BDF4E-0BFE-4E74-B068-7A8ADD4436A1}" dt="2022-05-24T14:17:52.963" v="978" actId="20577"/>
        <pc:sldMkLst>
          <pc:docMk/>
          <pc:sldMk cId="3993305014" sldId="321"/>
        </pc:sldMkLst>
        <pc:spChg chg="mod">
          <ac:chgData name="Guest User" userId="" providerId="Windows Live" clId="Web-{3A5BDF4E-0BFE-4E74-B068-7A8ADD4436A1}" dt="2022-05-24T14:17:52.963" v="978" actId="20577"/>
          <ac:spMkLst>
            <pc:docMk/>
            <pc:sldMk cId="3993305014" sldId="321"/>
            <ac:spMk id="2" creationId="{4D981C1D-AD68-7BD5-2E8B-1FD97E954F58}"/>
          </ac:spMkLst>
        </pc:spChg>
      </pc:sldChg>
      <pc:sldChg chg="addSp delSp modSp new mod modClrScheme chgLayout">
        <pc:chgData name="Guest User" userId="" providerId="Windows Live" clId="Web-{3A5BDF4E-0BFE-4E74-B068-7A8ADD4436A1}" dt="2022-05-24T14:46:40.581" v="1047" actId="1076"/>
        <pc:sldMkLst>
          <pc:docMk/>
          <pc:sldMk cId="3843520406" sldId="322"/>
        </pc:sldMkLst>
        <pc:spChg chg="del">
          <ac:chgData name="Guest User" userId="" providerId="Windows Live" clId="Web-{3A5BDF4E-0BFE-4E74-B068-7A8ADD4436A1}" dt="2022-05-24T14:18:09.901" v="980"/>
          <ac:spMkLst>
            <pc:docMk/>
            <pc:sldMk cId="3843520406" sldId="322"/>
            <ac:spMk id="2" creationId="{A0930758-C9A2-CBBB-733D-3EDF95436EA0}"/>
          </ac:spMkLst>
        </pc:spChg>
        <pc:spChg chg="del">
          <ac:chgData name="Guest User" userId="" providerId="Windows Live" clId="Web-{3A5BDF4E-0BFE-4E74-B068-7A8ADD4436A1}" dt="2022-05-24T14:18:09.901" v="980"/>
          <ac:spMkLst>
            <pc:docMk/>
            <pc:sldMk cId="3843520406" sldId="322"/>
            <ac:spMk id="3" creationId="{5BD9F5B8-DCA8-9A70-F2D0-C8CA8C59E35C}"/>
          </ac:spMkLst>
        </pc:spChg>
        <pc:spChg chg="add del mod">
          <ac:chgData name="Guest User" userId="" providerId="Windows Live" clId="Web-{3A5BDF4E-0BFE-4E74-B068-7A8ADD4436A1}" dt="2022-05-24T14:18:15.510" v="984"/>
          <ac:spMkLst>
            <pc:docMk/>
            <pc:sldMk cId="3843520406" sldId="322"/>
            <ac:spMk id="4" creationId="{E6F63D25-A2E1-9029-CD19-873F333F81DE}"/>
          </ac:spMkLst>
        </pc:spChg>
        <pc:picChg chg="add mod modCrop">
          <ac:chgData name="Guest User" userId="" providerId="Windows Live" clId="Web-{3A5BDF4E-0BFE-4E74-B068-7A8ADD4436A1}" dt="2022-05-24T14:46:40.581" v="1047" actId="1076"/>
          <ac:picMkLst>
            <pc:docMk/>
            <pc:sldMk cId="3843520406" sldId="322"/>
            <ac:picMk id="5" creationId="{51C4AC57-98FB-5539-1D1B-045DF19FD2B5}"/>
          </ac:picMkLst>
        </pc:picChg>
      </pc:sldChg>
      <pc:sldChg chg="addSp modSp new">
        <pc:chgData name="Guest User" userId="" providerId="Windows Live" clId="Web-{3A5BDF4E-0BFE-4E74-B068-7A8ADD4436A1}" dt="2022-05-24T14:19:36.403" v="1001" actId="1076"/>
        <pc:sldMkLst>
          <pc:docMk/>
          <pc:sldMk cId="3405978941" sldId="323"/>
        </pc:sldMkLst>
        <pc:picChg chg="add mod modCrop">
          <ac:chgData name="Guest User" userId="" providerId="Windows Live" clId="Web-{3A5BDF4E-0BFE-4E74-B068-7A8ADD4436A1}" dt="2022-05-24T14:19:36.403" v="1001" actId="1076"/>
          <ac:picMkLst>
            <pc:docMk/>
            <pc:sldMk cId="3405978941" sldId="323"/>
            <ac:picMk id="2" creationId="{6B8C73EB-6308-A024-E738-2351524B35E7}"/>
          </ac:picMkLst>
        </pc:picChg>
      </pc:sldChg>
      <pc:sldChg chg="addSp modSp new">
        <pc:chgData name="Guest User" userId="" providerId="Windows Live" clId="Web-{3A5BDF4E-0BFE-4E74-B068-7A8ADD4436A1}" dt="2022-05-24T14:20:24.482" v="1009" actId="14100"/>
        <pc:sldMkLst>
          <pc:docMk/>
          <pc:sldMk cId="1475018188" sldId="324"/>
        </pc:sldMkLst>
        <pc:picChg chg="add mod modCrop">
          <ac:chgData name="Guest User" userId="" providerId="Windows Live" clId="Web-{3A5BDF4E-0BFE-4E74-B068-7A8ADD4436A1}" dt="2022-05-24T14:20:24.482" v="1009" actId="14100"/>
          <ac:picMkLst>
            <pc:docMk/>
            <pc:sldMk cId="1475018188" sldId="324"/>
            <ac:picMk id="2" creationId="{0BC2E041-474C-C791-6B97-9C55ADB507DC}"/>
          </ac:picMkLst>
        </pc:picChg>
      </pc:sldChg>
    </pc:docChg>
  </pc:docChgLst>
  <pc:docChgLst>
    <pc:chgData name="Arielle Strauss" userId="28fd72bf15f659f6" providerId="Windows Live" clId="Web-{CE6DB458-522F-4479-9F3C-63076537B8DD}"/>
    <pc:docChg chg="addSld delSld modSld sldOrd addMainMaster">
      <pc:chgData name="Arielle Strauss" userId="28fd72bf15f659f6" providerId="Windows Live" clId="Web-{CE6DB458-522F-4479-9F3C-63076537B8DD}" dt="2022-07-03T14:37:33.943" v="1904"/>
      <pc:docMkLst>
        <pc:docMk/>
      </pc:docMkLst>
      <pc:sldChg chg="del">
        <pc:chgData name="Arielle Strauss" userId="28fd72bf15f659f6" providerId="Windows Live" clId="Web-{CE6DB458-522F-4479-9F3C-63076537B8DD}" dt="2022-07-03T13:33:41.579" v="29"/>
        <pc:sldMkLst>
          <pc:docMk/>
          <pc:sldMk cId="1826742280" sldId="256"/>
        </pc:sldMkLst>
      </pc:sldChg>
      <pc:sldChg chg="del">
        <pc:chgData name="Arielle Strauss" userId="28fd72bf15f659f6" providerId="Windows Live" clId="Web-{CE6DB458-522F-4479-9F3C-63076537B8DD}" dt="2022-07-03T13:34:01.939" v="33"/>
        <pc:sldMkLst>
          <pc:docMk/>
          <pc:sldMk cId="3595554999" sldId="257"/>
        </pc:sldMkLst>
      </pc:sldChg>
      <pc:sldChg chg="del">
        <pc:chgData name="Arielle Strauss" userId="28fd72bf15f659f6" providerId="Windows Live" clId="Web-{CE6DB458-522F-4479-9F3C-63076537B8DD}" dt="2022-07-03T13:34:33.970" v="52"/>
        <pc:sldMkLst>
          <pc:docMk/>
          <pc:sldMk cId="2422311670" sldId="258"/>
        </pc:sldMkLst>
      </pc:sldChg>
      <pc:sldChg chg="modSp mod ord modClrScheme chgLayout">
        <pc:chgData name="Arielle Strauss" userId="28fd72bf15f659f6" providerId="Windows Live" clId="Web-{CE6DB458-522F-4479-9F3C-63076537B8DD}" dt="2022-07-03T13:36:25.923" v="77"/>
        <pc:sldMkLst>
          <pc:docMk/>
          <pc:sldMk cId="3984217547" sldId="259"/>
        </pc:sldMkLst>
        <pc:spChg chg="mod ord">
          <ac:chgData name="Arielle Strauss" userId="28fd72bf15f659f6" providerId="Windows Live" clId="Web-{CE6DB458-522F-4479-9F3C-63076537B8DD}" dt="2022-07-03T13:36:13.189" v="74"/>
          <ac:spMkLst>
            <pc:docMk/>
            <pc:sldMk cId="3984217547" sldId="259"/>
            <ac:spMk id="2" creationId="{5E016BC3-7DCF-4366-BCA6-3DBD93FEF602}"/>
          </ac:spMkLst>
        </pc:spChg>
        <pc:spChg chg="mod ord">
          <ac:chgData name="Arielle Strauss" userId="28fd72bf15f659f6" providerId="Windows Live" clId="Web-{CE6DB458-522F-4479-9F3C-63076537B8DD}" dt="2022-07-03T13:36:21.486" v="76" actId="1076"/>
          <ac:spMkLst>
            <pc:docMk/>
            <pc:sldMk cId="3984217547" sldId="259"/>
            <ac:spMk id="3" creationId="{75EF31AF-6EC7-4C3E-B0E8-6AEEFBF8BD92}"/>
          </ac:spMkLst>
        </pc:spChg>
      </pc:sldChg>
      <pc:sldChg chg="del">
        <pc:chgData name="Arielle Strauss" userId="28fd72bf15f659f6" providerId="Windows Live" clId="Web-{CE6DB458-522F-4479-9F3C-63076537B8DD}" dt="2022-07-03T13:36:02.658" v="73"/>
        <pc:sldMkLst>
          <pc:docMk/>
          <pc:sldMk cId="2778539161" sldId="260"/>
        </pc:sldMkLst>
      </pc:sldChg>
      <pc:sldChg chg="modSp mod modClrScheme chgLayout">
        <pc:chgData name="Arielle Strauss" userId="28fd72bf15f659f6" providerId="Windows Live" clId="Web-{CE6DB458-522F-4479-9F3C-63076537B8DD}" dt="2022-07-03T14:32:20.488" v="1837" actId="1076"/>
        <pc:sldMkLst>
          <pc:docMk/>
          <pc:sldMk cId="338692408" sldId="261"/>
        </pc:sldMkLst>
        <pc:spChg chg="mod ord">
          <ac:chgData name="Arielle Strauss" userId="28fd72bf15f659f6" providerId="Windows Live" clId="Web-{CE6DB458-522F-4479-9F3C-63076537B8DD}" dt="2022-07-03T14:31:45.785" v="1824"/>
          <ac:spMkLst>
            <pc:docMk/>
            <pc:sldMk cId="338692408" sldId="261"/>
            <ac:spMk id="2" creationId="{E81E402E-563C-477F-8C44-BC8563F4CF9A}"/>
          </ac:spMkLst>
        </pc:spChg>
        <pc:spChg chg="mod ord">
          <ac:chgData name="Arielle Strauss" userId="28fd72bf15f659f6" providerId="Windows Live" clId="Web-{CE6DB458-522F-4479-9F3C-63076537B8DD}" dt="2022-07-03T14:32:20.488" v="1837" actId="1076"/>
          <ac:spMkLst>
            <pc:docMk/>
            <pc:sldMk cId="338692408" sldId="261"/>
            <ac:spMk id="3" creationId="{BDE72987-D671-4C3A-BA3F-62D71A84B4CE}"/>
          </ac:spMkLst>
        </pc:spChg>
        <pc:spChg chg="mod">
          <ac:chgData name="Arielle Strauss" userId="28fd72bf15f659f6" providerId="Windows Live" clId="Web-{CE6DB458-522F-4479-9F3C-63076537B8DD}" dt="2022-07-03T14:31:58.910" v="1828" actId="1076"/>
          <ac:spMkLst>
            <pc:docMk/>
            <pc:sldMk cId="338692408" sldId="261"/>
            <ac:spMk id="5" creationId="{36175CBD-6FE8-7A09-4A55-2374A6A6ABE9}"/>
          </ac:spMkLst>
        </pc:spChg>
      </pc:sldChg>
      <pc:sldChg chg="modSp mod ord modClrScheme chgLayout">
        <pc:chgData name="Arielle Strauss" userId="28fd72bf15f659f6" providerId="Windows Live" clId="Web-{CE6DB458-522F-4479-9F3C-63076537B8DD}" dt="2022-07-03T13:36:55.830" v="80"/>
        <pc:sldMkLst>
          <pc:docMk/>
          <pc:sldMk cId="690309058" sldId="269"/>
        </pc:sldMkLst>
        <pc:spChg chg="mod ord">
          <ac:chgData name="Arielle Strauss" userId="28fd72bf15f659f6" providerId="Windows Live" clId="Web-{CE6DB458-522F-4479-9F3C-63076537B8DD}" dt="2022-07-03T13:36:44.377" v="78"/>
          <ac:spMkLst>
            <pc:docMk/>
            <pc:sldMk cId="690309058" sldId="269"/>
            <ac:spMk id="2" creationId="{908E915D-100C-88BB-898D-FEFF86F82F66}"/>
          </ac:spMkLst>
        </pc:spChg>
        <pc:spChg chg="mod ord">
          <ac:chgData name="Arielle Strauss" userId="28fd72bf15f659f6" providerId="Windows Live" clId="Web-{CE6DB458-522F-4479-9F3C-63076537B8DD}" dt="2022-07-03T13:36:44.377" v="78"/>
          <ac:spMkLst>
            <pc:docMk/>
            <pc:sldMk cId="690309058" sldId="269"/>
            <ac:spMk id="3" creationId="{4C567114-059F-8873-952B-9CA3CA64314F}"/>
          </ac:spMkLst>
        </pc:spChg>
      </pc:sldChg>
      <pc:sldChg chg="addSp delSp modSp mod modClrScheme chgLayout">
        <pc:chgData name="Arielle Strauss" userId="28fd72bf15f659f6" providerId="Windows Live" clId="Web-{CE6DB458-522F-4479-9F3C-63076537B8DD}" dt="2022-07-03T13:55:24.146" v="359" actId="14100"/>
        <pc:sldMkLst>
          <pc:docMk/>
          <pc:sldMk cId="460132469" sldId="270"/>
        </pc:sldMkLst>
        <pc:spChg chg="mod ord">
          <ac:chgData name="Arielle Strauss" userId="28fd72bf15f659f6" providerId="Windows Live" clId="Web-{CE6DB458-522F-4479-9F3C-63076537B8DD}" dt="2022-07-03T13:54:56.458" v="355" actId="20577"/>
          <ac:spMkLst>
            <pc:docMk/>
            <pc:sldMk cId="460132469" sldId="270"/>
            <ac:spMk id="2" creationId="{18520ADE-7FD9-BA8C-0524-370524F794B7}"/>
          </ac:spMkLst>
        </pc:spChg>
        <pc:spChg chg="add del mod ord">
          <ac:chgData name="Arielle Strauss" userId="28fd72bf15f659f6" providerId="Windows Live" clId="Web-{CE6DB458-522F-4479-9F3C-63076537B8DD}" dt="2022-07-03T13:37:22.439" v="84"/>
          <ac:spMkLst>
            <pc:docMk/>
            <pc:sldMk cId="460132469" sldId="270"/>
            <ac:spMk id="15" creationId="{6893F3A1-8234-6590-05FF-4D4E449254DF}"/>
          </ac:spMkLst>
        </pc:spChg>
        <pc:spChg chg="add mod ord">
          <ac:chgData name="Arielle Strauss" userId="28fd72bf15f659f6" providerId="Windows Live" clId="Web-{CE6DB458-522F-4479-9F3C-63076537B8DD}" dt="2022-07-03T13:52:15.926" v="323"/>
          <ac:spMkLst>
            <pc:docMk/>
            <pc:sldMk cId="460132469" sldId="270"/>
            <ac:spMk id="403" creationId="{501067A0-915F-C88E-50E0-BB7F4A8105BE}"/>
          </ac:spMkLst>
        </pc:spChg>
        <pc:spChg chg="add del">
          <ac:chgData name="Arielle Strauss" userId="28fd72bf15f659f6" providerId="Windows Live" clId="Web-{CE6DB458-522F-4479-9F3C-63076537B8DD}" dt="2022-07-03T13:46:42.691" v="239"/>
          <ac:spMkLst>
            <pc:docMk/>
            <pc:sldMk cId="460132469" sldId="270"/>
            <ac:spMk id="407" creationId="{A8382BE0-B3BA-7690-AE26-65E6397B8390}"/>
          </ac:spMkLst>
        </pc:spChg>
        <pc:spChg chg="add mod">
          <ac:chgData name="Arielle Strauss" userId="28fd72bf15f659f6" providerId="Windows Live" clId="Web-{CE6DB458-522F-4479-9F3C-63076537B8DD}" dt="2022-07-03T13:52:15.926" v="322"/>
          <ac:spMkLst>
            <pc:docMk/>
            <pc:sldMk cId="460132469" sldId="270"/>
            <ac:spMk id="408" creationId="{7E19BB8C-558B-02F3-56BB-8BBD72109621}"/>
          </ac:spMkLst>
        </pc:spChg>
        <pc:spChg chg="mod">
          <ac:chgData name="Arielle Strauss" userId="28fd72bf15f659f6" providerId="Windows Live" clId="Web-{CE6DB458-522F-4479-9F3C-63076537B8DD}" dt="2022-07-03T13:52:15.926" v="325"/>
          <ac:spMkLst>
            <pc:docMk/>
            <pc:sldMk cId="460132469" sldId="270"/>
            <ac:spMk id="411" creationId="{B281A8EB-3E2A-BA47-D2DC-B619158A3B18}"/>
          </ac:spMkLst>
        </pc:spChg>
        <pc:spChg chg="mod">
          <ac:chgData name="Arielle Strauss" userId="28fd72bf15f659f6" providerId="Windows Live" clId="Web-{CE6DB458-522F-4479-9F3C-63076537B8DD}" dt="2022-07-03T13:52:15.926" v="324"/>
          <ac:spMkLst>
            <pc:docMk/>
            <pc:sldMk cId="460132469" sldId="270"/>
            <ac:spMk id="412" creationId="{00170F53-D454-9F92-FDDF-8A9D7C79B651}"/>
          </ac:spMkLst>
        </pc:spChg>
        <pc:spChg chg="mod">
          <ac:chgData name="Arielle Strauss" userId="28fd72bf15f659f6" providerId="Windows Live" clId="Web-{CE6DB458-522F-4479-9F3C-63076537B8DD}" dt="2022-07-03T13:52:15.926" v="327"/>
          <ac:spMkLst>
            <pc:docMk/>
            <pc:sldMk cId="460132469" sldId="270"/>
            <ac:spMk id="414" creationId="{3A6B70ED-BBB3-EED2-413D-574C0AA4E58B}"/>
          </ac:spMkLst>
        </pc:spChg>
        <pc:spChg chg="mod">
          <ac:chgData name="Arielle Strauss" userId="28fd72bf15f659f6" providerId="Windows Live" clId="Web-{CE6DB458-522F-4479-9F3C-63076537B8DD}" dt="2022-07-03T13:52:15.926" v="326"/>
          <ac:spMkLst>
            <pc:docMk/>
            <pc:sldMk cId="460132469" sldId="270"/>
            <ac:spMk id="415" creationId="{0F09CF65-0C16-0BB5-59B3-5AB19D073F63}"/>
          </ac:spMkLst>
        </pc:spChg>
        <pc:spChg chg="mod">
          <ac:chgData name="Arielle Strauss" userId="28fd72bf15f659f6" providerId="Windows Live" clId="Web-{CE6DB458-522F-4479-9F3C-63076537B8DD}" dt="2022-07-03T13:52:15.926" v="329"/>
          <ac:spMkLst>
            <pc:docMk/>
            <pc:sldMk cId="460132469" sldId="270"/>
            <ac:spMk id="438" creationId="{68DE1524-0C2C-7B3D-D65A-7DCA892C1720}"/>
          </ac:spMkLst>
        </pc:spChg>
        <pc:spChg chg="mod">
          <ac:chgData name="Arielle Strauss" userId="28fd72bf15f659f6" providerId="Windows Live" clId="Web-{CE6DB458-522F-4479-9F3C-63076537B8DD}" dt="2022-07-03T13:52:15.926" v="328"/>
          <ac:spMkLst>
            <pc:docMk/>
            <pc:sldMk cId="460132469" sldId="270"/>
            <ac:spMk id="439" creationId="{6B4C71E0-4BB9-CEA8-E062-B806C37F3ECE}"/>
          </ac:spMkLst>
        </pc:spChg>
        <pc:spChg chg="add mod topLvl">
          <ac:chgData name="Arielle Strauss" userId="28fd72bf15f659f6" providerId="Windows Live" clId="Web-{CE6DB458-522F-4479-9F3C-63076537B8DD}" dt="2022-07-03T13:54:27.849" v="351"/>
          <ac:spMkLst>
            <pc:docMk/>
            <pc:sldMk cId="460132469" sldId="270"/>
            <ac:spMk id="453" creationId="{76C3224E-AC29-2431-4CB9-E36319BBC3A2}"/>
          </ac:spMkLst>
        </pc:spChg>
        <pc:spChg chg="add mod topLvl">
          <ac:chgData name="Arielle Strauss" userId="28fd72bf15f659f6" providerId="Windows Live" clId="Web-{CE6DB458-522F-4479-9F3C-63076537B8DD}" dt="2022-07-03T13:54:27.849" v="351"/>
          <ac:spMkLst>
            <pc:docMk/>
            <pc:sldMk cId="460132469" sldId="270"/>
            <ac:spMk id="454" creationId="{FA2220B2-93BA-E497-0546-493DEF8E3928}"/>
          </ac:spMkLst>
        </pc:spChg>
        <pc:spChg chg="add del">
          <ac:chgData name="Arielle Strauss" userId="28fd72bf15f659f6" providerId="Windows Live" clId="Web-{CE6DB458-522F-4479-9F3C-63076537B8DD}" dt="2022-07-03T13:50:58.285" v="296"/>
          <ac:spMkLst>
            <pc:docMk/>
            <pc:sldMk cId="460132469" sldId="270"/>
            <ac:spMk id="455" creationId="{4F3C527D-7FBF-8649-C3B3-3A3035BD52EC}"/>
          </ac:spMkLst>
        </pc:spChg>
        <pc:spChg chg="add mod topLvl">
          <ac:chgData name="Arielle Strauss" userId="28fd72bf15f659f6" providerId="Windows Live" clId="Web-{CE6DB458-522F-4479-9F3C-63076537B8DD}" dt="2022-07-03T13:54:32.739" v="352" actId="14100"/>
          <ac:spMkLst>
            <pc:docMk/>
            <pc:sldMk cId="460132469" sldId="270"/>
            <ac:spMk id="456" creationId="{2C1CA530-B796-76D0-0857-4CD4D41A23D9}"/>
          </ac:spMkLst>
        </pc:spChg>
        <pc:grpChg chg="add mod ord">
          <ac:chgData name="Arielle Strauss" userId="28fd72bf15f659f6" providerId="Windows Live" clId="Web-{CE6DB458-522F-4479-9F3C-63076537B8DD}" dt="2022-07-03T13:47:45.394" v="251"/>
          <ac:grpSpMkLst>
            <pc:docMk/>
            <pc:sldMk cId="460132469" sldId="270"/>
            <ac:grpSpMk id="409" creationId="{50F3B9EB-3083-C9BD-FC28-C8D1FB20CCE2}"/>
          </ac:grpSpMkLst>
        </pc:grpChg>
        <pc:grpChg chg="add mod ord">
          <ac:chgData name="Arielle Strauss" userId="28fd72bf15f659f6" providerId="Windows Live" clId="Web-{CE6DB458-522F-4479-9F3C-63076537B8DD}" dt="2022-07-03T13:47:26.613" v="247"/>
          <ac:grpSpMkLst>
            <pc:docMk/>
            <pc:sldMk cId="460132469" sldId="270"/>
            <ac:grpSpMk id="410" creationId="{3C612971-86E7-DFB0-F1CB-5024A6827712}"/>
          </ac:grpSpMkLst>
        </pc:grpChg>
        <pc:grpChg chg="add mod">
          <ac:chgData name="Arielle Strauss" userId="28fd72bf15f659f6" providerId="Windows Live" clId="Web-{CE6DB458-522F-4479-9F3C-63076537B8DD}" dt="2022-07-03T13:47:38.675" v="249" actId="1076"/>
          <ac:grpSpMkLst>
            <pc:docMk/>
            <pc:sldMk cId="460132469" sldId="270"/>
            <ac:grpSpMk id="413" creationId="{039D2C16-B9A4-B945-DF54-44D16A37610E}"/>
          </ac:grpSpMkLst>
        </pc:grpChg>
        <pc:grpChg chg="add mod ord">
          <ac:chgData name="Arielle Strauss" userId="28fd72bf15f659f6" providerId="Windows Live" clId="Web-{CE6DB458-522F-4479-9F3C-63076537B8DD}" dt="2022-07-03T13:48:53.848" v="271"/>
          <ac:grpSpMkLst>
            <pc:docMk/>
            <pc:sldMk cId="460132469" sldId="270"/>
            <ac:grpSpMk id="437" creationId="{B3E084CB-7B39-7BA6-7117-D58142F5012F}"/>
          </ac:grpSpMkLst>
        </pc:grpChg>
        <pc:grpChg chg="add mod">
          <ac:chgData name="Arielle Strauss" userId="28fd72bf15f659f6" providerId="Windows Live" clId="Web-{CE6DB458-522F-4479-9F3C-63076537B8DD}" dt="2022-07-03T13:55:13.286" v="356" actId="1076"/>
          <ac:grpSpMkLst>
            <pc:docMk/>
            <pc:sldMk cId="460132469" sldId="270"/>
            <ac:grpSpMk id="452" creationId="{6C8B6239-173D-8F33-53EB-A92DDE952780}"/>
          </ac:grpSpMkLst>
        </pc:grpChg>
        <pc:grpChg chg="add del mod">
          <ac:chgData name="Arielle Strauss" userId="28fd72bf15f659f6" providerId="Windows Live" clId="Web-{CE6DB458-522F-4479-9F3C-63076537B8DD}" dt="2022-07-03T13:54:27.849" v="351"/>
          <ac:grpSpMkLst>
            <pc:docMk/>
            <pc:sldMk cId="460132469" sldId="270"/>
            <ac:grpSpMk id="505" creationId="{0643AB2D-3A93-86D5-474D-6949ABC61497}"/>
          </ac:grpSpMkLst>
        </pc:grpChg>
        <pc:grpChg chg="add mod">
          <ac:chgData name="Arielle Strauss" userId="28fd72bf15f659f6" providerId="Windows Live" clId="Web-{CE6DB458-522F-4479-9F3C-63076537B8DD}" dt="2022-07-03T13:55:15.833" v="357" actId="1076"/>
          <ac:grpSpMkLst>
            <pc:docMk/>
            <pc:sldMk cId="460132469" sldId="270"/>
            <ac:grpSpMk id="506" creationId="{A8E9A943-E941-5BB5-5E49-BFE0D2DCD30C}"/>
          </ac:grpSpMkLst>
        </pc:grpChg>
        <pc:graphicFrameChg chg="mod modGraphic">
          <ac:chgData name="Arielle Strauss" userId="28fd72bf15f659f6" providerId="Windows Live" clId="Web-{CE6DB458-522F-4479-9F3C-63076537B8DD}" dt="2022-07-03T13:55:24.146" v="359" actId="14100"/>
          <ac:graphicFrameMkLst>
            <pc:docMk/>
            <pc:sldMk cId="460132469" sldId="270"/>
            <ac:graphicFrameMk id="12" creationId="{DA56DE33-1226-379C-66B2-DE603D47F6F3}"/>
          </ac:graphicFrameMkLst>
        </pc:graphicFrameChg>
        <pc:graphicFrameChg chg="add del mod modGraphic">
          <ac:chgData name="Arielle Strauss" userId="28fd72bf15f659f6" providerId="Windows Live" clId="Web-{CE6DB458-522F-4479-9F3C-63076537B8DD}" dt="2022-07-03T13:38:56.924" v="91"/>
          <ac:graphicFrameMkLst>
            <pc:docMk/>
            <pc:sldMk cId="460132469" sldId="270"/>
            <ac:graphicFrameMk id="25" creationId="{A678A560-D5D3-CE71-B273-2200583CBB00}"/>
          </ac:graphicFrameMkLst>
        </pc:graphicFrameChg>
        <pc:graphicFrameChg chg="add del mod modGraphic">
          <ac:chgData name="Arielle Strauss" userId="28fd72bf15f659f6" providerId="Windows Live" clId="Web-{CE6DB458-522F-4479-9F3C-63076537B8DD}" dt="2022-07-03T13:42:23.456" v="161"/>
          <ac:graphicFrameMkLst>
            <pc:docMk/>
            <pc:sldMk cId="460132469" sldId="270"/>
            <ac:graphicFrameMk id="34" creationId="{829A939D-5900-7489-74DE-F6D1C21E93D1}"/>
          </ac:graphicFrameMkLst>
        </pc:graphicFrameChg>
        <pc:picChg chg="del mod">
          <ac:chgData name="Arielle Strauss" userId="28fd72bf15f659f6" providerId="Windows Live" clId="Web-{CE6DB458-522F-4479-9F3C-63076537B8DD}" dt="2022-07-03T13:51:09.957" v="301"/>
          <ac:picMkLst>
            <pc:docMk/>
            <pc:sldMk cId="460132469" sldId="270"/>
            <ac:picMk id="8" creationId="{CF1B4132-7353-2705-E034-BC1DB263EA14}"/>
          </ac:picMkLst>
        </pc:picChg>
        <pc:picChg chg="add del mod">
          <ac:chgData name="Arielle Strauss" userId="28fd72bf15f659f6" providerId="Windows Live" clId="Web-{CE6DB458-522F-4479-9F3C-63076537B8DD}" dt="2022-07-03T13:49:12.973" v="275"/>
          <ac:picMkLst>
            <pc:docMk/>
            <pc:sldMk cId="460132469" sldId="270"/>
            <ac:picMk id="9" creationId="{00E630FA-ACC6-A445-A0EE-89EA948E3FC8}"/>
          </ac:picMkLst>
        </pc:picChg>
      </pc:sldChg>
      <pc:sldChg chg="modSp mod modClrScheme chgLayout">
        <pc:chgData name="Arielle Strauss" userId="28fd72bf15f659f6" providerId="Windows Live" clId="Web-{CE6DB458-522F-4479-9F3C-63076537B8DD}" dt="2022-07-03T13:55:48.927" v="360"/>
        <pc:sldMkLst>
          <pc:docMk/>
          <pc:sldMk cId="3782170437" sldId="271"/>
        </pc:sldMkLst>
        <pc:spChg chg="mod ord">
          <ac:chgData name="Arielle Strauss" userId="28fd72bf15f659f6" providerId="Windows Live" clId="Web-{CE6DB458-522F-4479-9F3C-63076537B8DD}" dt="2022-07-03T13:55:48.927" v="360"/>
          <ac:spMkLst>
            <pc:docMk/>
            <pc:sldMk cId="3782170437" sldId="271"/>
            <ac:spMk id="2" creationId="{63520698-D7BA-1B13-FC9B-53FADDF8CBD4}"/>
          </ac:spMkLst>
        </pc:spChg>
        <pc:spChg chg="mod ord">
          <ac:chgData name="Arielle Strauss" userId="28fd72bf15f659f6" providerId="Windows Live" clId="Web-{CE6DB458-522F-4479-9F3C-63076537B8DD}" dt="2022-07-03T13:55:48.927" v="360"/>
          <ac:spMkLst>
            <pc:docMk/>
            <pc:sldMk cId="3782170437" sldId="271"/>
            <ac:spMk id="3" creationId="{B0BEC1EC-3D89-6EAD-F82E-0EA6941918C4}"/>
          </ac:spMkLst>
        </pc:spChg>
      </pc:sldChg>
      <pc:sldChg chg="modSp mod modClrScheme chgLayout">
        <pc:chgData name="Arielle Strauss" userId="28fd72bf15f659f6" providerId="Windows Live" clId="Web-{CE6DB458-522F-4479-9F3C-63076537B8DD}" dt="2022-07-03T13:55:55.771" v="361"/>
        <pc:sldMkLst>
          <pc:docMk/>
          <pc:sldMk cId="3143529345" sldId="272"/>
        </pc:sldMkLst>
        <pc:spChg chg="mod ord">
          <ac:chgData name="Arielle Strauss" userId="28fd72bf15f659f6" providerId="Windows Live" clId="Web-{CE6DB458-522F-4479-9F3C-63076537B8DD}" dt="2022-07-03T13:55:55.771" v="361"/>
          <ac:spMkLst>
            <pc:docMk/>
            <pc:sldMk cId="3143529345" sldId="272"/>
            <ac:spMk id="2" creationId="{AAC6DB69-E572-EEEC-37BF-85A8C894697C}"/>
          </ac:spMkLst>
        </pc:spChg>
        <pc:spChg chg="mod ord">
          <ac:chgData name="Arielle Strauss" userId="28fd72bf15f659f6" providerId="Windows Live" clId="Web-{CE6DB458-522F-4479-9F3C-63076537B8DD}" dt="2022-07-03T13:55:55.771" v="361"/>
          <ac:spMkLst>
            <pc:docMk/>
            <pc:sldMk cId="3143529345" sldId="272"/>
            <ac:spMk id="3" creationId="{F41FD900-283F-5C79-14A3-2BEFABF32576}"/>
          </ac:spMkLst>
        </pc:spChg>
      </pc:sldChg>
      <pc:sldChg chg="modSp mod modClrScheme chgLayout">
        <pc:chgData name="Arielle Strauss" userId="28fd72bf15f659f6" providerId="Windows Live" clId="Web-{CE6DB458-522F-4479-9F3C-63076537B8DD}" dt="2022-07-03T13:56:01.614" v="362"/>
        <pc:sldMkLst>
          <pc:docMk/>
          <pc:sldMk cId="3442114411" sldId="273"/>
        </pc:sldMkLst>
        <pc:spChg chg="mod ord">
          <ac:chgData name="Arielle Strauss" userId="28fd72bf15f659f6" providerId="Windows Live" clId="Web-{CE6DB458-522F-4479-9F3C-63076537B8DD}" dt="2022-07-03T13:56:01.614" v="362"/>
          <ac:spMkLst>
            <pc:docMk/>
            <pc:sldMk cId="3442114411" sldId="273"/>
            <ac:spMk id="2" creationId="{1B256326-91A8-F4FA-B8CF-2C2BE39FCDB5}"/>
          </ac:spMkLst>
        </pc:spChg>
        <pc:spChg chg="mod ord">
          <ac:chgData name="Arielle Strauss" userId="28fd72bf15f659f6" providerId="Windows Live" clId="Web-{CE6DB458-522F-4479-9F3C-63076537B8DD}" dt="2022-07-03T13:56:01.614" v="362"/>
          <ac:spMkLst>
            <pc:docMk/>
            <pc:sldMk cId="3442114411" sldId="273"/>
            <ac:spMk id="3" creationId="{F9E1D89C-80A2-90A5-5933-40746D72FCF3}"/>
          </ac:spMkLst>
        </pc:spChg>
      </pc:sldChg>
      <pc:sldChg chg="modSp mod modClrScheme chgLayout">
        <pc:chgData name="Arielle Strauss" userId="28fd72bf15f659f6" providerId="Windows Live" clId="Web-{CE6DB458-522F-4479-9F3C-63076537B8DD}" dt="2022-07-03T13:56:08.614" v="363"/>
        <pc:sldMkLst>
          <pc:docMk/>
          <pc:sldMk cId="2669874376" sldId="274"/>
        </pc:sldMkLst>
        <pc:spChg chg="mod ord">
          <ac:chgData name="Arielle Strauss" userId="28fd72bf15f659f6" providerId="Windows Live" clId="Web-{CE6DB458-522F-4479-9F3C-63076537B8DD}" dt="2022-07-03T13:56:08.614" v="363"/>
          <ac:spMkLst>
            <pc:docMk/>
            <pc:sldMk cId="2669874376" sldId="274"/>
            <ac:spMk id="2" creationId="{1BF440E1-DB33-BDE8-9D35-AF3EFB5BE152}"/>
          </ac:spMkLst>
        </pc:spChg>
        <pc:spChg chg="mod ord">
          <ac:chgData name="Arielle Strauss" userId="28fd72bf15f659f6" providerId="Windows Live" clId="Web-{CE6DB458-522F-4479-9F3C-63076537B8DD}" dt="2022-07-03T13:56:08.614" v="363"/>
          <ac:spMkLst>
            <pc:docMk/>
            <pc:sldMk cId="2669874376" sldId="274"/>
            <ac:spMk id="3" creationId="{F412870B-5320-38D7-55DF-F3672D804FED}"/>
          </ac:spMkLst>
        </pc:spChg>
      </pc:sldChg>
      <pc:sldChg chg="del">
        <pc:chgData name="Arielle Strauss" userId="28fd72bf15f659f6" providerId="Windows Live" clId="Web-{CE6DB458-522F-4479-9F3C-63076537B8DD}" dt="2022-07-03T13:57:42.068" v="380"/>
        <pc:sldMkLst>
          <pc:docMk/>
          <pc:sldMk cId="2479214573" sldId="277"/>
        </pc:sldMkLst>
      </pc:sldChg>
      <pc:sldChg chg="modSp mod modClrScheme chgLayout">
        <pc:chgData name="Arielle Strauss" userId="28fd72bf15f659f6" providerId="Windows Live" clId="Web-{CE6DB458-522F-4479-9F3C-63076537B8DD}" dt="2022-07-03T13:58:19.396" v="388" actId="1076"/>
        <pc:sldMkLst>
          <pc:docMk/>
          <pc:sldMk cId="3495910914" sldId="279"/>
        </pc:sldMkLst>
        <pc:spChg chg="mod ord">
          <ac:chgData name="Arielle Strauss" userId="28fd72bf15f659f6" providerId="Windows Live" clId="Web-{CE6DB458-522F-4479-9F3C-63076537B8DD}" dt="2022-07-03T13:57:49.365" v="381"/>
          <ac:spMkLst>
            <pc:docMk/>
            <pc:sldMk cId="3495910914" sldId="279"/>
            <ac:spMk id="2" creationId="{6385B620-222A-6B85-3783-D7FA5DB47344}"/>
          </ac:spMkLst>
        </pc:spChg>
        <pc:spChg chg="mod ord">
          <ac:chgData name="Arielle Strauss" userId="28fd72bf15f659f6" providerId="Windows Live" clId="Web-{CE6DB458-522F-4479-9F3C-63076537B8DD}" dt="2022-07-03T13:57:49.365" v="381"/>
          <ac:spMkLst>
            <pc:docMk/>
            <pc:sldMk cId="3495910914" sldId="279"/>
            <ac:spMk id="3" creationId="{39F4A764-5A49-640A-F064-1E3DA3BF3476}"/>
          </ac:spMkLst>
        </pc:spChg>
        <pc:picChg chg="mod">
          <ac:chgData name="Arielle Strauss" userId="28fd72bf15f659f6" providerId="Windows Live" clId="Web-{CE6DB458-522F-4479-9F3C-63076537B8DD}" dt="2022-07-03T13:58:19.396" v="388" actId="1076"/>
          <ac:picMkLst>
            <pc:docMk/>
            <pc:sldMk cId="3495910914" sldId="279"/>
            <ac:picMk id="4" creationId="{262B3DF5-6093-B7B4-67D0-56317E88C16D}"/>
          </ac:picMkLst>
        </pc:picChg>
      </pc:sldChg>
      <pc:sldChg chg="modSp del">
        <pc:chgData name="Arielle Strauss" userId="28fd72bf15f659f6" providerId="Windows Live" clId="Web-{CE6DB458-522F-4479-9F3C-63076537B8DD}" dt="2022-07-03T14:12:04.828" v="1056"/>
        <pc:sldMkLst>
          <pc:docMk/>
          <pc:sldMk cId="2269688823" sldId="280"/>
        </pc:sldMkLst>
        <pc:picChg chg="mod">
          <ac:chgData name="Arielle Strauss" userId="28fd72bf15f659f6" providerId="Windows Live" clId="Web-{CE6DB458-522F-4479-9F3C-63076537B8DD}" dt="2022-07-03T14:10:16.952" v="984" actId="1076"/>
          <ac:picMkLst>
            <pc:docMk/>
            <pc:sldMk cId="2269688823" sldId="280"/>
            <ac:picMk id="5" creationId="{0B85AFD4-79AB-6CB2-DFA3-0C654DE5078D}"/>
          </ac:picMkLst>
        </pc:picChg>
      </pc:sldChg>
      <pc:sldChg chg="del">
        <pc:chgData name="Arielle Strauss" userId="28fd72bf15f659f6" providerId="Windows Live" clId="Web-{CE6DB458-522F-4479-9F3C-63076537B8DD}" dt="2022-07-03T14:18:24.141" v="1478"/>
        <pc:sldMkLst>
          <pc:docMk/>
          <pc:sldMk cId="304998577" sldId="282"/>
        </pc:sldMkLst>
      </pc:sldChg>
      <pc:sldChg chg="del">
        <pc:chgData name="Arielle Strauss" userId="28fd72bf15f659f6" providerId="Windows Live" clId="Web-{CE6DB458-522F-4479-9F3C-63076537B8DD}" dt="2022-07-03T14:27:12.737" v="1777"/>
        <pc:sldMkLst>
          <pc:docMk/>
          <pc:sldMk cId="2586110927" sldId="284"/>
        </pc:sldMkLst>
      </pc:sldChg>
      <pc:sldChg chg="modSp mod modClrScheme chgLayout">
        <pc:chgData name="Arielle Strauss" userId="28fd72bf15f659f6" providerId="Windows Live" clId="Web-{CE6DB458-522F-4479-9F3C-63076537B8DD}" dt="2022-07-03T14:29:20.487" v="1794"/>
        <pc:sldMkLst>
          <pc:docMk/>
          <pc:sldMk cId="3915618221" sldId="285"/>
        </pc:sldMkLst>
        <pc:spChg chg="mod ord">
          <ac:chgData name="Arielle Strauss" userId="28fd72bf15f659f6" providerId="Windows Live" clId="Web-{CE6DB458-522F-4479-9F3C-63076537B8DD}" dt="2022-07-03T14:29:20.487" v="1794"/>
          <ac:spMkLst>
            <pc:docMk/>
            <pc:sldMk cId="3915618221" sldId="285"/>
            <ac:spMk id="2" creationId="{ECCE7734-9C56-70B7-1F29-EC59926F905F}"/>
          </ac:spMkLst>
        </pc:spChg>
        <pc:spChg chg="mod ord">
          <ac:chgData name="Arielle Strauss" userId="28fd72bf15f659f6" providerId="Windows Live" clId="Web-{CE6DB458-522F-4479-9F3C-63076537B8DD}" dt="2022-07-03T14:29:20.487" v="1794"/>
          <ac:spMkLst>
            <pc:docMk/>
            <pc:sldMk cId="3915618221" sldId="285"/>
            <ac:spMk id="3" creationId="{B812DED5-7F56-C828-93A3-3DCE526E9C5D}"/>
          </ac:spMkLst>
        </pc:spChg>
      </pc:sldChg>
      <pc:sldChg chg="modSp mod modClrScheme chgLayout">
        <pc:chgData name="Arielle Strauss" userId="28fd72bf15f659f6" providerId="Windows Live" clId="Web-{CE6DB458-522F-4479-9F3C-63076537B8DD}" dt="2022-07-03T14:29:26.472" v="1795"/>
        <pc:sldMkLst>
          <pc:docMk/>
          <pc:sldMk cId="3450446" sldId="286"/>
        </pc:sldMkLst>
        <pc:spChg chg="mod ord">
          <ac:chgData name="Arielle Strauss" userId="28fd72bf15f659f6" providerId="Windows Live" clId="Web-{CE6DB458-522F-4479-9F3C-63076537B8DD}" dt="2022-07-03T14:29:26.472" v="1795"/>
          <ac:spMkLst>
            <pc:docMk/>
            <pc:sldMk cId="3450446" sldId="286"/>
            <ac:spMk id="2" creationId="{9AA4E0F3-5BB7-2799-0FF7-77ABDDBFEAED}"/>
          </ac:spMkLst>
        </pc:spChg>
        <pc:spChg chg="mod ord">
          <ac:chgData name="Arielle Strauss" userId="28fd72bf15f659f6" providerId="Windows Live" clId="Web-{CE6DB458-522F-4479-9F3C-63076537B8DD}" dt="2022-07-03T14:29:26.472" v="1795"/>
          <ac:spMkLst>
            <pc:docMk/>
            <pc:sldMk cId="3450446" sldId="286"/>
            <ac:spMk id="3" creationId="{D56CA3BC-F0D9-DFA4-4AEA-F43AF180F264}"/>
          </ac:spMkLst>
        </pc:spChg>
      </pc:sldChg>
      <pc:sldChg chg="modSp mod modClrScheme chgLayout">
        <pc:chgData name="Arielle Strauss" userId="28fd72bf15f659f6" providerId="Windows Live" clId="Web-{CE6DB458-522F-4479-9F3C-63076537B8DD}" dt="2022-07-03T14:29:49.800" v="1802" actId="1076"/>
        <pc:sldMkLst>
          <pc:docMk/>
          <pc:sldMk cId="827988668" sldId="287"/>
        </pc:sldMkLst>
        <pc:spChg chg="mod ord">
          <ac:chgData name="Arielle Strauss" userId="28fd72bf15f659f6" providerId="Windows Live" clId="Web-{CE6DB458-522F-4479-9F3C-63076537B8DD}" dt="2022-07-03T14:29:33.847" v="1796"/>
          <ac:spMkLst>
            <pc:docMk/>
            <pc:sldMk cId="827988668" sldId="287"/>
            <ac:spMk id="2" creationId="{34748F4F-7A98-229A-9B46-989048A483E1}"/>
          </ac:spMkLst>
        </pc:spChg>
        <pc:spChg chg="mod ord">
          <ac:chgData name="Arielle Strauss" userId="28fd72bf15f659f6" providerId="Windows Live" clId="Web-{CE6DB458-522F-4479-9F3C-63076537B8DD}" dt="2022-07-03T14:29:33.847" v="1796"/>
          <ac:spMkLst>
            <pc:docMk/>
            <pc:sldMk cId="827988668" sldId="287"/>
            <ac:spMk id="3" creationId="{E36E868A-4F01-BC0E-BB53-A1913A4AC30B}"/>
          </ac:spMkLst>
        </pc:spChg>
        <pc:spChg chg="mod">
          <ac:chgData name="Arielle Strauss" userId="28fd72bf15f659f6" providerId="Windows Live" clId="Web-{CE6DB458-522F-4479-9F3C-63076537B8DD}" dt="2022-07-03T14:29:49.800" v="1802" actId="1076"/>
          <ac:spMkLst>
            <pc:docMk/>
            <pc:sldMk cId="827988668" sldId="287"/>
            <ac:spMk id="4" creationId="{BDA9E3A5-D491-5CAD-2969-2A51B1C7CE72}"/>
          </ac:spMkLst>
        </pc:spChg>
      </pc:sldChg>
      <pc:sldChg chg="modSp mod modClrScheme chgLayout">
        <pc:chgData name="Arielle Strauss" userId="28fd72bf15f659f6" providerId="Windows Live" clId="Web-{CE6DB458-522F-4479-9F3C-63076537B8DD}" dt="2022-07-03T14:29:56.300" v="1803"/>
        <pc:sldMkLst>
          <pc:docMk/>
          <pc:sldMk cId="2673977171" sldId="288"/>
        </pc:sldMkLst>
        <pc:spChg chg="mod ord">
          <ac:chgData name="Arielle Strauss" userId="28fd72bf15f659f6" providerId="Windows Live" clId="Web-{CE6DB458-522F-4479-9F3C-63076537B8DD}" dt="2022-07-03T14:29:56.300" v="1803"/>
          <ac:spMkLst>
            <pc:docMk/>
            <pc:sldMk cId="2673977171" sldId="288"/>
            <ac:spMk id="2" creationId="{56A8DA16-AF45-62D4-200C-1FDFA2BB9A2B}"/>
          </ac:spMkLst>
        </pc:spChg>
        <pc:spChg chg="mod ord">
          <ac:chgData name="Arielle Strauss" userId="28fd72bf15f659f6" providerId="Windows Live" clId="Web-{CE6DB458-522F-4479-9F3C-63076537B8DD}" dt="2022-07-03T14:29:56.300" v="1803"/>
          <ac:spMkLst>
            <pc:docMk/>
            <pc:sldMk cId="2673977171" sldId="288"/>
            <ac:spMk id="3" creationId="{3446C334-5B17-1BDB-0B0E-7441937C6C78}"/>
          </ac:spMkLst>
        </pc:spChg>
      </pc:sldChg>
      <pc:sldChg chg="modSp mod modClrScheme chgLayout">
        <pc:chgData name="Arielle Strauss" userId="28fd72bf15f659f6" providerId="Windows Live" clId="Web-{CE6DB458-522F-4479-9F3C-63076537B8DD}" dt="2022-07-03T14:30:09.660" v="1806" actId="14100"/>
        <pc:sldMkLst>
          <pc:docMk/>
          <pc:sldMk cId="442194490" sldId="291"/>
        </pc:sldMkLst>
        <pc:spChg chg="mod ord">
          <ac:chgData name="Arielle Strauss" userId="28fd72bf15f659f6" providerId="Windows Live" clId="Web-{CE6DB458-522F-4479-9F3C-63076537B8DD}" dt="2022-07-03T14:30:02.425" v="1804"/>
          <ac:spMkLst>
            <pc:docMk/>
            <pc:sldMk cId="442194490" sldId="291"/>
            <ac:spMk id="2" creationId="{45CD9B9F-E6A1-8DF9-8D3B-F70E1A7281F1}"/>
          </ac:spMkLst>
        </pc:spChg>
        <pc:spChg chg="mod ord">
          <ac:chgData name="Arielle Strauss" userId="28fd72bf15f659f6" providerId="Windows Live" clId="Web-{CE6DB458-522F-4479-9F3C-63076537B8DD}" dt="2022-07-03T14:30:09.660" v="1806" actId="14100"/>
          <ac:spMkLst>
            <pc:docMk/>
            <pc:sldMk cId="442194490" sldId="291"/>
            <ac:spMk id="3" creationId="{B5ADF554-283D-602D-4CA0-1D551304A838}"/>
          </ac:spMkLst>
        </pc:spChg>
      </pc:sldChg>
      <pc:sldChg chg="modSp mod modClrScheme chgLayout">
        <pc:chgData name="Arielle Strauss" userId="28fd72bf15f659f6" providerId="Windows Live" clId="Web-{CE6DB458-522F-4479-9F3C-63076537B8DD}" dt="2022-07-03T14:28:46.269" v="1790" actId="20577"/>
        <pc:sldMkLst>
          <pc:docMk/>
          <pc:sldMk cId="3722717579" sldId="292"/>
        </pc:sldMkLst>
        <pc:spChg chg="mod ord">
          <ac:chgData name="Arielle Strauss" userId="28fd72bf15f659f6" providerId="Windows Live" clId="Web-{CE6DB458-522F-4479-9F3C-63076537B8DD}" dt="2022-07-03T14:27:18.268" v="1778"/>
          <ac:spMkLst>
            <pc:docMk/>
            <pc:sldMk cId="3722717579" sldId="292"/>
            <ac:spMk id="2" creationId="{40E96140-350C-C335-8E63-0D62DA76B114}"/>
          </ac:spMkLst>
        </pc:spChg>
        <pc:spChg chg="mod ord">
          <ac:chgData name="Arielle Strauss" userId="28fd72bf15f659f6" providerId="Windows Live" clId="Web-{CE6DB458-522F-4479-9F3C-63076537B8DD}" dt="2022-07-03T14:28:46.269" v="1790" actId="20577"/>
          <ac:spMkLst>
            <pc:docMk/>
            <pc:sldMk cId="3722717579" sldId="292"/>
            <ac:spMk id="3" creationId="{1B593016-D4B7-9617-3F55-37978DB5530C}"/>
          </ac:spMkLst>
        </pc:spChg>
      </pc:sldChg>
      <pc:sldChg chg="modSp mod modClrScheme chgLayout">
        <pc:chgData name="Arielle Strauss" userId="28fd72bf15f659f6" providerId="Windows Live" clId="Web-{CE6DB458-522F-4479-9F3C-63076537B8DD}" dt="2022-07-03T14:29:06.128" v="1793" actId="1076"/>
        <pc:sldMkLst>
          <pc:docMk/>
          <pc:sldMk cId="1666514571" sldId="294"/>
        </pc:sldMkLst>
        <pc:spChg chg="mod ord">
          <ac:chgData name="Arielle Strauss" userId="28fd72bf15f659f6" providerId="Windows Live" clId="Web-{CE6DB458-522F-4479-9F3C-63076537B8DD}" dt="2022-07-03T14:28:56.066" v="1791"/>
          <ac:spMkLst>
            <pc:docMk/>
            <pc:sldMk cId="1666514571" sldId="294"/>
            <ac:spMk id="2" creationId="{F997229B-CDD2-FB33-D889-AFCDB40ED5B6}"/>
          </ac:spMkLst>
        </pc:spChg>
        <pc:spChg chg="mod ord">
          <ac:chgData name="Arielle Strauss" userId="28fd72bf15f659f6" providerId="Windows Live" clId="Web-{CE6DB458-522F-4479-9F3C-63076537B8DD}" dt="2022-07-03T14:29:00.753" v="1792" actId="1076"/>
          <ac:spMkLst>
            <pc:docMk/>
            <pc:sldMk cId="1666514571" sldId="294"/>
            <ac:spMk id="3" creationId="{7F3A6BF4-E664-1941-3A2B-C20C502D67D2}"/>
          </ac:spMkLst>
        </pc:spChg>
        <pc:picChg chg="mod">
          <ac:chgData name="Arielle Strauss" userId="28fd72bf15f659f6" providerId="Windows Live" clId="Web-{CE6DB458-522F-4479-9F3C-63076537B8DD}" dt="2022-07-03T14:29:06.128" v="1793" actId="1076"/>
          <ac:picMkLst>
            <pc:docMk/>
            <pc:sldMk cId="1666514571" sldId="294"/>
            <ac:picMk id="4" creationId="{4D16B30C-3760-D3FE-B087-90403BE3769C}"/>
          </ac:picMkLst>
        </pc:picChg>
      </pc:sldChg>
      <pc:sldChg chg="modSp mod modClrScheme chgLayout">
        <pc:chgData name="Arielle Strauss" userId="28fd72bf15f659f6" providerId="Windows Live" clId="Web-{CE6DB458-522F-4479-9F3C-63076537B8DD}" dt="2022-07-03T14:25:45.315" v="1764"/>
        <pc:sldMkLst>
          <pc:docMk/>
          <pc:sldMk cId="800435689" sldId="306"/>
        </pc:sldMkLst>
        <pc:spChg chg="mod ord">
          <ac:chgData name="Arielle Strauss" userId="28fd72bf15f659f6" providerId="Windows Live" clId="Web-{CE6DB458-522F-4479-9F3C-63076537B8DD}" dt="2022-07-03T14:25:13.283" v="1759"/>
          <ac:spMkLst>
            <pc:docMk/>
            <pc:sldMk cId="800435689" sldId="306"/>
            <ac:spMk id="2" creationId="{2B18095E-83D2-903C-2CFF-38CAB260C5F1}"/>
          </ac:spMkLst>
        </pc:spChg>
        <pc:graphicFrameChg chg="mod ord modGraphic">
          <ac:chgData name="Arielle Strauss" userId="28fd72bf15f659f6" providerId="Windows Live" clId="Web-{CE6DB458-522F-4479-9F3C-63076537B8DD}" dt="2022-07-03T14:25:45.315" v="1764"/>
          <ac:graphicFrameMkLst>
            <pc:docMk/>
            <pc:sldMk cId="800435689" sldId="306"/>
            <ac:graphicFrameMk id="5" creationId="{85BEB1E8-7720-CFFF-D970-B51C237EDF6A}"/>
          </ac:graphicFrameMkLst>
        </pc:graphicFrameChg>
      </pc:sldChg>
      <pc:sldChg chg="modSp mod modClrScheme chgLayout">
        <pc:chgData name="Arielle Strauss" userId="28fd72bf15f659f6" providerId="Windows Live" clId="Web-{CE6DB458-522F-4479-9F3C-63076537B8DD}" dt="2022-07-03T14:33:03.801" v="1845" actId="1076"/>
        <pc:sldMkLst>
          <pc:docMk/>
          <pc:sldMk cId="1905363458" sldId="307"/>
        </pc:sldMkLst>
        <pc:spChg chg="mod ord">
          <ac:chgData name="Arielle Strauss" userId="28fd72bf15f659f6" providerId="Windows Live" clId="Web-{CE6DB458-522F-4479-9F3C-63076537B8DD}" dt="2022-07-03T14:32:34.801" v="1839"/>
          <ac:spMkLst>
            <pc:docMk/>
            <pc:sldMk cId="1905363458" sldId="307"/>
            <ac:spMk id="2" creationId="{F3829DA0-0765-A80C-A6BE-BC7E0C26313F}"/>
          </ac:spMkLst>
        </pc:spChg>
        <pc:spChg chg="mod">
          <ac:chgData name="Arielle Strauss" userId="28fd72bf15f659f6" providerId="Windows Live" clId="Web-{CE6DB458-522F-4479-9F3C-63076537B8DD}" dt="2022-07-03T14:32:58.332" v="1844" actId="14100"/>
          <ac:spMkLst>
            <pc:docMk/>
            <pc:sldMk cId="1905363458" sldId="307"/>
            <ac:spMk id="5" creationId="{82B8E4BD-EC47-F6FF-845A-8AF65809815A}"/>
          </ac:spMkLst>
        </pc:spChg>
        <pc:picChg chg="mod ord">
          <ac:chgData name="Arielle Strauss" userId="28fd72bf15f659f6" providerId="Windows Live" clId="Web-{CE6DB458-522F-4479-9F3C-63076537B8DD}" dt="2022-07-03T14:33:03.801" v="1845" actId="1076"/>
          <ac:picMkLst>
            <pc:docMk/>
            <pc:sldMk cId="1905363458" sldId="307"/>
            <ac:picMk id="4" creationId="{7D687718-1C94-58D0-AB62-8C2E7C468518}"/>
          </ac:picMkLst>
        </pc:picChg>
      </pc:sldChg>
      <pc:sldChg chg="modSp mod modClrScheme chgLayout">
        <pc:chgData name="Arielle Strauss" userId="28fd72bf15f659f6" providerId="Windows Live" clId="Web-{CE6DB458-522F-4479-9F3C-63076537B8DD}" dt="2022-07-03T14:33:47.051" v="1859" actId="14100"/>
        <pc:sldMkLst>
          <pc:docMk/>
          <pc:sldMk cId="2011537059" sldId="308"/>
        </pc:sldMkLst>
        <pc:spChg chg="mod ord">
          <ac:chgData name="Arielle Strauss" userId="28fd72bf15f659f6" providerId="Windows Live" clId="Web-{CE6DB458-522F-4479-9F3C-63076537B8DD}" dt="2022-07-03T14:33:47.051" v="1859" actId="14100"/>
          <ac:spMkLst>
            <pc:docMk/>
            <pc:sldMk cId="2011537059" sldId="308"/>
            <ac:spMk id="2" creationId="{C3AA6D7A-B039-1EBD-0347-9CB79F144415}"/>
          </ac:spMkLst>
        </pc:spChg>
        <pc:spChg chg="mod ord">
          <ac:chgData name="Arielle Strauss" userId="28fd72bf15f659f6" providerId="Windows Live" clId="Web-{CE6DB458-522F-4479-9F3C-63076537B8DD}" dt="2022-07-03T14:33:20.770" v="1851" actId="14100"/>
          <ac:spMkLst>
            <pc:docMk/>
            <pc:sldMk cId="2011537059" sldId="308"/>
            <ac:spMk id="3" creationId="{BAB0F9C1-7318-4A57-0B8A-5C2195759B00}"/>
          </ac:spMkLst>
        </pc:spChg>
        <pc:spChg chg="mod">
          <ac:chgData name="Arielle Strauss" userId="28fd72bf15f659f6" providerId="Windows Live" clId="Web-{CE6DB458-522F-4479-9F3C-63076537B8DD}" dt="2022-07-03T14:33:41.145" v="1858" actId="1076"/>
          <ac:spMkLst>
            <pc:docMk/>
            <pc:sldMk cId="2011537059" sldId="308"/>
            <ac:spMk id="4" creationId="{F1F2702B-9FF2-B07A-FBD3-9D3CB9847F90}"/>
          </ac:spMkLst>
        </pc:spChg>
      </pc:sldChg>
      <pc:sldChg chg="del">
        <pc:chgData name="Arielle Strauss" userId="28fd72bf15f659f6" providerId="Windows Live" clId="Web-{CE6DB458-522F-4479-9F3C-63076537B8DD}" dt="2022-07-03T14:37:33.943" v="1904"/>
        <pc:sldMkLst>
          <pc:docMk/>
          <pc:sldMk cId="1978034644" sldId="309"/>
        </pc:sldMkLst>
      </pc:sldChg>
      <pc:sldChg chg="modSp mod ord modClrScheme chgLayout">
        <pc:chgData name="Arielle Strauss" userId="28fd72bf15f659f6" providerId="Windows Live" clId="Web-{CE6DB458-522F-4479-9F3C-63076537B8DD}" dt="2022-07-03T13:37:04.845" v="82"/>
        <pc:sldMkLst>
          <pc:docMk/>
          <pc:sldMk cId="1069445452" sldId="318"/>
        </pc:sldMkLst>
        <pc:spChg chg="mod ord">
          <ac:chgData name="Arielle Strauss" userId="28fd72bf15f659f6" providerId="Windows Live" clId="Web-{CE6DB458-522F-4479-9F3C-63076537B8DD}" dt="2022-07-03T13:36:51.127" v="79"/>
          <ac:spMkLst>
            <pc:docMk/>
            <pc:sldMk cId="1069445452" sldId="318"/>
            <ac:spMk id="2" creationId="{4F818CCE-50FD-29CF-AB05-CF99E73F9F8C}"/>
          </ac:spMkLst>
        </pc:spChg>
        <pc:spChg chg="mod ord">
          <ac:chgData name="Arielle Strauss" userId="28fd72bf15f659f6" providerId="Windows Live" clId="Web-{CE6DB458-522F-4479-9F3C-63076537B8DD}" dt="2022-07-03T13:36:51.127" v="79"/>
          <ac:spMkLst>
            <pc:docMk/>
            <pc:sldMk cId="1069445452" sldId="318"/>
            <ac:spMk id="3" creationId="{EACEE9E1-F354-1036-22C8-EED9B8238CA3}"/>
          </ac:spMkLst>
        </pc:spChg>
      </pc:sldChg>
      <pc:sldChg chg="modSp mod modClrScheme modShow chgLayout">
        <pc:chgData name="Arielle Strauss" userId="28fd72bf15f659f6" providerId="Windows Live" clId="Web-{CE6DB458-522F-4479-9F3C-63076537B8DD}" dt="2022-07-03T14:12:43.890" v="1062" actId="20577"/>
        <pc:sldMkLst>
          <pc:docMk/>
          <pc:sldMk cId="1906742810" sldId="319"/>
        </pc:sldMkLst>
        <pc:spChg chg="mod ord">
          <ac:chgData name="Arielle Strauss" userId="28fd72bf15f659f6" providerId="Windows Live" clId="Web-{CE6DB458-522F-4479-9F3C-63076537B8DD}" dt="2022-07-03T14:12:34.765" v="1059"/>
          <ac:spMkLst>
            <pc:docMk/>
            <pc:sldMk cId="1906742810" sldId="319"/>
            <ac:spMk id="2" creationId="{5D1DA5FA-A415-E875-1DAD-756FB847F1D4}"/>
          </ac:spMkLst>
        </pc:spChg>
        <pc:spChg chg="mod ord">
          <ac:chgData name="Arielle Strauss" userId="28fd72bf15f659f6" providerId="Windows Live" clId="Web-{CE6DB458-522F-4479-9F3C-63076537B8DD}" dt="2022-07-03T14:12:43.890" v="1062" actId="20577"/>
          <ac:spMkLst>
            <pc:docMk/>
            <pc:sldMk cId="1906742810" sldId="319"/>
            <ac:spMk id="3" creationId="{2B72F16D-82B5-DA18-330E-BB795C39E03D}"/>
          </ac:spMkLst>
        </pc:spChg>
      </pc:sldChg>
      <pc:sldChg chg="add del ord">
        <pc:chgData name="Arielle Strauss" userId="28fd72bf15f659f6" providerId="Windows Live" clId="Web-{CE6DB458-522F-4479-9F3C-63076537B8DD}" dt="2022-07-03T14:34:10.098" v="1860"/>
        <pc:sldMkLst>
          <pc:docMk/>
          <pc:sldMk cId="2575158784" sldId="325"/>
        </pc:sldMkLst>
      </pc:sldChg>
      <pc:sldChg chg="add del ord">
        <pc:chgData name="Arielle Strauss" userId="28fd72bf15f659f6" providerId="Windows Live" clId="Web-{CE6DB458-522F-4479-9F3C-63076537B8DD}" dt="2022-07-03T14:34:11.067" v="1861"/>
        <pc:sldMkLst>
          <pc:docMk/>
          <pc:sldMk cId="2655613275" sldId="326"/>
        </pc:sldMkLst>
      </pc:sldChg>
      <pc:sldChg chg="add del ord">
        <pc:chgData name="Arielle Strauss" userId="28fd72bf15f659f6" providerId="Windows Live" clId="Web-{CE6DB458-522F-4479-9F3C-63076537B8DD}" dt="2022-07-03T14:34:12.020" v="1862"/>
        <pc:sldMkLst>
          <pc:docMk/>
          <pc:sldMk cId="1704607932" sldId="327"/>
        </pc:sldMkLst>
      </pc:sldChg>
      <pc:sldChg chg="add del ord">
        <pc:chgData name="Arielle Strauss" userId="28fd72bf15f659f6" providerId="Windows Live" clId="Web-{CE6DB458-522F-4479-9F3C-63076537B8DD}" dt="2022-07-03T14:34:12.739" v="1863"/>
        <pc:sldMkLst>
          <pc:docMk/>
          <pc:sldMk cId="1587948057" sldId="328"/>
        </pc:sldMkLst>
      </pc:sldChg>
      <pc:sldChg chg="add del ord">
        <pc:chgData name="Arielle Strauss" userId="28fd72bf15f659f6" providerId="Windows Live" clId="Web-{CE6DB458-522F-4479-9F3C-63076537B8DD}" dt="2022-07-03T14:34:14.082" v="1864"/>
        <pc:sldMkLst>
          <pc:docMk/>
          <pc:sldMk cId="108661133" sldId="329"/>
        </pc:sldMkLst>
      </pc:sldChg>
      <pc:sldChg chg="add del ord">
        <pc:chgData name="Arielle Strauss" userId="28fd72bf15f659f6" providerId="Windows Live" clId="Web-{CE6DB458-522F-4479-9F3C-63076537B8DD}" dt="2022-07-03T14:34:14.864" v="1865"/>
        <pc:sldMkLst>
          <pc:docMk/>
          <pc:sldMk cId="4271520953" sldId="330"/>
        </pc:sldMkLst>
      </pc:sldChg>
      <pc:sldChg chg="add del ord">
        <pc:chgData name="Arielle Strauss" userId="28fd72bf15f659f6" providerId="Windows Live" clId="Web-{CE6DB458-522F-4479-9F3C-63076537B8DD}" dt="2022-07-03T14:34:16.348" v="1866"/>
        <pc:sldMkLst>
          <pc:docMk/>
          <pc:sldMk cId="3341447151" sldId="331"/>
        </pc:sldMkLst>
      </pc:sldChg>
      <pc:sldChg chg="add del ord">
        <pc:chgData name="Arielle Strauss" userId="28fd72bf15f659f6" providerId="Windows Live" clId="Web-{CE6DB458-522F-4479-9F3C-63076537B8DD}" dt="2022-07-03T14:34:18.239" v="1867"/>
        <pc:sldMkLst>
          <pc:docMk/>
          <pc:sldMk cId="3131805597" sldId="332"/>
        </pc:sldMkLst>
      </pc:sldChg>
      <pc:sldChg chg="modSp add ord">
        <pc:chgData name="Arielle Strauss" userId="28fd72bf15f659f6" providerId="Windows Live" clId="Web-{CE6DB458-522F-4479-9F3C-63076537B8DD}" dt="2022-07-03T13:35:57.986" v="72" actId="20577"/>
        <pc:sldMkLst>
          <pc:docMk/>
          <pc:sldMk cId="2908007594" sldId="333"/>
        </pc:sldMkLst>
        <pc:spChg chg="mod">
          <ac:chgData name="Arielle Strauss" userId="28fd72bf15f659f6" providerId="Windows Live" clId="Web-{CE6DB458-522F-4479-9F3C-63076537B8DD}" dt="2022-07-03T13:35:24.267" v="65" actId="14100"/>
          <ac:spMkLst>
            <pc:docMk/>
            <pc:sldMk cId="2908007594" sldId="333"/>
            <ac:spMk id="2" creationId="{324F71CE-7241-E8A3-1EBB-0DC1AA861613}"/>
          </ac:spMkLst>
        </pc:spChg>
        <pc:spChg chg="mod">
          <ac:chgData name="Arielle Strauss" userId="28fd72bf15f659f6" providerId="Windows Live" clId="Web-{CE6DB458-522F-4479-9F3C-63076537B8DD}" dt="2022-07-03T13:35:57.986" v="72" actId="20577"/>
          <ac:spMkLst>
            <pc:docMk/>
            <pc:sldMk cId="2908007594" sldId="333"/>
            <ac:spMk id="3" creationId="{26378129-94CA-2F96-A1FE-52359FF42BFD}"/>
          </ac:spMkLst>
        </pc:spChg>
      </pc:sldChg>
      <pc:sldChg chg="modSp add ord">
        <pc:chgData name="Arielle Strauss" userId="28fd72bf15f659f6" providerId="Windows Live" clId="Web-{CE6DB458-522F-4479-9F3C-63076537B8DD}" dt="2022-07-03T13:34:31.626" v="51" actId="20577"/>
        <pc:sldMkLst>
          <pc:docMk/>
          <pc:sldMk cId="1709171713" sldId="334"/>
        </pc:sldMkLst>
        <pc:spChg chg="mod">
          <ac:chgData name="Arielle Strauss" userId="28fd72bf15f659f6" providerId="Windows Live" clId="Web-{CE6DB458-522F-4479-9F3C-63076537B8DD}" dt="2022-07-03T13:34:31.626" v="51" actId="20577"/>
          <ac:spMkLst>
            <pc:docMk/>
            <pc:sldMk cId="1709171713" sldId="334"/>
            <ac:spMk id="3" creationId="{26378129-94CA-2F96-A1FE-52359FF42BFD}"/>
          </ac:spMkLst>
        </pc:spChg>
      </pc:sldChg>
      <pc:sldChg chg="modSp add ord">
        <pc:chgData name="Arielle Strauss" userId="28fd72bf15f659f6" providerId="Windows Live" clId="Web-{CE6DB458-522F-4479-9F3C-63076537B8DD}" dt="2022-07-03T13:33:59.204" v="32" actId="20577"/>
        <pc:sldMkLst>
          <pc:docMk/>
          <pc:sldMk cId="3614224046" sldId="335"/>
        </pc:sldMkLst>
        <pc:spChg chg="mod">
          <ac:chgData name="Arielle Strauss" userId="28fd72bf15f659f6" providerId="Windows Live" clId="Web-{CE6DB458-522F-4479-9F3C-63076537B8DD}" dt="2022-07-03T13:33:59.204" v="32" actId="20577"/>
          <ac:spMkLst>
            <pc:docMk/>
            <pc:sldMk cId="3614224046" sldId="335"/>
            <ac:spMk id="3" creationId="{26378129-94CA-2F96-A1FE-52359FF42BFD}"/>
          </ac:spMkLst>
        </pc:spChg>
      </pc:sldChg>
      <pc:sldChg chg="delSp modSp add ord">
        <pc:chgData name="Arielle Strauss" userId="28fd72bf15f659f6" providerId="Windows Live" clId="Web-{CE6DB458-522F-4479-9F3C-63076537B8DD}" dt="2022-07-03T13:33:45.579" v="30"/>
        <pc:sldMkLst>
          <pc:docMk/>
          <pc:sldMk cId="3161734562" sldId="336"/>
        </pc:sldMkLst>
        <pc:spChg chg="mod">
          <ac:chgData name="Arielle Strauss" userId="28fd72bf15f659f6" providerId="Windows Live" clId="Web-{CE6DB458-522F-4479-9F3C-63076537B8DD}" dt="2022-07-03T13:33:40.095" v="28" actId="20577"/>
          <ac:spMkLst>
            <pc:docMk/>
            <pc:sldMk cId="3161734562" sldId="336"/>
            <ac:spMk id="2" creationId="{7E4163C3-3D49-14F0-103B-C4A6893E031E}"/>
          </ac:spMkLst>
        </pc:spChg>
        <pc:spChg chg="del">
          <ac:chgData name="Arielle Strauss" userId="28fd72bf15f659f6" providerId="Windows Live" clId="Web-{CE6DB458-522F-4479-9F3C-63076537B8DD}" dt="2022-07-03T13:33:45.579" v="30"/>
          <ac:spMkLst>
            <pc:docMk/>
            <pc:sldMk cId="3161734562" sldId="336"/>
            <ac:spMk id="4" creationId="{531C717E-AA28-4A54-C9E7-47113691F14D}"/>
          </ac:spMkLst>
        </pc:spChg>
      </pc:sldChg>
      <pc:sldChg chg="add ord">
        <pc:chgData name="Arielle Strauss" userId="28fd72bf15f659f6" providerId="Windows Live" clId="Web-{CE6DB458-522F-4479-9F3C-63076537B8DD}" dt="2022-07-03T13:33:29.892" v="26"/>
        <pc:sldMkLst>
          <pc:docMk/>
          <pc:sldMk cId="3378930613" sldId="337"/>
        </pc:sldMkLst>
      </pc:sldChg>
      <pc:sldChg chg="addSp modSp add ord">
        <pc:chgData name="Arielle Strauss" userId="28fd72bf15f659f6" providerId="Windows Live" clId="Web-{CE6DB458-522F-4479-9F3C-63076537B8DD}" dt="2022-07-03T13:57:38.865" v="379" actId="20577"/>
        <pc:sldMkLst>
          <pc:docMk/>
          <pc:sldMk cId="3437554128" sldId="338"/>
        </pc:sldMkLst>
        <pc:spChg chg="mod">
          <ac:chgData name="Arielle Strauss" userId="28fd72bf15f659f6" providerId="Windows Live" clId="Web-{CE6DB458-522F-4479-9F3C-63076537B8DD}" dt="2022-07-03T13:56:54.552" v="369" actId="1076"/>
          <ac:spMkLst>
            <pc:docMk/>
            <pc:sldMk cId="3437554128" sldId="338"/>
            <ac:spMk id="2" creationId="{E79ECC5B-6B64-38FC-0EB6-5A7EFB986ED8}"/>
          </ac:spMkLst>
        </pc:spChg>
        <pc:spChg chg="add mod">
          <ac:chgData name="Arielle Strauss" userId="28fd72bf15f659f6" providerId="Windows Live" clId="Web-{CE6DB458-522F-4479-9F3C-63076537B8DD}" dt="2022-07-03T13:57:38.865" v="379" actId="20577"/>
          <ac:spMkLst>
            <pc:docMk/>
            <pc:sldMk cId="3437554128" sldId="338"/>
            <ac:spMk id="5" creationId="{0997D815-1FCA-1932-24F5-46C21EEF4CB4}"/>
          </ac:spMkLst>
        </pc:spChg>
      </pc:sldChg>
      <pc:sldChg chg="addSp delSp modSp new">
        <pc:chgData name="Arielle Strauss" userId="28fd72bf15f659f6" providerId="Windows Live" clId="Web-{CE6DB458-522F-4479-9F3C-63076537B8DD}" dt="2022-07-03T14:11:54.687" v="1055" actId="1076"/>
        <pc:sldMkLst>
          <pc:docMk/>
          <pc:sldMk cId="3359654232" sldId="339"/>
        </pc:sldMkLst>
        <pc:spChg chg="mod">
          <ac:chgData name="Arielle Strauss" userId="28fd72bf15f659f6" providerId="Windows Live" clId="Web-{CE6DB458-522F-4479-9F3C-63076537B8DD}" dt="2022-07-03T13:58:45.318" v="412" actId="20577"/>
          <ac:spMkLst>
            <pc:docMk/>
            <pc:sldMk cId="3359654232" sldId="339"/>
            <ac:spMk id="2" creationId="{DCFC41CA-E3C2-8A25-45A2-210442BE6BD2}"/>
          </ac:spMkLst>
        </pc:spChg>
        <pc:spChg chg="del">
          <ac:chgData name="Arielle Strauss" userId="28fd72bf15f659f6" providerId="Windows Live" clId="Web-{CE6DB458-522F-4479-9F3C-63076537B8DD}" dt="2022-07-03T13:58:52.349" v="413"/>
          <ac:spMkLst>
            <pc:docMk/>
            <pc:sldMk cId="3359654232" sldId="339"/>
            <ac:spMk id="3" creationId="{4B2EC239-D0A6-523D-CC8F-D4E129000D01}"/>
          </ac:spMkLst>
        </pc:spChg>
        <pc:spChg chg="add mod">
          <ac:chgData name="Arielle Strauss" userId="28fd72bf15f659f6" providerId="Windows Live" clId="Web-{CE6DB458-522F-4479-9F3C-63076537B8DD}" dt="2022-07-03T14:07:33.960" v="863" actId="14100"/>
          <ac:spMkLst>
            <pc:docMk/>
            <pc:sldMk cId="3359654232" sldId="339"/>
            <ac:spMk id="5659" creationId="{0F43302C-C5B7-6F0D-E930-1E7894FC9F63}"/>
          </ac:spMkLst>
        </pc:spChg>
        <pc:spChg chg="add mod">
          <ac:chgData name="Arielle Strauss" userId="28fd72bf15f659f6" providerId="Windows Live" clId="Web-{CE6DB458-522F-4479-9F3C-63076537B8DD}" dt="2022-07-03T14:09:00.343" v="889" actId="1076"/>
          <ac:spMkLst>
            <pc:docMk/>
            <pc:sldMk cId="3359654232" sldId="339"/>
            <ac:spMk id="5698" creationId="{1E9DFCED-A3E4-B704-5F1B-DBBD61DB9DFA}"/>
          </ac:spMkLst>
        </pc:spChg>
        <pc:spChg chg="add mod">
          <ac:chgData name="Arielle Strauss" userId="28fd72bf15f659f6" providerId="Windows Live" clId="Web-{CE6DB458-522F-4479-9F3C-63076537B8DD}" dt="2022-07-03T14:10:09.343" v="983" actId="1076"/>
          <ac:spMkLst>
            <pc:docMk/>
            <pc:sldMk cId="3359654232" sldId="339"/>
            <ac:spMk id="5832" creationId="{FFD5F407-D12C-3AA7-1E03-72FDD95CE6CD}"/>
          </ac:spMkLst>
        </pc:spChg>
        <pc:spChg chg="add mod">
          <ac:chgData name="Arielle Strauss" userId="28fd72bf15f659f6" providerId="Windows Live" clId="Web-{CE6DB458-522F-4479-9F3C-63076537B8DD}" dt="2022-07-03T14:11:54.687" v="1055" actId="1076"/>
          <ac:spMkLst>
            <pc:docMk/>
            <pc:sldMk cId="3359654232" sldId="339"/>
            <ac:spMk id="5833" creationId="{461176FD-4C25-FBE6-807D-2DD818C3607D}"/>
          </ac:spMkLst>
        </pc:spChg>
        <pc:graphicFrameChg chg="add mod modGraphic">
          <ac:chgData name="Arielle Strauss" userId="28fd72bf15f659f6" providerId="Windows Live" clId="Web-{CE6DB458-522F-4479-9F3C-63076537B8DD}" dt="2022-07-03T14:09:07.124" v="890" actId="1076"/>
          <ac:graphicFrameMkLst>
            <pc:docMk/>
            <pc:sldMk cId="3359654232" sldId="339"/>
            <ac:graphicFrameMk id="4" creationId="{F754DABF-7E76-EC0F-27F7-CEFC87C15065}"/>
          </ac:graphicFrameMkLst>
        </pc:graphicFrameChg>
      </pc:sldChg>
      <pc:sldChg chg="delSp modSp add ord replId">
        <pc:chgData name="Arielle Strauss" userId="28fd72bf15f659f6" providerId="Windows Live" clId="Web-{CE6DB458-522F-4479-9F3C-63076537B8DD}" dt="2022-07-03T14:26:02.800" v="1765"/>
        <pc:sldMkLst>
          <pc:docMk/>
          <pc:sldMk cId="733057139" sldId="340"/>
        </pc:sldMkLst>
        <pc:spChg chg="mod">
          <ac:chgData name="Arielle Strauss" userId="28fd72bf15f659f6" providerId="Windows Live" clId="Web-{CE6DB458-522F-4479-9F3C-63076537B8DD}" dt="2022-07-03T14:26:02.800" v="1765"/>
          <ac:spMkLst>
            <pc:docMk/>
            <pc:sldMk cId="733057139" sldId="340"/>
            <ac:spMk id="2" creationId="{DCFC41CA-E3C2-8A25-45A2-210442BE6BD2}"/>
          </ac:spMkLst>
        </pc:spChg>
        <pc:spChg chg="mod">
          <ac:chgData name="Arielle Strauss" userId="28fd72bf15f659f6" providerId="Windows Live" clId="Web-{CE6DB458-522F-4479-9F3C-63076537B8DD}" dt="2022-07-03T14:18:13.485" v="1476"/>
          <ac:spMkLst>
            <pc:docMk/>
            <pc:sldMk cId="733057139" sldId="340"/>
            <ac:spMk id="5832" creationId="{FFD5F407-D12C-3AA7-1E03-72FDD95CE6CD}"/>
          </ac:spMkLst>
        </pc:spChg>
        <pc:spChg chg="del">
          <ac:chgData name="Arielle Strauss" userId="28fd72bf15f659f6" providerId="Windows Live" clId="Web-{CE6DB458-522F-4479-9F3C-63076537B8DD}" dt="2022-07-03T14:18:21.688" v="1477"/>
          <ac:spMkLst>
            <pc:docMk/>
            <pc:sldMk cId="733057139" sldId="340"/>
            <ac:spMk id="5833" creationId="{461176FD-4C25-FBE6-807D-2DD818C3607D}"/>
          </ac:spMkLst>
        </pc:spChg>
        <pc:graphicFrameChg chg="modGraphic">
          <ac:chgData name="Arielle Strauss" userId="28fd72bf15f659f6" providerId="Windows Live" clId="Web-{CE6DB458-522F-4479-9F3C-63076537B8DD}" dt="2022-07-03T14:16:58.251" v="1312" actId="20577"/>
          <ac:graphicFrameMkLst>
            <pc:docMk/>
            <pc:sldMk cId="733057139" sldId="340"/>
            <ac:graphicFrameMk id="4" creationId="{F754DABF-7E76-EC0F-27F7-CEFC87C15065}"/>
          </ac:graphicFrameMkLst>
        </pc:graphicFrameChg>
      </pc:sldChg>
      <pc:sldChg chg="modSp add">
        <pc:chgData name="Arielle Strauss" userId="28fd72bf15f659f6" providerId="Windows Live" clId="Web-{CE6DB458-522F-4479-9F3C-63076537B8DD}" dt="2022-07-03T14:27:10.596" v="1776" actId="20577"/>
        <pc:sldMkLst>
          <pc:docMk/>
          <pc:sldMk cId="2006894800" sldId="341"/>
        </pc:sldMkLst>
        <pc:spChg chg="mod">
          <ac:chgData name="Arielle Strauss" userId="28fd72bf15f659f6" providerId="Windows Live" clId="Web-{CE6DB458-522F-4479-9F3C-63076537B8DD}" dt="2022-07-03T14:27:02.143" v="1774" actId="20577"/>
          <ac:spMkLst>
            <pc:docMk/>
            <pc:sldMk cId="2006894800" sldId="341"/>
            <ac:spMk id="2" creationId="{324F71CE-7241-E8A3-1EBB-0DC1AA861613}"/>
          </ac:spMkLst>
        </pc:spChg>
        <pc:spChg chg="mod">
          <ac:chgData name="Arielle Strauss" userId="28fd72bf15f659f6" providerId="Windows Live" clId="Web-{CE6DB458-522F-4479-9F3C-63076537B8DD}" dt="2022-07-03T14:27:10.596" v="1776" actId="20577"/>
          <ac:spMkLst>
            <pc:docMk/>
            <pc:sldMk cId="2006894800" sldId="341"/>
            <ac:spMk id="3" creationId="{26378129-94CA-2F96-A1FE-52359FF42BFD}"/>
          </ac:spMkLst>
        </pc:spChg>
      </pc:sldChg>
      <pc:sldChg chg="addSp delSp modSp new">
        <pc:chgData name="Arielle Strauss" userId="28fd72bf15f659f6" providerId="Windows Live" clId="Web-{CE6DB458-522F-4479-9F3C-63076537B8DD}" dt="2022-07-03T14:37:26.911" v="1903" actId="1076"/>
        <pc:sldMkLst>
          <pc:docMk/>
          <pc:sldMk cId="1861007139" sldId="342"/>
        </pc:sldMkLst>
        <pc:spChg chg="mod">
          <ac:chgData name="Arielle Strauss" userId="28fd72bf15f659f6" providerId="Windows Live" clId="Web-{CE6DB458-522F-4479-9F3C-63076537B8DD}" dt="2022-07-03T14:35:29.145" v="1877"/>
          <ac:spMkLst>
            <pc:docMk/>
            <pc:sldMk cId="1861007139" sldId="342"/>
            <ac:spMk id="2" creationId="{920C2267-68DE-C472-7D1B-087F43B42553}"/>
          </ac:spMkLst>
        </pc:spChg>
        <pc:spChg chg="mod">
          <ac:chgData name="Arielle Strauss" userId="28fd72bf15f659f6" providerId="Windows Live" clId="Web-{CE6DB458-522F-4479-9F3C-63076537B8DD}" dt="2022-07-03T14:36:10.552" v="1883" actId="20577"/>
          <ac:spMkLst>
            <pc:docMk/>
            <pc:sldMk cId="1861007139" sldId="342"/>
            <ac:spMk id="3" creationId="{8BE15D9B-6381-B5AD-3435-E3E5917C9407}"/>
          </ac:spMkLst>
        </pc:spChg>
        <pc:spChg chg="del">
          <ac:chgData name="Arielle Strauss" userId="28fd72bf15f659f6" providerId="Windows Live" clId="Web-{CE6DB458-522F-4479-9F3C-63076537B8DD}" dt="2022-07-03T14:34:53.614" v="1870"/>
          <ac:spMkLst>
            <pc:docMk/>
            <pc:sldMk cId="1861007139" sldId="342"/>
            <ac:spMk id="4" creationId="{2BDA41D4-3B4E-C74C-9534-9013E8CC9F55}"/>
          </ac:spMkLst>
        </pc:spChg>
        <pc:spChg chg="del mod">
          <ac:chgData name="Arielle Strauss" userId="28fd72bf15f659f6" providerId="Windows Live" clId="Web-{CE6DB458-522F-4479-9F3C-63076537B8DD}" dt="2022-07-03T14:36:22.161" v="1888"/>
          <ac:spMkLst>
            <pc:docMk/>
            <pc:sldMk cId="1861007139" sldId="342"/>
            <ac:spMk id="5" creationId="{625B1E0E-27BC-EEE0-AA96-CB1A23343C9D}"/>
          </ac:spMkLst>
        </pc:spChg>
        <pc:spChg chg="add mod">
          <ac:chgData name="Arielle Strauss" userId="28fd72bf15f659f6" providerId="Windows Live" clId="Web-{CE6DB458-522F-4479-9F3C-63076537B8DD}" dt="2022-07-03T14:35:56.083" v="1881" actId="20577"/>
          <ac:spMkLst>
            <pc:docMk/>
            <pc:sldMk cId="1861007139" sldId="342"/>
            <ac:spMk id="7" creationId="{A4EC113F-32A0-D1BA-0580-19D0AFF6F332}"/>
          </ac:spMkLst>
        </pc:spChg>
        <pc:spChg chg="add del mod">
          <ac:chgData name="Arielle Strauss" userId="28fd72bf15f659f6" providerId="Windows Live" clId="Web-{CE6DB458-522F-4479-9F3C-63076537B8DD}" dt="2022-07-03T14:36:17.802" v="1887"/>
          <ac:spMkLst>
            <pc:docMk/>
            <pc:sldMk cId="1861007139" sldId="342"/>
            <ac:spMk id="8" creationId="{C61B0576-E2E4-BB33-1A93-3026C91D031F}"/>
          </ac:spMkLst>
        </pc:spChg>
        <pc:spChg chg="add mod">
          <ac:chgData name="Arielle Strauss" userId="28fd72bf15f659f6" providerId="Windows Live" clId="Web-{CE6DB458-522F-4479-9F3C-63076537B8DD}" dt="2022-07-03T14:36:54.864" v="1893" actId="20577"/>
          <ac:spMkLst>
            <pc:docMk/>
            <pc:sldMk cId="1861007139" sldId="342"/>
            <ac:spMk id="10" creationId="{94989303-B52C-B1A1-1294-5830AA96A530}"/>
          </ac:spMkLst>
        </pc:spChg>
        <pc:spChg chg="add mod">
          <ac:chgData name="Arielle Strauss" userId="28fd72bf15f659f6" providerId="Windows Live" clId="Web-{CE6DB458-522F-4479-9F3C-63076537B8DD}" dt="2022-07-03T14:37:26.911" v="1903" actId="1076"/>
          <ac:spMkLst>
            <pc:docMk/>
            <pc:sldMk cId="1861007139" sldId="342"/>
            <ac:spMk id="12" creationId="{C4E9264A-6BCB-0F9F-A823-927C6A74B8AC}"/>
          </ac:spMkLst>
        </pc:spChg>
      </pc:sldChg>
      <pc:sldMasterChg chg="add addSldLayout">
        <pc:chgData name="Arielle Strauss" userId="28fd72bf15f659f6" providerId="Windows Live" clId="Web-{CE6DB458-522F-4479-9F3C-63076537B8DD}" dt="2022-07-03T14:26:41.596" v="1766"/>
        <pc:sldMasterMkLst>
          <pc:docMk/>
          <pc:sldMasterMk cId="2334759490" sldId="2147483685"/>
        </pc:sldMasterMkLst>
        <pc:sldLayoutChg chg="add">
          <pc:chgData name="Arielle Strauss" userId="28fd72bf15f659f6" providerId="Windows Live" clId="Web-{CE6DB458-522F-4479-9F3C-63076537B8DD}" dt="2022-07-03T13:33:07.985" v="0"/>
          <pc:sldLayoutMkLst>
            <pc:docMk/>
            <pc:sldMasterMk cId="2334759490" sldId="2147483685"/>
            <pc:sldLayoutMk cId="506259293" sldId="2147483686"/>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328205538" sldId="2147483687"/>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2132999861" sldId="2147483688"/>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550026019" sldId="2147483689"/>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2723520718" sldId="2147483690"/>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2200147832" sldId="2147483691"/>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1155982670" sldId="2147483692"/>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3586994308" sldId="2147483693"/>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1454310289" sldId="2147483694"/>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2588695228" sldId="2147483695"/>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3701276073" sldId="2147483696"/>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570388987" sldId="2147483697"/>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2416946309" sldId="2147483698"/>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2195483268" sldId="2147483699"/>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3758802842" sldId="2147483700"/>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1478320752" sldId="2147483701"/>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1446618039" sldId="2147483702"/>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3238274825" sldId="2147483703"/>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253510632" sldId="2147483704"/>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2242851283" sldId="2147483705"/>
          </pc:sldLayoutMkLst>
        </pc:sldLayoutChg>
        <pc:sldLayoutChg chg="add">
          <pc:chgData name="Arielle Strauss" userId="28fd72bf15f659f6" providerId="Windows Live" clId="Web-{CE6DB458-522F-4479-9F3C-63076537B8DD}" dt="2022-07-03T13:33:07.985" v="0"/>
          <pc:sldLayoutMkLst>
            <pc:docMk/>
            <pc:sldMasterMk cId="2334759490" sldId="2147483685"/>
            <pc:sldLayoutMk cId="4186412729" sldId="2147483706"/>
          </pc:sldLayoutMkLst>
        </pc:sldLayoutChg>
        <pc:sldLayoutChg chg="add">
          <pc:chgData name="Arielle Strauss" userId="28fd72bf15f659f6" providerId="Windows Live" clId="Web-{CE6DB458-522F-4479-9F3C-63076537B8DD}" dt="2022-07-03T13:33:08.329" v="1"/>
          <pc:sldLayoutMkLst>
            <pc:docMk/>
            <pc:sldMasterMk cId="2334759490" sldId="2147483685"/>
            <pc:sldLayoutMk cId="3758802842" sldId="2147483707"/>
          </pc:sldLayoutMkLst>
        </pc:sldLayoutChg>
        <pc:sldLayoutChg chg="add">
          <pc:chgData name="Arielle Strauss" userId="28fd72bf15f659f6" providerId="Windows Live" clId="Web-{CE6DB458-522F-4479-9F3C-63076537B8DD}" dt="2022-07-03T13:33:08.626" v="2"/>
          <pc:sldLayoutMkLst>
            <pc:docMk/>
            <pc:sldMasterMk cId="2334759490" sldId="2147483685"/>
            <pc:sldLayoutMk cId="3758802842" sldId="2147483708"/>
          </pc:sldLayoutMkLst>
        </pc:sldLayoutChg>
        <pc:sldLayoutChg chg="add">
          <pc:chgData name="Arielle Strauss" userId="28fd72bf15f659f6" providerId="Windows Live" clId="Web-{CE6DB458-522F-4479-9F3C-63076537B8DD}" dt="2022-07-03T13:33:08.970" v="3"/>
          <pc:sldLayoutMkLst>
            <pc:docMk/>
            <pc:sldMasterMk cId="2334759490" sldId="2147483685"/>
            <pc:sldLayoutMk cId="3758802842" sldId="2147483709"/>
          </pc:sldLayoutMkLst>
        </pc:sldLayoutChg>
        <pc:sldLayoutChg chg="add">
          <pc:chgData name="Arielle Strauss" userId="28fd72bf15f659f6" providerId="Windows Live" clId="Web-{CE6DB458-522F-4479-9F3C-63076537B8DD}" dt="2022-07-03T13:33:09.251" v="4"/>
          <pc:sldLayoutMkLst>
            <pc:docMk/>
            <pc:sldMasterMk cId="2334759490" sldId="2147483685"/>
            <pc:sldLayoutMk cId="3758802842" sldId="2147483710"/>
          </pc:sldLayoutMkLst>
        </pc:sldLayoutChg>
        <pc:sldLayoutChg chg="add">
          <pc:chgData name="Arielle Strauss" userId="28fd72bf15f659f6" providerId="Windows Live" clId="Web-{CE6DB458-522F-4479-9F3C-63076537B8DD}" dt="2022-07-03T13:33:09.501" v="5"/>
          <pc:sldLayoutMkLst>
            <pc:docMk/>
            <pc:sldMasterMk cId="2334759490" sldId="2147483685"/>
            <pc:sldLayoutMk cId="3758802842" sldId="2147483711"/>
          </pc:sldLayoutMkLst>
        </pc:sldLayoutChg>
        <pc:sldLayoutChg chg="add">
          <pc:chgData name="Arielle Strauss" userId="28fd72bf15f659f6" providerId="Windows Live" clId="Web-{CE6DB458-522F-4479-9F3C-63076537B8DD}" dt="2022-07-03T13:33:09.782" v="6"/>
          <pc:sldLayoutMkLst>
            <pc:docMk/>
            <pc:sldMasterMk cId="2334759490" sldId="2147483685"/>
            <pc:sldLayoutMk cId="3758802842" sldId="2147483712"/>
          </pc:sldLayoutMkLst>
        </pc:sldLayoutChg>
        <pc:sldLayoutChg chg="add">
          <pc:chgData name="Arielle Strauss" userId="28fd72bf15f659f6" providerId="Windows Live" clId="Web-{CE6DB458-522F-4479-9F3C-63076537B8DD}" dt="2022-07-03T13:33:10.048" v="7"/>
          <pc:sldLayoutMkLst>
            <pc:docMk/>
            <pc:sldMasterMk cId="2334759490" sldId="2147483685"/>
            <pc:sldLayoutMk cId="3758802842" sldId="2147483713"/>
          </pc:sldLayoutMkLst>
        </pc:sldLayoutChg>
        <pc:sldLayoutChg chg="add">
          <pc:chgData name="Arielle Strauss" userId="28fd72bf15f659f6" providerId="Windows Live" clId="Web-{CE6DB458-522F-4479-9F3C-63076537B8DD}" dt="2022-07-03T13:33:10.314" v="8"/>
          <pc:sldLayoutMkLst>
            <pc:docMk/>
            <pc:sldMasterMk cId="2334759490" sldId="2147483685"/>
            <pc:sldLayoutMk cId="3758802842" sldId="2147483714"/>
          </pc:sldLayoutMkLst>
        </pc:sldLayoutChg>
        <pc:sldLayoutChg chg="add">
          <pc:chgData name="Arielle Strauss" userId="28fd72bf15f659f6" providerId="Windows Live" clId="Web-{CE6DB458-522F-4479-9F3C-63076537B8DD}" dt="2022-07-03T13:33:10.595" v="9"/>
          <pc:sldLayoutMkLst>
            <pc:docMk/>
            <pc:sldMasterMk cId="2334759490" sldId="2147483685"/>
            <pc:sldLayoutMk cId="3758802842" sldId="2147483715"/>
          </pc:sldLayoutMkLst>
        </pc:sldLayoutChg>
        <pc:sldLayoutChg chg="add">
          <pc:chgData name="Arielle Strauss" userId="28fd72bf15f659f6" providerId="Windows Live" clId="Web-{CE6DB458-522F-4479-9F3C-63076537B8DD}" dt="2022-07-03T13:33:10.845" v="10"/>
          <pc:sldLayoutMkLst>
            <pc:docMk/>
            <pc:sldMasterMk cId="2334759490" sldId="2147483685"/>
            <pc:sldLayoutMk cId="3758802842" sldId="2147483716"/>
          </pc:sldLayoutMkLst>
        </pc:sldLayoutChg>
        <pc:sldLayoutChg chg="add">
          <pc:chgData name="Arielle Strauss" userId="28fd72bf15f659f6" providerId="Windows Live" clId="Web-{CE6DB458-522F-4479-9F3C-63076537B8DD}" dt="2022-07-03T13:33:11.720" v="11"/>
          <pc:sldLayoutMkLst>
            <pc:docMk/>
            <pc:sldMasterMk cId="2334759490" sldId="2147483685"/>
            <pc:sldLayoutMk cId="3758802842" sldId="2147483717"/>
          </pc:sldLayoutMkLst>
        </pc:sldLayoutChg>
        <pc:sldLayoutChg chg="add">
          <pc:chgData name="Arielle Strauss" userId="28fd72bf15f659f6" providerId="Windows Live" clId="Web-{CE6DB458-522F-4479-9F3C-63076537B8DD}" dt="2022-07-03T13:33:12.532" v="12"/>
          <pc:sldLayoutMkLst>
            <pc:docMk/>
            <pc:sldMasterMk cId="2334759490" sldId="2147483685"/>
            <pc:sldLayoutMk cId="3758802842" sldId="2147483718"/>
          </pc:sldLayoutMkLst>
        </pc:sldLayoutChg>
        <pc:sldLayoutChg chg="add">
          <pc:chgData name="Arielle Strauss" userId="28fd72bf15f659f6" providerId="Windows Live" clId="Web-{CE6DB458-522F-4479-9F3C-63076537B8DD}" dt="2022-07-03T13:56:38.286" v="364"/>
          <pc:sldLayoutMkLst>
            <pc:docMk/>
            <pc:sldMasterMk cId="2334759490" sldId="2147483685"/>
            <pc:sldLayoutMk cId="3758802842" sldId="2147483719"/>
          </pc:sldLayoutMkLst>
        </pc:sldLayoutChg>
        <pc:sldLayoutChg chg="add">
          <pc:chgData name="Arielle Strauss" userId="28fd72bf15f659f6" providerId="Windows Live" clId="Web-{CE6DB458-522F-4479-9F3C-63076537B8DD}" dt="2022-07-03T14:26:41.596" v="1766"/>
          <pc:sldLayoutMkLst>
            <pc:docMk/>
            <pc:sldMasterMk cId="2334759490" sldId="2147483685"/>
            <pc:sldLayoutMk cId="3758802842" sldId="2147483720"/>
          </pc:sldLayoutMkLst>
        </pc:sldLayoutChg>
      </pc:sldMasterChg>
    </pc:docChg>
  </pc:docChgLst>
  <pc:docChgLst>
    <pc:chgData name="nessa ryan" userId="6fa005c6e46f3f45" providerId="Windows Live" clId="Web-{408146E0-00BF-4C4F-8BD5-FCC824D23A74}"/>
    <pc:docChg chg="addSld delSld modSld">
      <pc:chgData name="nessa ryan" userId="6fa005c6e46f3f45" providerId="Windows Live" clId="Web-{408146E0-00BF-4C4F-8BD5-FCC824D23A74}" dt="2022-05-13T13:56:33.647" v="89"/>
      <pc:docMkLst>
        <pc:docMk/>
      </pc:docMkLst>
      <pc:sldChg chg="addCm modCm">
        <pc:chgData name="nessa ryan" userId="6fa005c6e46f3f45" providerId="Windows Live" clId="Web-{408146E0-00BF-4C4F-8BD5-FCC824D23A74}" dt="2022-05-13T13:12:14.866" v="1"/>
        <pc:sldMkLst>
          <pc:docMk/>
          <pc:sldMk cId="304998577" sldId="282"/>
        </pc:sldMkLst>
      </pc:sldChg>
      <pc:sldChg chg="addCm">
        <pc:chgData name="nessa ryan" userId="6fa005c6e46f3f45" providerId="Windows Live" clId="Web-{408146E0-00BF-4C4F-8BD5-FCC824D23A74}" dt="2022-05-13T13:14:06.088" v="3"/>
        <pc:sldMkLst>
          <pc:docMk/>
          <pc:sldMk cId="800435689" sldId="306"/>
        </pc:sldMkLst>
      </pc:sldChg>
      <pc:sldChg chg="new del">
        <pc:chgData name="nessa ryan" userId="6fa005c6e46f3f45" providerId="Windows Live" clId="Web-{408146E0-00BF-4C4F-8BD5-FCC824D23A74}" dt="2022-05-13T13:46:43.676" v="6"/>
        <pc:sldMkLst>
          <pc:docMk/>
          <pc:sldMk cId="1304525170" sldId="312"/>
        </pc:sldMkLst>
      </pc:sldChg>
      <pc:sldChg chg="modSp add addCm">
        <pc:chgData name="nessa ryan" userId="6fa005c6e46f3f45" providerId="Windows Live" clId="Web-{408146E0-00BF-4C4F-8BD5-FCC824D23A74}" dt="2022-05-13T13:50:45.746" v="58" actId="20577"/>
        <pc:sldMkLst>
          <pc:docMk/>
          <pc:sldMk cId="1721345782" sldId="313"/>
        </pc:sldMkLst>
        <pc:spChg chg="mod">
          <ac:chgData name="nessa ryan" userId="6fa005c6e46f3f45" providerId="Windows Live" clId="Web-{408146E0-00BF-4C4F-8BD5-FCC824D23A74}" dt="2022-05-13T13:50:45.746" v="58" actId="20577"/>
          <ac:spMkLst>
            <pc:docMk/>
            <pc:sldMk cId="1721345782" sldId="313"/>
            <ac:spMk id="2" creationId="{741D54E7-7A94-4DFB-9FD4-6788F3D40803}"/>
          </ac:spMkLst>
        </pc:spChg>
        <pc:spChg chg="mod">
          <ac:chgData name="nessa ryan" userId="6fa005c6e46f3f45" providerId="Windows Live" clId="Web-{408146E0-00BF-4C4F-8BD5-FCC824D23A74}" dt="2022-05-13T13:47:45.053" v="44" actId="20577"/>
          <ac:spMkLst>
            <pc:docMk/>
            <pc:sldMk cId="1721345782" sldId="313"/>
            <ac:spMk id="3" creationId="{8239F0C1-F47C-4558-B889-5B48813F1599}"/>
          </ac:spMkLst>
        </pc:spChg>
      </pc:sldChg>
      <pc:sldChg chg="addSp delSp modSp new addCm">
        <pc:chgData name="nessa ryan" userId="6fa005c6e46f3f45" providerId="Windows Live" clId="Web-{408146E0-00BF-4C4F-8BD5-FCC824D23A74}" dt="2022-05-13T13:54:13.643" v="84"/>
        <pc:sldMkLst>
          <pc:docMk/>
          <pc:sldMk cId="2503735659" sldId="314"/>
        </pc:sldMkLst>
        <pc:spChg chg="mod">
          <ac:chgData name="nessa ryan" userId="6fa005c6e46f3f45" providerId="Windows Live" clId="Web-{408146E0-00BF-4C4F-8BD5-FCC824D23A74}" dt="2022-05-13T13:52:27.186" v="77" actId="20577"/>
          <ac:spMkLst>
            <pc:docMk/>
            <pc:sldMk cId="2503735659" sldId="314"/>
            <ac:spMk id="2" creationId="{807205DF-0C06-7404-22FA-89E517959B0E}"/>
          </ac:spMkLst>
        </pc:spChg>
        <pc:spChg chg="del">
          <ac:chgData name="nessa ryan" userId="6fa005c6e46f3f45" providerId="Windows Live" clId="Web-{408146E0-00BF-4C4F-8BD5-FCC824D23A74}" dt="2022-05-13T13:51:33.622" v="60"/>
          <ac:spMkLst>
            <pc:docMk/>
            <pc:sldMk cId="2503735659" sldId="314"/>
            <ac:spMk id="3" creationId="{C1D22F65-1BA7-3E26-7D32-BF54B787314F}"/>
          </ac:spMkLst>
        </pc:spChg>
        <pc:spChg chg="add del mod">
          <ac:chgData name="nessa ryan" userId="6fa005c6e46f3f45" providerId="Windows Live" clId="Web-{408146E0-00BF-4C4F-8BD5-FCC824D23A74}" dt="2022-05-13T13:52:28.499" v="78"/>
          <ac:spMkLst>
            <pc:docMk/>
            <pc:sldMk cId="2503735659" sldId="314"/>
            <ac:spMk id="6" creationId="{C4EFD598-D9EC-531A-6595-F52344CB386E}"/>
          </ac:spMkLst>
        </pc:spChg>
        <pc:picChg chg="add del mod ord">
          <ac:chgData name="nessa ryan" userId="6fa005c6e46f3f45" providerId="Windows Live" clId="Web-{408146E0-00BF-4C4F-8BD5-FCC824D23A74}" dt="2022-05-13T13:51:55.842" v="63"/>
          <ac:picMkLst>
            <pc:docMk/>
            <pc:sldMk cId="2503735659" sldId="314"/>
            <ac:picMk id="4" creationId="{7CEDCDF8-4450-0126-0061-5EEC07957CA6}"/>
          </ac:picMkLst>
        </pc:picChg>
        <pc:picChg chg="add mod ord">
          <ac:chgData name="nessa ryan" userId="6fa005c6e46f3f45" providerId="Windows Live" clId="Web-{408146E0-00BF-4C4F-8BD5-FCC824D23A74}" dt="2022-05-13T13:52:31.843" v="79" actId="1076"/>
          <ac:picMkLst>
            <pc:docMk/>
            <pc:sldMk cId="2503735659" sldId="314"/>
            <ac:picMk id="7" creationId="{F17DA4DF-EAF1-1399-A961-47C97D14D892}"/>
          </ac:picMkLst>
        </pc:picChg>
        <pc:picChg chg="add mod">
          <ac:chgData name="nessa ryan" userId="6fa005c6e46f3f45" providerId="Windows Live" clId="Web-{408146E0-00BF-4C4F-8BD5-FCC824D23A74}" dt="2022-05-13T13:52:48.953" v="83" actId="1076"/>
          <ac:picMkLst>
            <pc:docMk/>
            <pc:sldMk cId="2503735659" sldId="314"/>
            <ac:picMk id="8" creationId="{5D19D536-118C-EDBA-A5B9-2304E6BEAD83}"/>
          </ac:picMkLst>
        </pc:picChg>
      </pc:sldChg>
      <pc:sldChg chg="new del">
        <pc:chgData name="nessa ryan" userId="6fa005c6e46f3f45" providerId="Windows Live" clId="Web-{408146E0-00BF-4C4F-8BD5-FCC824D23A74}" dt="2022-05-13T13:55:12.519" v="88"/>
        <pc:sldMkLst>
          <pc:docMk/>
          <pc:sldMk cId="3948874165" sldId="315"/>
        </pc:sldMkLst>
      </pc:sldChg>
      <pc:sldChg chg="add">
        <pc:chgData name="nessa ryan" userId="6fa005c6e46f3f45" providerId="Windows Live" clId="Web-{408146E0-00BF-4C4F-8BD5-FCC824D23A74}" dt="2022-05-13T13:55:08.644" v="86"/>
        <pc:sldMkLst>
          <pc:docMk/>
          <pc:sldMk cId="1307797620" sldId="316"/>
        </pc:sldMkLst>
      </pc:sldChg>
      <pc:sldChg chg="add addCm">
        <pc:chgData name="nessa ryan" userId="6fa005c6e46f3f45" providerId="Windows Live" clId="Web-{408146E0-00BF-4C4F-8BD5-FCC824D23A74}" dt="2022-05-13T13:56:33.647" v="89"/>
        <pc:sldMkLst>
          <pc:docMk/>
          <pc:sldMk cId="3116176284" sldId="317"/>
        </pc:sldMkLst>
      </pc:sldChg>
    </pc:docChg>
  </pc:docChgLst>
  <pc:docChgLst>
    <pc:chgData name="Guest User" providerId="Windows Live" clId="Web-{76325C9A-8D9F-4852-B81E-6C0D10A49C91}"/>
    <pc:docChg chg="modSld">
      <pc:chgData name="Guest User" userId="" providerId="Windows Live" clId="Web-{76325C9A-8D9F-4852-B81E-6C0D10A49C91}" dt="2022-05-13T15:13:53.530" v="4" actId="20577"/>
      <pc:docMkLst>
        <pc:docMk/>
      </pc:docMkLst>
      <pc:sldChg chg="modCm">
        <pc:chgData name="Guest User" userId="" providerId="Windows Live" clId="Web-{76325C9A-8D9F-4852-B81E-6C0D10A49C91}" dt="2022-05-13T15:13:32.202" v="1"/>
        <pc:sldMkLst>
          <pc:docMk/>
          <pc:sldMk cId="3984217547" sldId="259"/>
        </pc:sldMkLst>
      </pc:sldChg>
      <pc:sldChg chg="modSp modCm">
        <pc:chgData name="Guest User" userId="" providerId="Windows Live" clId="Web-{76325C9A-8D9F-4852-B81E-6C0D10A49C91}" dt="2022-05-13T15:13:53.530" v="4" actId="20577"/>
        <pc:sldMkLst>
          <pc:docMk/>
          <pc:sldMk cId="690309058" sldId="269"/>
        </pc:sldMkLst>
        <pc:spChg chg="mod">
          <ac:chgData name="Guest User" userId="" providerId="Windows Live" clId="Web-{76325C9A-8D9F-4852-B81E-6C0D10A49C91}" dt="2022-05-13T15:13:53.530" v="4" actId="20577"/>
          <ac:spMkLst>
            <pc:docMk/>
            <pc:sldMk cId="690309058" sldId="269"/>
            <ac:spMk id="3" creationId="{4C567114-059F-8873-952B-9CA3CA64314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CFCA29-C198-4B73-83AC-EDDFD7033368}" type="doc">
      <dgm:prSet loTypeId="urn:microsoft.com/office/officeart/2005/8/layout/hChevron3" loCatId="process" qsTypeId="urn:microsoft.com/office/officeart/2005/8/quickstyle/simple1" qsCatId="simple" csTypeId="urn:microsoft.com/office/officeart/2005/8/colors/accent1_2" csCatId="accent1" phldr="1"/>
      <dgm:spPr/>
    </dgm:pt>
    <dgm:pt modelId="{1EAC4638-3166-4600-BCE4-B5F5CD5D4CEE}">
      <dgm:prSet phldrT="[Text]" phldr="0"/>
      <dgm:spPr/>
      <dgm:t>
        <a:bodyPr/>
        <a:lstStyle/>
        <a:p>
          <a:r>
            <a:rPr lang="en-US">
              <a:solidFill>
                <a:schemeClr val="tx1"/>
              </a:solidFill>
              <a:latin typeface="Poppins Light"/>
              <a:cs typeface="Poppins Light"/>
            </a:rPr>
            <a:t>Formative</a:t>
          </a:r>
        </a:p>
      </dgm:t>
    </dgm:pt>
    <dgm:pt modelId="{CB2A7EC0-628C-4B9A-9E67-33036BCDB8CF}" type="parTrans" cxnId="{D7B78A62-4ECF-4749-8137-91798F4578E5}">
      <dgm:prSet/>
      <dgm:spPr/>
    </dgm:pt>
    <dgm:pt modelId="{7B8A879F-A84E-44CF-8CC8-793E786FEAE0}" type="sibTrans" cxnId="{D7B78A62-4ECF-4749-8137-91798F4578E5}">
      <dgm:prSet/>
      <dgm:spPr/>
    </dgm:pt>
    <dgm:pt modelId="{DF7188CC-461C-4292-8A14-BD57349A3196}">
      <dgm:prSet phldrT="[Text]" phldr="0"/>
      <dgm:spPr/>
      <dgm:t>
        <a:bodyPr/>
        <a:lstStyle/>
        <a:p>
          <a:r>
            <a:rPr lang="en-US">
              <a:solidFill>
                <a:schemeClr val="tx1"/>
              </a:solidFill>
              <a:latin typeface="Poppins Light"/>
              <a:cs typeface="Poppins Light"/>
            </a:rPr>
            <a:t>Summative</a:t>
          </a:r>
        </a:p>
      </dgm:t>
    </dgm:pt>
    <dgm:pt modelId="{28877F49-5DA4-4851-995B-E0D069B300E9}" type="parTrans" cxnId="{D9301347-3601-4721-9570-233F4C8AFA75}">
      <dgm:prSet/>
      <dgm:spPr/>
    </dgm:pt>
    <dgm:pt modelId="{39A5DA10-744E-4989-90AA-0090584DD664}" type="sibTrans" cxnId="{D9301347-3601-4721-9570-233F4C8AFA75}">
      <dgm:prSet/>
      <dgm:spPr/>
    </dgm:pt>
    <dgm:pt modelId="{35FE8F56-6234-4C0E-86F6-97750621E399}" type="pres">
      <dgm:prSet presAssocID="{4FCFCA29-C198-4B73-83AC-EDDFD7033368}" presName="Name0" presStyleCnt="0">
        <dgm:presLayoutVars>
          <dgm:dir/>
          <dgm:resizeHandles val="exact"/>
        </dgm:presLayoutVars>
      </dgm:prSet>
      <dgm:spPr/>
    </dgm:pt>
    <dgm:pt modelId="{72C4792C-3D0B-4258-9C3D-02574146A1BE}" type="pres">
      <dgm:prSet presAssocID="{1EAC4638-3166-4600-BCE4-B5F5CD5D4CEE}" presName="parTxOnly" presStyleLbl="node1" presStyleIdx="0" presStyleCnt="2">
        <dgm:presLayoutVars>
          <dgm:bulletEnabled val="1"/>
        </dgm:presLayoutVars>
      </dgm:prSet>
      <dgm:spPr>
        <a:solidFill>
          <a:schemeClr val="accent5">
            <a:lumMod val="40000"/>
            <a:lumOff val="60000"/>
          </a:schemeClr>
        </a:solidFill>
      </dgm:spPr>
    </dgm:pt>
    <dgm:pt modelId="{1B75A93E-D279-4E88-A8BB-422126CD5B78}" type="pres">
      <dgm:prSet presAssocID="{7B8A879F-A84E-44CF-8CC8-793E786FEAE0}" presName="parSpace" presStyleCnt="0"/>
      <dgm:spPr/>
    </dgm:pt>
    <dgm:pt modelId="{6C963284-9BD0-48BD-901A-E411CE6534E3}" type="pres">
      <dgm:prSet presAssocID="{DF7188CC-461C-4292-8A14-BD57349A3196}" presName="parTxOnly" presStyleLbl="node1" presStyleIdx="1" presStyleCnt="2">
        <dgm:presLayoutVars>
          <dgm:bulletEnabled val="1"/>
        </dgm:presLayoutVars>
      </dgm:prSet>
      <dgm:spPr>
        <a:solidFill>
          <a:schemeClr val="accent6">
            <a:lumMod val="60000"/>
            <a:lumOff val="40000"/>
          </a:schemeClr>
        </a:solidFill>
      </dgm:spPr>
    </dgm:pt>
  </dgm:ptLst>
  <dgm:cxnLst>
    <dgm:cxn modelId="{E225EE1C-50BE-41B3-A67F-DF867EBB1C91}" type="presOf" srcId="{DF7188CC-461C-4292-8A14-BD57349A3196}" destId="{6C963284-9BD0-48BD-901A-E411CE6534E3}" srcOrd="0" destOrd="0" presId="urn:microsoft.com/office/officeart/2005/8/layout/hChevron3"/>
    <dgm:cxn modelId="{D7B78A62-4ECF-4749-8137-91798F4578E5}" srcId="{4FCFCA29-C198-4B73-83AC-EDDFD7033368}" destId="{1EAC4638-3166-4600-BCE4-B5F5CD5D4CEE}" srcOrd="0" destOrd="0" parTransId="{CB2A7EC0-628C-4B9A-9E67-33036BCDB8CF}" sibTransId="{7B8A879F-A84E-44CF-8CC8-793E786FEAE0}"/>
    <dgm:cxn modelId="{2039BD46-741C-4E19-9314-0868FF27B801}" type="presOf" srcId="{4FCFCA29-C198-4B73-83AC-EDDFD7033368}" destId="{35FE8F56-6234-4C0E-86F6-97750621E399}" srcOrd="0" destOrd="0" presId="urn:microsoft.com/office/officeart/2005/8/layout/hChevron3"/>
    <dgm:cxn modelId="{D9301347-3601-4721-9570-233F4C8AFA75}" srcId="{4FCFCA29-C198-4B73-83AC-EDDFD7033368}" destId="{DF7188CC-461C-4292-8A14-BD57349A3196}" srcOrd="1" destOrd="0" parTransId="{28877F49-5DA4-4851-995B-E0D069B300E9}" sibTransId="{39A5DA10-744E-4989-90AA-0090584DD664}"/>
    <dgm:cxn modelId="{A868DFFF-2FD4-42A7-8CBE-87CF64F81A8F}" type="presOf" srcId="{1EAC4638-3166-4600-BCE4-B5F5CD5D4CEE}" destId="{72C4792C-3D0B-4258-9C3D-02574146A1BE}" srcOrd="0" destOrd="0" presId="urn:microsoft.com/office/officeart/2005/8/layout/hChevron3"/>
    <dgm:cxn modelId="{51DD80DD-DEDC-445C-8C04-AC35945A2419}" type="presParOf" srcId="{35FE8F56-6234-4C0E-86F6-97750621E399}" destId="{72C4792C-3D0B-4258-9C3D-02574146A1BE}" srcOrd="0" destOrd="0" presId="urn:microsoft.com/office/officeart/2005/8/layout/hChevron3"/>
    <dgm:cxn modelId="{3D367CDD-A8B0-472C-8AA8-6F3F03D57303}" type="presParOf" srcId="{35FE8F56-6234-4C0E-86F6-97750621E399}" destId="{1B75A93E-D279-4E88-A8BB-422126CD5B78}" srcOrd="1" destOrd="0" presId="urn:microsoft.com/office/officeart/2005/8/layout/hChevron3"/>
    <dgm:cxn modelId="{E3796BA3-6F34-40B6-A247-AEAE6EB1AD37}" type="presParOf" srcId="{35FE8F56-6234-4C0E-86F6-97750621E399}" destId="{6C963284-9BD0-48BD-901A-E411CE6534E3}"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403076-429D-4ACD-A225-EA935E688B94}" type="doc">
      <dgm:prSet loTypeId="urn:microsoft.com/office/officeart/2016/7/layout/AccentHomeChevronProcess" loCatId="timeline" qsTypeId="urn:microsoft.com/office/officeart/2005/8/quickstyle/simple1" qsCatId="simple" csTypeId="urn:microsoft.com/office/officeart/2005/8/colors/colorful5" csCatId="colorful" phldr="1"/>
      <dgm:spPr/>
      <dgm:t>
        <a:bodyPr/>
        <a:lstStyle/>
        <a:p>
          <a:endParaRPr lang="en-US"/>
        </a:p>
      </dgm:t>
    </dgm:pt>
    <dgm:pt modelId="{961C36EB-1EE0-430A-9CC0-CEDAE652388C}">
      <dgm:prSet phldrT="[Text]" phldr="0"/>
      <dgm:spPr/>
      <dgm:t>
        <a:bodyPr/>
        <a:lstStyle/>
        <a:p>
          <a:pPr rtl="0"/>
          <a:r>
            <a:rPr lang="en-US">
              <a:latin typeface="Poppins Light"/>
              <a:cs typeface="Poppins Light"/>
            </a:rPr>
            <a:t>Inputs</a:t>
          </a:r>
        </a:p>
      </dgm:t>
    </dgm:pt>
    <dgm:pt modelId="{C5F87287-BAC7-4A95-8F25-0AD3148624D4}" type="parTrans" cxnId="{762D592B-8E91-460B-BF38-18EB14FDB655}">
      <dgm:prSet/>
      <dgm:spPr/>
      <dgm:t>
        <a:bodyPr/>
        <a:lstStyle/>
        <a:p>
          <a:endParaRPr lang="en-US"/>
        </a:p>
      </dgm:t>
    </dgm:pt>
    <dgm:pt modelId="{905F6327-6047-408F-B63E-47E07DB4A682}" type="sibTrans" cxnId="{762D592B-8E91-460B-BF38-18EB14FDB655}">
      <dgm:prSet/>
      <dgm:spPr/>
      <dgm:t>
        <a:bodyPr/>
        <a:lstStyle/>
        <a:p>
          <a:endParaRPr lang="en-US"/>
        </a:p>
      </dgm:t>
    </dgm:pt>
    <dgm:pt modelId="{32473CF9-8661-4C12-BC10-87D440FC3054}">
      <dgm:prSet phldrT="[Text]" phldr="0"/>
      <dgm:spPr/>
      <dgm:t>
        <a:bodyPr/>
        <a:lstStyle/>
        <a:p>
          <a:pPr rtl="0"/>
          <a:r>
            <a:rPr lang="en-US">
              <a:latin typeface="Poppins Light"/>
              <a:cs typeface="Poppins Light"/>
            </a:rPr>
            <a:t>The resources needed to implement the activities</a:t>
          </a:r>
        </a:p>
      </dgm:t>
    </dgm:pt>
    <dgm:pt modelId="{4746FCE4-0E3C-4E49-8A47-38420D12174E}" type="parTrans" cxnId="{E9C092C4-FCC0-4719-AA38-70D3CA02B924}">
      <dgm:prSet/>
      <dgm:spPr/>
      <dgm:t>
        <a:bodyPr/>
        <a:lstStyle/>
        <a:p>
          <a:endParaRPr lang="en-US"/>
        </a:p>
      </dgm:t>
    </dgm:pt>
    <dgm:pt modelId="{27ABD960-5775-4A72-AFAF-A1143BFAEAAA}" type="sibTrans" cxnId="{E9C092C4-FCC0-4719-AA38-70D3CA02B924}">
      <dgm:prSet/>
      <dgm:spPr/>
      <dgm:t>
        <a:bodyPr/>
        <a:lstStyle/>
        <a:p>
          <a:endParaRPr lang="en-US"/>
        </a:p>
      </dgm:t>
    </dgm:pt>
    <dgm:pt modelId="{04B1F4B6-8832-445A-AF02-309D650A2366}">
      <dgm:prSet phldrT="[Text]" phldr="0"/>
      <dgm:spPr/>
      <dgm:t>
        <a:bodyPr/>
        <a:lstStyle/>
        <a:p>
          <a:r>
            <a:rPr lang="en-US">
              <a:latin typeface="Poppins Light"/>
              <a:cs typeface="Poppins Light"/>
            </a:rPr>
            <a:t>Activities</a:t>
          </a:r>
        </a:p>
      </dgm:t>
    </dgm:pt>
    <dgm:pt modelId="{5F5CF565-736C-4850-83F2-BDF860E6673A}" type="parTrans" cxnId="{83014393-1A31-4797-B7AE-1B00B7A26E85}">
      <dgm:prSet/>
      <dgm:spPr/>
      <dgm:t>
        <a:bodyPr/>
        <a:lstStyle/>
        <a:p>
          <a:endParaRPr lang="en-US"/>
        </a:p>
      </dgm:t>
    </dgm:pt>
    <dgm:pt modelId="{EF234BD6-103D-4F89-8C4D-3092682C7663}" type="sibTrans" cxnId="{83014393-1A31-4797-B7AE-1B00B7A26E85}">
      <dgm:prSet/>
      <dgm:spPr/>
      <dgm:t>
        <a:bodyPr/>
        <a:lstStyle/>
        <a:p>
          <a:endParaRPr lang="en-US"/>
        </a:p>
      </dgm:t>
    </dgm:pt>
    <dgm:pt modelId="{33DF8D86-AA01-432F-99EF-EDEA201008B2}">
      <dgm:prSet phldrT="[Text]" phldr="0"/>
      <dgm:spPr/>
      <dgm:t>
        <a:bodyPr/>
        <a:lstStyle/>
        <a:p>
          <a:pPr rtl="0"/>
          <a:r>
            <a:rPr lang="en-US">
              <a:latin typeface="Poppins Light"/>
              <a:cs typeface="Poppins Light"/>
            </a:rPr>
            <a:t>What the program and its staff need to do with those resources</a:t>
          </a:r>
        </a:p>
      </dgm:t>
    </dgm:pt>
    <dgm:pt modelId="{ADEF12EF-0A4E-41A4-842C-AA57E4CBB440}" type="parTrans" cxnId="{C9671D87-EB82-4DB9-BED4-BDC94800E3BB}">
      <dgm:prSet/>
      <dgm:spPr/>
      <dgm:t>
        <a:bodyPr/>
        <a:lstStyle/>
        <a:p>
          <a:endParaRPr lang="en-US"/>
        </a:p>
      </dgm:t>
    </dgm:pt>
    <dgm:pt modelId="{954C456F-EC1D-4D3F-B9FD-C9F08015BE2D}" type="sibTrans" cxnId="{C9671D87-EB82-4DB9-BED4-BDC94800E3BB}">
      <dgm:prSet/>
      <dgm:spPr/>
      <dgm:t>
        <a:bodyPr/>
        <a:lstStyle/>
        <a:p>
          <a:endParaRPr lang="en-US"/>
        </a:p>
      </dgm:t>
    </dgm:pt>
    <dgm:pt modelId="{6133F0A9-1DB5-4886-92A5-222832444554}">
      <dgm:prSet phldrT="[Text]" phldr="0"/>
      <dgm:spPr/>
      <dgm:t>
        <a:bodyPr/>
        <a:lstStyle/>
        <a:p>
          <a:r>
            <a:rPr lang="en-US">
              <a:latin typeface="Poppins Light"/>
              <a:cs typeface="Poppins Light"/>
            </a:rPr>
            <a:t>Outputs</a:t>
          </a:r>
        </a:p>
      </dgm:t>
    </dgm:pt>
    <dgm:pt modelId="{075DE152-C890-4BC9-A4E3-AABE0C96C738}" type="parTrans" cxnId="{1E49EE3A-0597-46F1-B203-2370FB40A30D}">
      <dgm:prSet/>
      <dgm:spPr/>
      <dgm:t>
        <a:bodyPr/>
        <a:lstStyle/>
        <a:p>
          <a:endParaRPr lang="en-US"/>
        </a:p>
      </dgm:t>
    </dgm:pt>
    <dgm:pt modelId="{CB844263-5C67-476F-9C7E-180049D7CC3D}" type="sibTrans" cxnId="{1E49EE3A-0597-46F1-B203-2370FB40A30D}">
      <dgm:prSet/>
      <dgm:spPr/>
      <dgm:t>
        <a:bodyPr/>
        <a:lstStyle/>
        <a:p>
          <a:endParaRPr lang="en-US"/>
        </a:p>
      </dgm:t>
    </dgm:pt>
    <dgm:pt modelId="{20FE9D48-EF61-4CE6-949A-0B703CB5848C}">
      <dgm:prSet phldrT="[Text]" phldr="0"/>
      <dgm:spPr/>
      <dgm:t>
        <a:bodyPr/>
        <a:lstStyle/>
        <a:p>
          <a:pPr rtl="0"/>
          <a:r>
            <a:rPr lang="en-US">
              <a:latin typeface="Poppins Light"/>
              <a:cs typeface="Poppins Light"/>
            </a:rPr>
            <a:t>Tangible products, capacities, or deliverables that result from the activities</a:t>
          </a:r>
        </a:p>
      </dgm:t>
    </dgm:pt>
    <dgm:pt modelId="{DFBC0B0D-BBB1-4B90-99B7-915DA3D27974}" type="parTrans" cxnId="{23A796AF-A6BA-4846-A00C-8124497CB81F}">
      <dgm:prSet/>
      <dgm:spPr/>
      <dgm:t>
        <a:bodyPr/>
        <a:lstStyle/>
        <a:p>
          <a:endParaRPr lang="en-US"/>
        </a:p>
      </dgm:t>
    </dgm:pt>
    <dgm:pt modelId="{17E875DA-6A05-403A-852B-E08CC5990240}" type="sibTrans" cxnId="{23A796AF-A6BA-4846-A00C-8124497CB81F}">
      <dgm:prSet/>
      <dgm:spPr/>
      <dgm:t>
        <a:bodyPr/>
        <a:lstStyle/>
        <a:p>
          <a:endParaRPr lang="en-US"/>
        </a:p>
      </dgm:t>
    </dgm:pt>
    <dgm:pt modelId="{476EA89A-F613-4B75-B5B4-F1E4A9EB877A}">
      <dgm:prSet phldr="0"/>
      <dgm:spPr/>
      <dgm:t>
        <a:bodyPr/>
        <a:lstStyle/>
        <a:p>
          <a:pPr rtl="0"/>
          <a:r>
            <a:rPr lang="en-US">
              <a:latin typeface="Poppins Light"/>
              <a:cs typeface="Poppins Light"/>
            </a:rPr>
            <a:t>Short-Term Outcomes</a:t>
          </a:r>
        </a:p>
      </dgm:t>
    </dgm:pt>
    <dgm:pt modelId="{A3948027-4A21-4339-8A64-C9DC35A66B98}" type="parTrans" cxnId="{D2D14DAD-1CCE-4320-AD63-72C406171652}">
      <dgm:prSet/>
      <dgm:spPr/>
    </dgm:pt>
    <dgm:pt modelId="{DE11D22B-BDCE-437B-99FD-4624660BC914}" type="sibTrans" cxnId="{D2D14DAD-1CCE-4320-AD63-72C406171652}">
      <dgm:prSet/>
      <dgm:spPr/>
    </dgm:pt>
    <dgm:pt modelId="{F9411A16-F5C3-4DBC-80C1-41960639C6A5}">
      <dgm:prSet phldr="0"/>
      <dgm:spPr/>
      <dgm:t>
        <a:bodyPr/>
        <a:lstStyle/>
        <a:p>
          <a:pPr rtl="0"/>
          <a:r>
            <a:rPr lang="en-US">
              <a:latin typeface="Poppins Light"/>
              <a:cs typeface="Poppins Light"/>
            </a:rPr>
            <a:t>Changes that occur in target group or conditions because of the activities and outputs</a:t>
          </a:r>
        </a:p>
      </dgm:t>
    </dgm:pt>
    <dgm:pt modelId="{93675233-3392-4082-AB1F-4E2EC1977B5D}" type="parTrans" cxnId="{6F8E4082-91F7-46B8-BF3C-96258EF2233F}">
      <dgm:prSet/>
      <dgm:spPr/>
    </dgm:pt>
    <dgm:pt modelId="{3F2885CF-1CD0-40EC-9DC1-2F034FDFA7A8}" type="sibTrans" cxnId="{6F8E4082-91F7-46B8-BF3C-96258EF2233F}">
      <dgm:prSet/>
      <dgm:spPr/>
    </dgm:pt>
    <dgm:pt modelId="{F56E54F9-C665-4C5F-BA95-620D2B012C5A}">
      <dgm:prSet phldr="0"/>
      <dgm:spPr/>
      <dgm:t>
        <a:bodyPr/>
        <a:lstStyle/>
        <a:p>
          <a:pPr rtl="0"/>
          <a:r>
            <a:rPr lang="en-US">
              <a:latin typeface="Poppins Light"/>
              <a:cs typeface="Poppins Light"/>
            </a:rPr>
            <a:t>Intermediate Outcomes</a:t>
          </a:r>
        </a:p>
      </dgm:t>
    </dgm:pt>
    <dgm:pt modelId="{D7BF98A4-74FD-4BD4-BB52-580A8C0EA80C}" type="parTrans" cxnId="{9353177E-A797-4960-AA39-CB93CC68BE05}">
      <dgm:prSet/>
      <dgm:spPr/>
    </dgm:pt>
    <dgm:pt modelId="{AFE85225-67F1-4C79-9927-6401EC6405DE}" type="sibTrans" cxnId="{9353177E-A797-4960-AA39-CB93CC68BE05}">
      <dgm:prSet/>
      <dgm:spPr/>
    </dgm:pt>
    <dgm:pt modelId="{C43C1BC8-54CF-475E-9E56-1CC20AD46B48}">
      <dgm:prSet phldr="0"/>
      <dgm:spPr/>
      <dgm:t>
        <a:bodyPr/>
        <a:lstStyle/>
        <a:p>
          <a:pPr rtl="0"/>
          <a:r>
            <a:rPr lang="en-US">
              <a:latin typeface="Poppins Light"/>
              <a:cs typeface="Poppins Light"/>
            </a:rPr>
            <a:t>Changes that occur in target group or conditions because of the activities and outputs-longer</a:t>
          </a:r>
        </a:p>
      </dgm:t>
    </dgm:pt>
    <dgm:pt modelId="{6099B398-44EC-408B-9A0E-E71D0D9B8263}" type="parTrans" cxnId="{7E5D2653-F32B-4A55-B2A3-8AB64E9F803B}">
      <dgm:prSet/>
      <dgm:spPr/>
    </dgm:pt>
    <dgm:pt modelId="{7625B52A-475F-4D92-9133-6952267C8BD4}" type="sibTrans" cxnId="{7E5D2653-F32B-4A55-B2A3-8AB64E9F803B}">
      <dgm:prSet/>
      <dgm:spPr/>
    </dgm:pt>
    <dgm:pt modelId="{AE27AC42-D1C6-41FD-A8DD-EEE8798BB55D}">
      <dgm:prSet phldr="0"/>
      <dgm:spPr/>
      <dgm:t>
        <a:bodyPr/>
        <a:lstStyle/>
        <a:p>
          <a:pPr rtl="0"/>
          <a:r>
            <a:rPr lang="en-US">
              <a:latin typeface="Poppins Light"/>
              <a:cs typeface="Poppins Light"/>
            </a:rPr>
            <a:t>Long-Term Outcomes</a:t>
          </a:r>
        </a:p>
      </dgm:t>
    </dgm:pt>
    <dgm:pt modelId="{FACDFAEB-B72E-48DB-A48F-88F915234D3A}" type="parTrans" cxnId="{014CF55B-A213-4E6E-A1F8-34EE7C207EB9}">
      <dgm:prSet/>
      <dgm:spPr/>
    </dgm:pt>
    <dgm:pt modelId="{3C3FFD0C-82FC-4911-A3AC-AB30F9A7E08B}" type="sibTrans" cxnId="{014CF55B-A213-4E6E-A1F8-34EE7C207EB9}">
      <dgm:prSet/>
      <dgm:spPr/>
    </dgm:pt>
    <dgm:pt modelId="{00EB0F70-72E0-4CD7-8BB5-26947F540E1A}">
      <dgm:prSet phldr="0"/>
      <dgm:spPr/>
      <dgm:t>
        <a:bodyPr/>
        <a:lstStyle/>
        <a:p>
          <a:pPr rtl="0"/>
          <a:r>
            <a:rPr lang="en-US">
              <a:latin typeface="Poppins Light"/>
              <a:cs typeface="Poppins Light"/>
            </a:rPr>
            <a:t>The most distal/long-term outcomes (may be hard to attribute to intervention)</a:t>
          </a:r>
        </a:p>
      </dgm:t>
    </dgm:pt>
    <dgm:pt modelId="{2C354287-68E5-4ED3-AA7F-DEB62E4586BC}" type="parTrans" cxnId="{CD95AEA4-6DBF-450A-8C6F-19AFEDF1A5A1}">
      <dgm:prSet/>
      <dgm:spPr/>
    </dgm:pt>
    <dgm:pt modelId="{48F07478-02F0-4B3C-806F-2111B61AFA1D}" type="sibTrans" cxnId="{CD95AEA4-6DBF-450A-8C6F-19AFEDF1A5A1}">
      <dgm:prSet/>
      <dgm:spPr/>
    </dgm:pt>
    <dgm:pt modelId="{8809D494-C9D0-4179-A025-26E3F3F3B6B1}" type="pres">
      <dgm:prSet presAssocID="{91403076-429D-4ACD-A225-EA935E688B94}" presName="Name0" presStyleCnt="0">
        <dgm:presLayoutVars>
          <dgm:animLvl val="lvl"/>
          <dgm:resizeHandles val="exact"/>
        </dgm:presLayoutVars>
      </dgm:prSet>
      <dgm:spPr/>
    </dgm:pt>
    <dgm:pt modelId="{F0599F54-DF4D-4617-9105-CBD15E3A48F2}" type="pres">
      <dgm:prSet presAssocID="{961C36EB-1EE0-430A-9CC0-CEDAE652388C}" presName="composite" presStyleCnt="0"/>
      <dgm:spPr/>
    </dgm:pt>
    <dgm:pt modelId="{AA9AB6D9-BC46-4F45-8C5B-0324E1926AC0}" type="pres">
      <dgm:prSet presAssocID="{961C36EB-1EE0-430A-9CC0-CEDAE652388C}" presName="L" presStyleLbl="solidFgAcc1" presStyleIdx="0" presStyleCnt="6">
        <dgm:presLayoutVars>
          <dgm:chMax val="0"/>
          <dgm:chPref val="0"/>
        </dgm:presLayoutVars>
      </dgm:prSet>
      <dgm:spPr/>
    </dgm:pt>
    <dgm:pt modelId="{FAF60664-92AE-4EF4-BD31-403C10D2E73D}" type="pres">
      <dgm:prSet presAssocID="{961C36EB-1EE0-430A-9CC0-CEDAE652388C}" presName="parTx" presStyleLbl="alignNode1" presStyleIdx="0" presStyleCnt="6">
        <dgm:presLayoutVars>
          <dgm:chMax val="0"/>
          <dgm:chPref val="0"/>
          <dgm:bulletEnabled val="1"/>
        </dgm:presLayoutVars>
      </dgm:prSet>
      <dgm:spPr/>
    </dgm:pt>
    <dgm:pt modelId="{2BC3DFF1-5BA3-4148-A0BC-E0F0C063FA65}" type="pres">
      <dgm:prSet presAssocID="{961C36EB-1EE0-430A-9CC0-CEDAE652388C}" presName="desTx" presStyleLbl="revTx" presStyleIdx="0" presStyleCnt="6">
        <dgm:presLayoutVars>
          <dgm:chMax val="0"/>
          <dgm:chPref val="0"/>
          <dgm:bulletEnabled val="1"/>
        </dgm:presLayoutVars>
      </dgm:prSet>
      <dgm:spPr/>
    </dgm:pt>
    <dgm:pt modelId="{326D121C-7ED2-45B4-8BE3-B50FF34FBF30}" type="pres">
      <dgm:prSet presAssocID="{961C36EB-1EE0-430A-9CC0-CEDAE652388C}" presName="EmptyPlaceHolder" presStyleCnt="0"/>
      <dgm:spPr/>
    </dgm:pt>
    <dgm:pt modelId="{10DFBE29-80ED-49F6-B15C-6A4A9D21CF19}" type="pres">
      <dgm:prSet presAssocID="{905F6327-6047-408F-B63E-47E07DB4A682}" presName="space" presStyleCnt="0"/>
      <dgm:spPr/>
    </dgm:pt>
    <dgm:pt modelId="{49E39233-C1E9-4519-BD6A-3409C84FC4C7}" type="pres">
      <dgm:prSet presAssocID="{04B1F4B6-8832-445A-AF02-309D650A2366}" presName="composite" presStyleCnt="0"/>
      <dgm:spPr/>
    </dgm:pt>
    <dgm:pt modelId="{BF6F6E0F-F115-4787-82C9-5EB3139805AA}" type="pres">
      <dgm:prSet presAssocID="{04B1F4B6-8832-445A-AF02-309D650A2366}" presName="L" presStyleLbl="solidFgAcc1" presStyleIdx="1" presStyleCnt="6">
        <dgm:presLayoutVars>
          <dgm:chMax val="0"/>
          <dgm:chPref val="0"/>
        </dgm:presLayoutVars>
      </dgm:prSet>
      <dgm:spPr/>
    </dgm:pt>
    <dgm:pt modelId="{3194377D-CBCA-4E58-99A0-9362350213A1}" type="pres">
      <dgm:prSet presAssocID="{04B1F4B6-8832-445A-AF02-309D650A2366}" presName="parTx" presStyleLbl="alignNode1" presStyleIdx="1" presStyleCnt="6">
        <dgm:presLayoutVars>
          <dgm:chMax val="0"/>
          <dgm:chPref val="0"/>
          <dgm:bulletEnabled val="1"/>
        </dgm:presLayoutVars>
      </dgm:prSet>
      <dgm:spPr/>
    </dgm:pt>
    <dgm:pt modelId="{1F568B9D-1865-4D41-B6F3-D2B885813A91}" type="pres">
      <dgm:prSet presAssocID="{04B1F4B6-8832-445A-AF02-309D650A2366}" presName="desTx" presStyleLbl="revTx" presStyleIdx="1" presStyleCnt="6">
        <dgm:presLayoutVars>
          <dgm:chMax val="0"/>
          <dgm:chPref val="0"/>
          <dgm:bulletEnabled val="1"/>
        </dgm:presLayoutVars>
      </dgm:prSet>
      <dgm:spPr/>
    </dgm:pt>
    <dgm:pt modelId="{067E8B2C-7628-4A89-AC14-041E4C2E3692}" type="pres">
      <dgm:prSet presAssocID="{04B1F4B6-8832-445A-AF02-309D650A2366}" presName="EmptyPlaceHolder" presStyleCnt="0"/>
      <dgm:spPr/>
    </dgm:pt>
    <dgm:pt modelId="{F7562E23-E045-4418-A01C-D010A3E78C16}" type="pres">
      <dgm:prSet presAssocID="{EF234BD6-103D-4F89-8C4D-3092682C7663}" presName="space" presStyleCnt="0"/>
      <dgm:spPr/>
    </dgm:pt>
    <dgm:pt modelId="{12C77C36-DC5F-4848-A0C3-EEB986CD4BB1}" type="pres">
      <dgm:prSet presAssocID="{6133F0A9-1DB5-4886-92A5-222832444554}" presName="composite" presStyleCnt="0"/>
      <dgm:spPr/>
    </dgm:pt>
    <dgm:pt modelId="{9DD515A8-1966-4F04-B346-8B13B2AD38E9}" type="pres">
      <dgm:prSet presAssocID="{6133F0A9-1DB5-4886-92A5-222832444554}" presName="L" presStyleLbl="solidFgAcc1" presStyleIdx="2" presStyleCnt="6">
        <dgm:presLayoutVars>
          <dgm:chMax val="0"/>
          <dgm:chPref val="0"/>
        </dgm:presLayoutVars>
      </dgm:prSet>
      <dgm:spPr/>
    </dgm:pt>
    <dgm:pt modelId="{E3B90BAF-F990-48F9-87F1-02CCF27DEC2E}" type="pres">
      <dgm:prSet presAssocID="{6133F0A9-1DB5-4886-92A5-222832444554}" presName="parTx" presStyleLbl="alignNode1" presStyleIdx="2" presStyleCnt="6">
        <dgm:presLayoutVars>
          <dgm:chMax val="0"/>
          <dgm:chPref val="0"/>
          <dgm:bulletEnabled val="1"/>
        </dgm:presLayoutVars>
      </dgm:prSet>
      <dgm:spPr/>
    </dgm:pt>
    <dgm:pt modelId="{9024F05F-FC9F-47B6-ACB4-214D7AE378B7}" type="pres">
      <dgm:prSet presAssocID="{6133F0A9-1DB5-4886-92A5-222832444554}" presName="desTx" presStyleLbl="revTx" presStyleIdx="2" presStyleCnt="6">
        <dgm:presLayoutVars>
          <dgm:chMax val="0"/>
          <dgm:chPref val="0"/>
          <dgm:bulletEnabled val="1"/>
        </dgm:presLayoutVars>
      </dgm:prSet>
      <dgm:spPr/>
    </dgm:pt>
    <dgm:pt modelId="{DB5775B2-5D9D-43DE-85A7-E2148FE9F232}" type="pres">
      <dgm:prSet presAssocID="{6133F0A9-1DB5-4886-92A5-222832444554}" presName="EmptyPlaceHolder" presStyleCnt="0"/>
      <dgm:spPr/>
    </dgm:pt>
    <dgm:pt modelId="{73B7C3E0-7089-4840-A0E5-9582AC2D4C26}" type="pres">
      <dgm:prSet presAssocID="{CB844263-5C67-476F-9C7E-180049D7CC3D}" presName="space" presStyleCnt="0"/>
      <dgm:spPr/>
    </dgm:pt>
    <dgm:pt modelId="{A4D65038-E4CB-45F8-A718-4298CD542E9D}" type="pres">
      <dgm:prSet presAssocID="{476EA89A-F613-4B75-B5B4-F1E4A9EB877A}" presName="composite" presStyleCnt="0"/>
      <dgm:spPr/>
    </dgm:pt>
    <dgm:pt modelId="{4019FE3D-F940-4FB8-B925-C9DC08A52C8B}" type="pres">
      <dgm:prSet presAssocID="{476EA89A-F613-4B75-B5B4-F1E4A9EB877A}" presName="L" presStyleLbl="solidFgAcc1" presStyleIdx="3" presStyleCnt="6">
        <dgm:presLayoutVars>
          <dgm:chMax val="0"/>
          <dgm:chPref val="0"/>
        </dgm:presLayoutVars>
      </dgm:prSet>
      <dgm:spPr/>
    </dgm:pt>
    <dgm:pt modelId="{9B33E348-3393-4879-BD05-74F9B0399D8F}" type="pres">
      <dgm:prSet presAssocID="{476EA89A-F613-4B75-B5B4-F1E4A9EB877A}" presName="parTx" presStyleLbl="alignNode1" presStyleIdx="3" presStyleCnt="6">
        <dgm:presLayoutVars>
          <dgm:chMax val="0"/>
          <dgm:chPref val="0"/>
          <dgm:bulletEnabled val="1"/>
        </dgm:presLayoutVars>
      </dgm:prSet>
      <dgm:spPr/>
    </dgm:pt>
    <dgm:pt modelId="{B2E963E1-A6B1-4F97-A8DA-28E17BF82994}" type="pres">
      <dgm:prSet presAssocID="{476EA89A-F613-4B75-B5B4-F1E4A9EB877A}" presName="desTx" presStyleLbl="revTx" presStyleIdx="3" presStyleCnt="6">
        <dgm:presLayoutVars>
          <dgm:chMax val="0"/>
          <dgm:chPref val="0"/>
          <dgm:bulletEnabled val="1"/>
        </dgm:presLayoutVars>
      </dgm:prSet>
      <dgm:spPr/>
    </dgm:pt>
    <dgm:pt modelId="{3FA7D35D-14C5-4BDA-9EF2-F385A3513D99}" type="pres">
      <dgm:prSet presAssocID="{476EA89A-F613-4B75-B5B4-F1E4A9EB877A}" presName="EmptyPlaceHolder" presStyleCnt="0"/>
      <dgm:spPr/>
    </dgm:pt>
    <dgm:pt modelId="{032831C0-1639-47A3-8DB6-0B1E32A3700E}" type="pres">
      <dgm:prSet presAssocID="{DE11D22B-BDCE-437B-99FD-4624660BC914}" presName="space" presStyleCnt="0"/>
      <dgm:spPr/>
    </dgm:pt>
    <dgm:pt modelId="{1A770632-6036-462E-A3A0-F6209EC71217}" type="pres">
      <dgm:prSet presAssocID="{F56E54F9-C665-4C5F-BA95-620D2B012C5A}" presName="composite" presStyleCnt="0"/>
      <dgm:spPr/>
    </dgm:pt>
    <dgm:pt modelId="{770755FB-B3DF-4EE2-952F-E996876AC886}" type="pres">
      <dgm:prSet presAssocID="{F56E54F9-C665-4C5F-BA95-620D2B012C5A}" presName="L" presStyleLbl="solidFgAcc1" presStyleIdx="4" presStyleCnt="6">
        <dgm:presLayoutVars>
          <dgm:chMax val="0"/>
          <dgm:chPref val="0"/>
        </dgm:presLayoutVars>
      </dgm:prSet>
      <dgm:spPr/>
    </dgm:pt>
    <dgm:pt modelId="{FCC219AE-3BD3-416C-87AB-AD17CABC06BD}" type="pres">
      <dgm:prSet presAssocID="{F56E54F9-C665-4C5F-BA95-620D2B012C5A}" presName="parTx" presStyleLbl="alignNode1" presStyleIdx="4" presStyleCnt="6">
        <dgm:presLayoutVars>
          <dgm:chMax val="0"/>
          <dgm:chPref val="0"/>
          <dgm:bulletEnabled val="1"/>
        </dgm:presLayoutVars>
      </dgm:prSet>
      <dgm:spPr/>
    </dgm:pt>
    <dgm:pt modelId="{DE819C59-8022-47F6-BBA1-395DE5B0EB2A}" type="pres">
      <dgm:prSet presAssocID="{F56E54F9-C665-4C5F-BA95-620D2B012C5A}" presName="desTx" presStyleLbl="revTx" presStyleIdx="4" presStyleCnt="6">
        <dgm:presLayoutVars>
          <dgm:chMax val="0"/>
          <dgm:chPref val="0"/>
          <dgm:bulletEnabled val="1"/>
        </dgm:presLayoutVars>
      </dgm:prSet>
      <dgm:spPr/>
    </dgm:pt>
    <dgm:pt modelId="{F9D14007-DEB0-47ED-886F-81C2DD896615}" type="pres">
      <dgm:prSet presAssocID="{F56E54F9-C665-4C5F-BA95-620D2B012C5A}" presName="EmptyPlaceHolder" presStyleCnt="0"/>
      <dgm:spPr/>
    </dgm:pt>
    <dgm:pt modelId="{21B47828-D152-4FFE-B192-B038DDFBBB9A}" type="pres">
      <dgm:prSet presAssocID="{AFE85225-67F1-4C79-9927-6401EC6405DE}" presName="space" presStyleCnt="0"/>
      <dgm:spPr/>
    </dgm:pt>
    <dgm:pt modelId="{E23125E9-C86F-4E2A-9530-D2DAC4839459}" type="pres">
      <dgm:prSet presAssocID="{AE27AC42-D1C6-41FD-A8DD-EEE8798BB55D}" presName="composite" presStyleCnt="0"/>
      <dgm:spPr/>
    </dgm:pt>
    <dgm:pt modelId="{11E74915-C309-47E9-ADB5-477D8A2E4A3E}" type="pres">
      <dgm:prSet presAssocID="{AE27AC42-D1C6-41FD-A8DD-EEE8798BB55D}" presName="L" presStyleLbl="solidFgAcc1" presStyleIdx="5" presStyleCnt="6">
        <dgm:presLayoutVars>
          <dgm:chMax val="0"/>
          <dgm:chPref val="0"/>
        </dgm:presLayoutVars>
      </dgm:prSet>
      <dgm:spPr/>
    </dgm:pt>
    <dgm:pt modelId="{FCB1D414-146C-47D9-AAD9-F763EFE0CD7C}" type="pres">
      <dgm:prSet presAssocID="{AE27AC42-D1C6-41FD-A8DD-EEE8798BB55D}" presName="parTx" presStyleLbl="alignNode1" presStyleIdx="5" presStyleCnt="6">
        <dgm:presLayoutVars>
          <dgm:chMax val="0"/>
          <dgm:chPref val="0"/>
          <dgm:bulletEnabled val="1"/>
        </dgm:presLayoutVars>
      </dgm:prSet>
      <dgm:spPr/>
    </dgm:pt>
    <dgm:pt modelId="{0CB457DB-D2A4-4B9B-A470-B38F0EFF7E25}" type="pres">
      <dgm:prSet presAssocID="{AE27AC42-D1C6-41FD-A8DD-EEE8798BB55D}" presName="desTx" presStyleLbl="revTx" presStyleIdx="5" presStyleCnt="6">
        <dgm:presLayoutVars>
          <dgm:chMax val="0"/>
          <dgm:chPref val="0"/>
          <dgm:bulletEnabled val="1"/>
        </dgm:presLayoutVars>
      </dgm:prSet>
      <dgm:spPr/>
    </dgm:pt>
    <dgm:pt modelId="{418BF827-8544-4655-AB54-C60DD1394DF9}" type="pres">
      <dgm:prSet presAssocID="{AE27AC42-D1C6-41FD-A8DD-EEE8798BB55D}" presName="EmptyPlaceHolder" presStyleCnt="0"/>
      <dgm:spPr/>
    </dgm:pt>
  </dgm:ptLst>
  <dgm:cxnLst>
    <dgm:cxn modelId="{B07C1906-CE8D-45C2-A849-9E9F6E14EE37}" type="presOf" srcId="{476EA89A-F613-4B75-B5B4-F1E4A9EB877A}" destId="{9B33E348-3393-4879-BD05-74F9B0399D8F}" srcOrd="0" destOrd="0" presId="urn:microsoft.com/office/officeart/2016/7/layout/AccentHomeChevronProcess"/>
    <dgm:cxn modelId="{634C270B-1151-448E-B63D-715AEF364709}" type="presOf" srcId="{33DF8D86-AA01-432F-99EF-EDEA201008B2}" destId="{1F568B9D-1865-4D41-B6F3-D2B885813A91}" srcOrd="0" destOrd="0" presId="urn:microsoft.com/office/officeart/2016/7/layout/AccentHomeChevronProcess"/>
    <dgm:cxn modelId="{3784C71D-4933-4422-A894-0BB130BCDED7}" type="presOf" srcId="{F9411A16-F5C3-4DBC-80C1-41960639C6A5}" destId="{B2E963E1-A6B1-4F97-A8DA-28E17BF82994}" srcOrd="0" destOrd="0" presId="urn:microsoft.com/office/officeart/2016/7/layout/AccentHomeChevronProcess"/>
    <dgm:cxn modelId="{762D592B-8E91-460B-BF38-18EB14FDB655}" srcId="{91403076-429D-4ACD-A225-EA935E688B94}" destId="{961C36EB-1EE0-430A-9CC0-CEDAE652388C}" srcOrd="0" destOrd="0" parTransId="{C5F87287-BAC7-4A95-8F25-0AD3148624D4}" sibTransId="{905F6327-6047-408F-B63E-47E07DB4A682}"/>
    <dgm:cxn modelId="{6C770834-08A0-4FBC-A478-08A9C2D5D905}" type="presOf" srcId="{00EB0F70-72E0-4CD7-8BB5-26947F540E1A}" destId="{0CB457DB-D2A4-4B9B-A470-B38F0EFF7E25}" srcOrd="0" destOrd="0" presId="urn:microsoft.com/office/officeart/2016/7/layout/AccentHomeChevronProcess"/>
    <dgm:cxn modelId="{1E49EE3A-0597-46F1-B203-2370FB40A30D}" srcId="{91403076-429D-4ACD-A225-EA935E688B94}" destId="{6133F0A9-1DB5-4886-92A5-222832444554}" srcOrd="2" destOrd="0" parTransId="{075DE152-C890-4BC9-A4E3-AABE0C96C738}" sibTransId="{CB844263-5C67-476F-9C7E-180049D7CC3D}"/>
    <dgm:cxn modelId="{014CF55B-A213-4E6E-A1F8-34EE7C207EB9}" srcId="{91403076-429D-4ACD-A225-EA935E688B94}" destId="{AE27AC42-D1C6-41FD-A8DD-EEE8798BB55D}" srcOrd="5" destOrd="0" parTransId="{FACDFAEB-B72E-48DB-A48F-88F915234D3A}" sibTransId="{3C3FFD0C-82FC-4911-A3AC-AB30F9A7E08B}"/>
    <dgm:cxn modelId="{9533FF42-C4E3-416C-89D5-72B36C72869C}" type="presOf" srcId="{04B1F4B6-8832-445A-AF02-309D650A2366}" destId="{3194377D-CBCA-4E58-99A0-9362350213A1}" srcOrd="0" destOrd="0" presId="urn:microsoft.com/office/officeart/2016/7/layout/AccentHomeChevronProcess"/>
    <dgm:cxn modelId="{7E5D2653-F32B-4A55-B2A3-8AB64E9F803B}" srcId="{F56E54F9-C665-4C5F-BA95-620D2B012C5A}" destId="{C43C1BC8-54CF-475E-9E56-1CC20AD46B48}" srcOrd="0" destOrd="0" parTransId="{6099B398-44EC-408B-9A0E-E71D0D9B8263}" sibTransId="{7625B52A-475F-4D92-9133-6952267C8BD4}"/>
    <dgm:cxn modelId="{739FA178-5444-4BCA-AF33-48C0F51D7D7F}" type="presOf" srcId="{C43C1BC8-54CF-475E-9E56-1CC20AD46B48}" destId="{DE819C59-8022-47F6-BBA1-395DE5B0EB2A}" srcOrd="0" destOrd="0" presId="urn:microsoft.com/office/officeart/2016/7/layout/AccentHomeChevronProcess"/>
    <dgm:cxn modelId="{AA63A07D-05B0-4FDB-993F-E29EB7BDF896}" type="presOf" srcId="{F56E54F9-C665-4C5F-BA95-620D2B012C5A}" destId="{FCC219AE-3BD3-416C-87AB-AD17CABC06BD}" srcOrd="0" destOrd="0" presId="urn:microsoft.com/office/officeart/2016/7/layout/AccentHomeChevronProcess"/>
    <dgm:cxn modelId="{9353177E-A797-4960-AA39-CB93CC68BE05}" srcId="{91403076-429D-4ACD-A225-EA935E688B94}" destId="{F56E54F9-C665-4C5F-BA95-620D2B012C5A}" srcOrd="4" destOrd="0" parTransId="{D7BF98A4-74FD-4BD4-BB52-580A8C0EA80C}" sibTransId="{AFE85225-67F1-4C79-9927-6401EC6405DE}"/>
    <dgm:cxn modelId="{6F8E4082-91F7-46B8-BF3C-96258EF2233F}" srcId="{476EA89A-F613-4B75-B5B4-F1E4A9EB877A}" destId="{F9411A16-F5C3-4DBC-80C1-41960639C6A5}" srcOrd="0" destOrd="0" parTransId="{93675233-3392-4082-AB1F-4E2EC1977B5D}" sibTransId="{3F2885CF-1CD0-40EC-9DC1-2F034FDFA7A8}"/>
    <dgm:cxn modelId="{F2A7F486-5773-4976-9C99-21BB16E9182B}" type="presOf" srcId="{32473CF9-8661-4C12-BC10-87D440FC3054}" destId="{2BC3DFF1-5BA3-4148-A0BC-E0F0C063FA65}" srcOrd="0" destOrd="0" presId="urn:microsoft.com/office/officeart/2016/7/layout/AccentHomeChevronProcess"/>
    <dgm:cxn modelId="{C9671D87-EB82-4DB9-BED4-BDC94800E3BB}" srcId="{04B1F4B6-8832-445A-AF02-309D650A2366}" destId="{33DF8D86-AA01-432F-99EF-EDEA201008B2}" srcOrd="0" destOrd="0" parTransId="{ADEF12EF-0A4E-41A4-842C-AA57E4CBB440}" sibTransId="{954C456F-EC1D-4D3F-B9FD-C9F08015BE2D}"/>
    <dgm:cxn modelId="{8E22A98F-D7DA-42F8-B54C-94E448E58DF1}" type="presOf" srcId="{6133F0A9-1DB5-4886-92A5-222832444554}" destId="{E3B90BAF-F990-48F9-87F1-02CCF27DEC2E}" srcOrd="0" destOrd="0" presId="urn:microsoft.com/office/officeart/2016/7/layout/AccentHomeChevronProcess"/>
    <dgm:cxn modelId="{83014393-1A31-4797-B7AE-1B00B7A26E85}" srcId="{91403076-429D-4ACD-A225-EA935E688B94}" destId="{04B1F4B6-8832-445A-AF02-309D650A2366}" srcOrd="1" destOrd="0" parTransId="{5F5CF565-736C-4850-83F2-BDF860E6673A}" sibTransId="{EF234BD6-103D-4F89-8C4D-3092682C7663}"/>
    <dgm:cxn modelId="{26DB7D95-D42C-4D23-837B-623C13B48A71}" type="presOf" srcId="{961C36EB-1EE0-430A-9CC0-CEDAE652388C}" destId="{FAF60664-92AE-4EF4-BD31-403C10D2E73D}" srcOrd="0" destOrd="0" presId="urn:microsoft.com/office/officeart/2016/7/layout/AccentHomeChevronProcess"/>
    <dgm:cxn modelId="{53B4789E-162F-4971-AB84-FD7F597DDCFB}" type="presOf" srcId="{91403076-429D-4ACD-A225-EA935E688B94}" destId="{8809D494-C9D0-4179-A025-26E3F3F3B6B1}" srcOrd="0" destOrd="0" presId="urn:microsoft.com/office/officeart/2016/7/layout/AccentHomeChevronProcess"/>
    <dgm:cxn modelId="{CD95AEA4-6DBF-450A-8C6F-19AFEDF1A5A1}" srcId="{AE27AC42-D1C6-41FD-A8DD-EEE8798BB55D}" destId="{00EB0F70-72E0-4CD7-8BB5-26947F540E1A}" srcOrd="0" destOrd="0" parTransId="{2C354287-68E5-4ED3-AA7F-DEB62E4586BC}" sibTransId="{48F07478-02F0-4B3C-806F-2111B61AFA1D}"/>
    <dgm:cxn modelId="{D2D14DAD-1CCE-4320-AD63-72C406171652}" srcId="{91403076-429D-4ACD-A225-EA935E688B94}" destId="{476EA89A-F613-4B75-B5B4-F1E4A9EB877A}" srcOrd="3" destOrd="0" parTransId="{A3948027-4A21-4339-8A64-C9DC35A66B98}" sibTransId="{DE11D22B-BDCE-437B-99FD-4624660BC914}"/>
    <dgm:cxn modelId="{23A796AF-A6BA-4846-A00C-8124497CB81F}" srcId="{6133F0A9-1DB5-4886-92A5-222832444554}" destId="{20FE9D48-EF61-4CE6-949A-0B703CB5848C}" srcOrd="0" destOrd="0" parTransId="{DFBC0B0D-BBB1-4B90-99B7-915DA3D27974}" sibTransId="{17E875DA-6A05-403A-852B-E08CC5990240}"/>
    <dgm:cxn modelId="{15C310B2-9571-4714-B7C4-C6AD21DAAAC7}" type="presOf" srcId="{20FE9D48-EF61-4CE6-949A-0B703CB5848C}" destId="{9024F05F-FC9F-47B6-ACB4-214D7AE378B7}" srcOrd="0" destOrd="0" presId="urn:microsoft.com/office/officeart/2016/7/layout/AccentHomeChevronProcess"/>
    <dgm:cxn modelId="{C60B52C3-21D3-40AF-995E-16B75B812EA8}" type="presOf" srcId="{AE27AC42-D1C6-41FD-A8DD-EEE8798BB55D}" destId="{FCB1D414-146C-47D9-AAD9-F763EFE0CD7C}" srcOrd="0" destOrd="0" presId="urn:microsoft.com/office/officeart/2016/7/layout/AccentHomeChevronProcess"/>
    <dgm:cxn modelId="{E9C092C4-FCC0-4719-AA38-70D3CA02B924}" srcId="{961C36EB-1EE0-430A-9CC0-CEDAE652388C}" destId="{32473CF9-8661-4C12-BC10-87D440FC3054}" srcOrd="0" destOrd="0" parTransId="{4746FCE4-0E3C-4E49-8A47-38420D12174E}" sibTransId="{27ABD960-5775-4A72-AFAF-A1143BFAEAAA}"/>
    <dgm:cxn modelId="{50F285B1-D28F-4826-A149-53C22F623B3E}" type="presParOf" srcId="{8809D494-C9D0-4179-A025-26E3F3F3B6B1}" destId="{F0599F54-DF4D-4617-9105-CBD15E3A48F2}" srcOrd="0" destOrd="0" presId="urn:microsoft.com/office/officeart/2016/7/layout/AccentHomeChevronProcess"/>
    <dgm:cxn modelId="{2A3C4B59-DDF3-4193-8467-8D4F25385B73}" type="presParOf" srcId="{F0599F54-DF4D-4617-9105-CBD15E3A48F2}" destId="{AA9AB6D9-BC46-4F45-8C5B-0324E1926AC0}" srcOrd="0" destOrd="0" presId="urn:microsoft.com/office/officeart/2016/7/layout/AccentHomeChevronProcess"/>
    <dgm:cxn modelId="{EDBEE2D8-A9FA-48B7-8768-38E786369966}" type="presParOf" srcId="{F0599F54-DF4D-4617-9105-CBD15E3A48F2}" destId="{FAF60664-92AE-4EF4-BD31-403C10D2E73D}" srcOrd="1" destOrd="0" presId="urn:microsoft.com/office/officeart/2016/7/layout/AccentHomeChevronProcess"/>
    <dgm:cxn modelId="{08200D70-3839-4C1A-B212-0143F4CA54D1}" type="presParOf" srcId="{F0599F54-DF4D-4617-9105-CBD15E3A48F2}" destId="{2BC3DFF1-5BA3-4148-A0BC-E0F0C063FA65}" srcOrd="2" destOrd="0" presId="urn:microsoft.com/office/officeart/2016/7/layout/AccentHomeChevronProcess"/>
    <dgm:cxn modelId="{BE5E966B-B4CC-4140-8608-9F4367B5E727}" type="presParOf" srcId="{F0599F54-DF4D-4617-9105-CBD15E3A48F2}" destId="{326D121C-7ED2-45B4-8BE3-B50FF34FBF30}" srcOrd="3" destOrd="0" presId="urn:microsoft.com/office/officeart/2016/7/layout/AccentHomeChevronProcess"/>
    <dgm:cxn modelId="{D1A0F5A4-D430-481E-AE07-5F9025D6BE60}" type="presParOf" srcId="{8809D494-C9D0-4179-A025-26E3F3F3B6B1}" destId="{10DFBE29-80ED-49F6-B15C-6A4A9D21CF19}" srcOrd="1" destOrd="0" presId="urn:microsoft.com/office/officeart/2016/7/layout/AccentHomeChevronProcess"/>
    <dgm:cxn modelId="{B51B82B3-458B-42B6-8A53-0259ACD52557}" type="presParOf" srcId="{8809D494-C9D0-4179-A025-26E3F3F3B6B1}" destId="{49E39233-C1E9-4519-BD6A-3409C84FC4C7}" srcOrd="2" destOrd="0" presId="urn:microsoft.com/office/officeart/2016/7/layout/AccentHomeChevronProcess"/>
    <dgm:cxn modelId="{FADFDBE6-A905-4780-8E80-E375FE725A00}" type="presParOf" srcId="{49E39233-C1E9-4519-BD6A-3409C84FC4C7}" destId="{BF6F6E0F-F115-4787-82C9-5EB3139805AA}" srcOrd="0" destOrd="0" presId="urn:microsoft.com/office/officeart/2016/7/layout/AccentHomeChevronProcess"/>
    <dgm:cxn modelId="{00D3B484-0B4E-4236-BE8A-95D115CBCAFF}" type="presParOf" srcId="{49E39233-C1E9-4519-BD6A-3409C84FC4C7}" destId="{3194377D-CBCA-4E58-99A0-9362350213A1}" srcOrd="1" destOrd="0" presId="urn:microsoft.com/office/officeart/2016/7/layout/AccentHomeChevronProcess"/>
    <dgm:cxn modelId="{3F9419B4-B1A1-4A56-BCD2-9B2025C063F0}" type="presParOf" srcId="{49E39233-C1E9-4519-BD6A-3409C84FC4C7}" destId="{1F568B9D-1865-4D41-B6F3-D2B885813A91}" srcOrd="2" destOrd="0" presId="urn:microsoft.com/office/officeart/2016/7/layout/AccentHomeChevronProcess"/>
    <dgm:cxn modelId="{503925E8-0E90-4F20-9751-CD2B29761FF9}" type="presParOf" srcId="{49E39233-C1E9-4519-BD6A-3409C84FC4C7}" destId="{067E8B2C-7628-4A89-AC14-041E4C2E3692}" srcOrd="3" destOrd="0" presId="urn:microsoft.com/office/officeart/2016/7/layout/AccentHomeChevronProcess"/>
    <dgm:cxn modelId="{7769DCCC-4341-49B1-A2A6-BBD3EB2E4DA3}" type="presParOf" srcId="{8809D494-C9D0-4179-A025-26E3F3F3B6B1}" destId="{F7562E23-E045-4418-A01C-D010A3E78C16}" srcOrd="3" destOrd="0" presId="urn:microsoft.com/office/officeart/2016/7/layout/AccentHomeChevronProcess"/>
    <dgm:cxn modelId="{319E2250-3DB4-42B3-B8FD-14D551DD6B90}" type="presParOf" srcId="{8809D494-C9D0-4179-A025-26E3F3F3B6B1}" destId="{12C77C36-DC5F-4848-A0C3-EEB986CD4BB1}" srcOrd="4" destOrd="0" presId="urn:microsoft.com/office/officeart/2016/7/layout/AccentHomeChevronProcess"/>
    <dgm:cxn modelId="{ED4A4055-EA85-4249-B340-EECFB6FD5EF7}" type="presParOf" srcId="{12C77C36-DC5F-4848-A0C3-EEB986CD4BB1}" destId="{9DD515A8-1966-4F04-B346-8B13B2AD38E9}" srcOrd="0" destOrd="0" presId="urn:microsoft.com/office/officeart/2016/7/layout/AccentHomeChevronProcess"/>
    <dgm:cxn modelId="{9FCC0858-EDF7-411D-AA3B-10B5577927E6}" type="presParOf" srcId="{12C77C36-DC5F-4848-A0C3-EEB986CD4BB1}" destId="{E3B90BAF-F990-48F9-87F1-02CCF27DEC2E}" srcOrd="1" destOrd="0" presId="urn:microsoft.com/office/officeart/2016/7/layout/AccentHomeChevronProcess"/>
    <dgm:cxn modelId="{BCD32510-11F0-44D1-8BAC-873E511D5302}" type="presParOf" srcId="{12C77C36-DC5F-4848-A0C3-EEB986CD4BB1}" destId="{9024F05F-FC9F-47B6-ACB4-214D7AE378B7}" srcOrd="2" destOrd="0" presId="urn:microsoft.com/office/officeart/2016/7/layout/AccentHomeChevronProcess"/>
    <dgm:cxn modelId="{23566BC5-4F10-4269-8D25-E8341F1073F3}" type="presParOf" srcId="{12C77C36-DC5F-4848-A0C3-EEB986CD4BB1}" destId="{DB5775B2-5D9D-43DE-85A7-E2148FE9F232}" srcOrd="3" destOrd="0" presId="urn:microsoft.com/office/officeart/2016/7/layout/AccentHomeChevronProcess"/>
    <dgm:cxn modelId="{FA722DC2-E112-4E26-B125-1F9296377699}" type="presParOf" srcId="{8809D494-C9D0-4179-A025-26E3F3F3B6B1}" destId="{73B7C3E0-7089-4840-A0E5-9582AC2D4C26}" srcOrd="5" destOrd="0" presId="urn:microsoft.com/office/officeart/2016/7/layout/AccentHomeChevronProcess"/>
    <dgm:cxn modelId="{4C9358C5-6362-4708-9511-1CA1D2207A03}" type="presParOf" srcId="{8809D494-C9D0-4179-A025-26E3F3F3B6B1}" destId="{A4D65038-E4CB-45F8-A718-4298CD542E9D}" srcOrd="6" destOrd="0" presId="urn:microsoft.com/office/officeart/2016/7/layout/AccentHomeChevronProcess"/>
    <dgm:cxn modelId="{C86DE69A-194C-4C08-96A0-113B61305AA2}" type="presParOf" srcId="{A4D65038-E4CB-45F8-A718-4298CD542E9D}" destId="{4019FE3D-F940-4FB8-B925-C9DC08A52C8B}" srcOrd="0" destOrd="0" presId="urn:microsoft.com/office/officeart/2016/7/layout/AccentHomeChevronProcess"/>
    <dgm:cxn modelId="{3B76C876-92D6-48AE-8DBC-00AD2A1AE783}" type="presParOf" srcId="{A4D65038-E4CB-45F8-A718-4298CD542E9D}" destId="{9B33E348-3393-4879-BD05-74F9B0399D8F}" srcOrd="1" destOrd="0" presId="urn:microsoft.com/office/officeart/2016/7/layout/AccentHomeChevronProcess"/>
    <dgm:cxn modelId="{52E8A46C-4C75-4DBF-8D9B-E369A422B3C2}" type="presParOf" srcId="{A4D65038-E4CB-45F8-A718-4298CD542E9D}" destId="{B2E963E1-A6B1-4F97-A8DA-28E17BF82994}" srcOrd="2" destOrd="0" presId="urn:microsoft.com/office/officeart/2016/7/layout/AccentHomeChevronProcess"/>
    <dgm:cxn modelId="{48DAA7B3-B613-40BE-A13B-98F0DDA45682}" type="presParOf" srcId="{A4D65038-E4CB-45F8-A718-4298CD542E9D}" destId="{3FA7D35D-14C5-4BDA-9EF2-F385A3513D99}" srcOrd="3" destOrd="0" presId="urn:microsoft.com/office/officeart/2016/7/layout/AccentHomeChevronProcess"/>
    <dgm:cxn modelId="{918A9D59-9174-4732-BD59-B5D37312B4EE}" type="presParOf" srcId="{8809D494-C9D0-4179-A025-26E3F3F3B6B1}" destId="{032831C0-1639-47A3-8DB6-0B1E32A3700E}" srcOrd="7" destOrd="0" presId="urn:microsoft.com/office/officeart/2016/7/layout/AccentHomeChevronProcess"/>
    <dgm:cxn modelId="{62AE271A-B756-4865-A888-DC3216AB2692}" type="presParOf" srcId="{8809D494-C9D0-4179-A025-26E3F3F3B6B1}" destId="{1A770632-6036-462E-A3A0-F6209EC71217}" srcOrd="8" destOrd="0" presId="urn:microsoft.com/office/officeart/2016/7/layout/AccentHomeChevronProcess"/>
    <dgm:cxn modelId="{91B01434-FDA7-48B3-84CB-4FCD683F593E}" type="presParOf" srcId="{1A770632-6036-462E-A3A0-F6209EC71217}" destId="{770755FB-B3DF-4EE2-952F-E996876AC886}" srcOrd="0" destOrd="0" presId="urn:microsoft.com/office/officeart/2016/7/layout/AccentHomeChevronProcess"/>
    <dgm:cxn modelId="{FD055C5D-0DCF-49A3-A352-C2D65FEDD478}" type="presParOf" srcId="{1A770632-6036-462E-A3A0-F6209EC71217}" destId="{FCC219AE-3BD3-416C-87AB-AD17CABC06BD}" srcOrd="1" destOrd="0" presId="urn:microsoft.com/office/officeart/2016/7/layout/AccentHomeChevronProcess"/>
    <dgm:cxn modelId="{854F1A98-BA7D-46F8-B607-97ED71188538}" type="presParOf" srcId="{1A770632-6036-462E-A3A0-F6209EC71217}" destId="{DE819C59-8022-47F6-BBA1-395DE5B0EB2A}" srcOrd="2" destOrd="0" presId="urn:microsoft.com/office/officeart/2016/7/layout/AccentHomeChevronProcess"/>
    <dgm:cxn modelId="{B8591AA0-9D97-48AB-85B4-B0F34F791889}" type="presParOf" srcId="{1A770632-6036-462E-A3A0-F6209EC71217}" destId="{F9D14007-DEB0-47ED-886F-81C2DD896615}" srcOrd="3" destOrd="0" presId="urn:microsoft.com/office/officeart/2016/7/layout/AccentHomeChevronProcess"/>
    <dgm:cxn modelId="{E191724A-B662-4B6A-886C-864BDD1E0554}" type="presParOf" srcId="{8809D494-C9D0-4179-A025-26E3F3F3B6B1}" destId="{21B47828-D152-4FFE-B192-B038DDFBBB9A}" srcOrd="9" destOrd="0" presId="urn:microsoft.com/office/officeart/2016/7/layout/AccentHomeChevronProcess"/>
    <dgm:cxn modelId="{6D39DC3D-A961-4600-A60A-202477C8BDA2}" type="presParOf" srcId="{8809D494-C9D0-4179-A025-26E3F3F3B6B1}" destId="{E23125E9-C86F-4E2A-9530-D2DAC4839459}" srcOrd="10" destOrd="0" presId="urn:microsoft.com/office/officeart/2016/7/layout/AccentHomeChevronProcess"/>
    <dgm:cxn modelId="{EE93FDA1-E578-4CFF-A6BE-DC0B56589C49}" type="presParOf" srcId="{E23125E9-C86F-4E2A-9530-D2DAC4839459}" destId="{11E74915-C309-47E9-ADB5-477D8A2E4A3E}" srcOrd="0" destOrd="0" presId="urn:microsoft.com/office/officeart/2016/7/layout/AccentHomeChevronProcess"/>
    <dgm:cxn modelId="{FF8C5044-FF1F-4788-B8D9-E6D9555E0E78}" type="presParOf" srcId="{E23125E9-C86F-4E2A-9530-D2DAC4839459}" destId="{FCB1D414-146C-47D9-AAD9-F763EFE0CD7C}" srcOrd="1" destOrd="0" presId="urn:microsoft.com/office/officeart/2016/7/layout/AccentHomeChevronProcess"/>
    <dgm:cxn modelId="{F80B0A21-C704-4013-9C5A-664BEF348BE7}" type="presParOf" srcId="{E23125E9-C86F-4E2A-9530-D2DAC4839459}" destId="{0CB457DB-D2A4-4B9B-A470-B38F0EFF7E25}" srcOrd="2" destOrd="0" presId="urn:microsoft.com/office/officeart/2016/7/layout/AccentHomeChevronProcess"/>
    <dgm:cxn modelId="{9E174FC7-EA19-4FF8-AC0E-E40E26C643D1}" type="presParOf" srcId="{E23125E9-C86F-4E2A-9530-D2DAC4839459}" destId="{418BF827-8544-4655-AB54-C60DD1394DF9}"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403076-429D-4ACD-A225-EA935E688B94}" type="doc">
      <dgm:prSet loTypeId="urn:microsoft.com/office/officeart/2016/7/layout/AccentHomeChevronProcess" loCatId="timeline" qsTypeId="urn:microsoft.com/office/officeart/2005/8/quickstyle/simple1" qsCatId="simple" csTypeId="urn:microsoft.com/office/officeart/2005/8/colors/colorful5" csCatId="colorful" phldr="1"/>
      <dgm:spPr/>
      <dgm:t>
        <a:bodyPr/>
        <a:lstStyle/>
        <a:p>
          <a:endParaRPr lang="en-US"/>
        </a:p>
      </dgm:t>
    </dgm:pt>
    <dgm:pt modelId="{961C36EB-1EE0-430A-9CC0-CEDAE652388C}">
      <dgm:prSet phldrT="[Text]" phldr="0"/>
      <dgm:spPr/>
      <dgm:t>
        <a:bodyPr/>
        <a:lstStyle/>
        <a:p>
          <a:pPr rtl="0"/>
          <a:r>
            <a:rPr lang="en-US">
              <a:latin typeface="Poppins Light"/>
              <a:cs typeface="Poppins Light"/>
            </a:rPr>
            <a:t>Inputs</a:t>
          </a:r>
        </a:p>
      </dgm:t>
    </dgm:pt>
    <dgm:pt modelId="{C5F87287-BAC7-4A95-8F25-0AD3148624D4}" type="parTrans" cxnId="{762D592B-8E91-460B-BF38-18EB14FDB655}">
      <dgm:prSet/>
      <dgm:spPr/>
      <dgm:t>
        <a:bodyPr/>
        <a:lstStyle/>
        <a:p>
          <a:endParaRPr lang="en-US"/>
        </a:p>
      </dgm:t>
    </dgm:pt>
    <dgm:pt modelId="{905F6327-6047-408F-B63E-47E07DB4A682}" type="sibTrans" cxnId="{762D592B-8E91-460B-BF38-18EB14FDB655}">
      <dgm:prSet/>
      <dgm:spPr/>
      <dgm:t>
        <a:bodyPr/>
        <a:lstStyle/>
        <a:p>
          <a:endParaRPr lang="en-US"/>
        </a:p>
      </dgm:t>
    </dgm:pt>
    <dgm:pt modelId="{32473CF9-8661-4C12-BC10-87D440FC3054}">
      <dgm:prSet phldrT="[Text]" phldr="0"/>
      <dgm:spPr/>
      <dgm:t>
        <a:bodyPr/>
        <a:lstStyle/>
        <a:p>
          <a:pPr rtl="0"/>
          <a:r>
            <a:rPr lang="en-US">
              <a:latin typeface="Poppins Light"/>
              <a:cs typeface="Poppins Light"/>
            </a:rPr>
            <a:t>Financial and technological resources to set-up the chat bot</a:t>
          </a:r>
          <a:endParaRPr lang="en-US"/>
        </a:p>
      </dgm:t>
    </dgm:pt>
    <dgm:pt modelId="{4746FCE4-0E3C-4E49-8A47-38420D12174E}" type="parTrans" cxnId="{E9C092C4-FCC0-4719-AA38-70D3CA02B924}">
      <dgm:prSet/>
      <dgm:spPr/>
      <dgm:t>
        <a:bodyPr/>
        <a:lstStyle/>
        <a:p>
          <a:endParaRPr lang="en-US"/>
        </a:p>
      </dgm:t>
    </dgm:pt>
    <dgm:pt modelId="{27ABD960-5775-4A72-AFAF-A1143BFAEAAA}" type="sibTrans" cxnId="{E9C092C4-FCC0-4719-AA38-70D3CA02B924}">
      <dgm:prSet/>
      <dgm:spPr/>
      <dgm:t>
        <a:bodyPr/>
        <a:lstStyle/>
        <a:p>
          <a:endParaRPr lang="en-US"/>
        </a:p>
      </dgm:t>
    </dgm:pt>
    <dgm:pt modelId="{04B1F4B6-8832-445A-AF02-309D650A2366}">
      <dgm:prSet phldrT="[Text]" phldr="0"/>
      <dgm:spPr/>
      <dgm:t>
        <a:bodyPr/>
        <a:lstStyle/>
        <a:p>
          <a:r>
            <a:rPr lang="en-US">
              <a:latin typeface="Poppins Light"/>
              <a:cs typeface="Poppins Light"/>
            </a:rPr>
            <a:t>Activities</a:t>
          </a:r>
        </a:p>
      </dgm:t>
    </dgm:pt>
    <dgm:pt modelId="{5F5CF565-736C-4850-83F2-BDF860E6673A}" type="parTrans" cxnId="{83014393-1A31-4797-B7AE-1B00B7A26E85}">
      <dgm:prSet/>
      <dgm:spPr/>
      <dgm:t>
        <a:bodyPr/>
        <a:lstStyle/>
        <a:p>
          <a:endParaRPr lang="en-US"/>
        </a:p>
      </dgm:t>
    </dgm:pt>
    <dgm:pt modelId="{EF234BD6-103D-4F89-8C4D-3092682C7663}" type="sibTrans" cxnId="{83014393-1A31-4797-B7AE-1B00B7A26E85}">
      <dgm:prSet/>
      <dgm:spPr/>
      <dgm:t>
        <a:bodyPr/>
        <a:lstStyle/>
        <a:p>
          <a:endParaRPr lang="en-US"/>
        </a:p>
      </dgm:t>
    </dgm:pt>
    <dgm:pt modelId="{33DF8D86-AA01-432F-99EF-EDEA201008B2}">
      <dgm:prSet phldrT="[Text]" phldr="0"/>
      <dgm:spPr/>
      <dgm:t>
        <a:bodyPr/>
        <a:lstStyle/>
        <a:p>
          <a:pPr rtl="0"/>
          <a:r>
            <a:rPr lang="en-US">
              <a:latin typeface="Poppins Light"/>
              <a:cs typeface="Poppins Light"/>
            </a:rPr>
            <a:t>Personnel actively working on setting up the chat bot – coding, AI set-up, etc.</a:t>
          </a:r>
          <a:endParaRPr lang="en-US"/>
        </a:p>
      </dgm:t>
    </dgm:pt>
    <dgm:pt modelId="{ADEF12EF-0A4E-41A4-842C-AA57E4CBB440}" type="parTrans" cxnId="{C9671D87-EB82-4DB9-BED4-BDC94800E3BB}">
      <dgm:prSet/>
      <dgm:spPr/>
      <dgm:t>
        <a:bodyPr/>
        <a:lstStyle/>
        <a:p>
          <a:endParaRPr lang="en-US"/>
        </a:p>
      </dgm:t>
    </dgm:pt>
    <dgm:pt modelId="{954C456F-EC1D-4D3F-B9FD-C9F08015BE2D}" type="sibTrans" cxnId="{C9671D87-EB82-4DB9-BED4-BDC94800E3BB}">
      <dgm:prSet/>
      <dgm:spPr/>
      <dgm:t>
        <a:bodyPr/>
        <a:lstStyle/>
        <a:p>
          <a:endParaRPr lang="en-US"/>
        </a:p>
      </dgm:t>
    </dgm:pt>
    <dgm:pt modelId="{6133F0A9-1DB5-4886-92A5-222832444554}">
      <dgm:prSet phldrT="[Text]" phldr="0"/>
      <dgm:spPr/>
      <dgm:t>
        <a:bodyPr/>
        <a:lstStyle/>
        <a:p>
          <a:r>
            <a:rPr lang="en-US">
              <a:latin typeface="Poppins Light"/>
              <a:cs typeface="Poppins Light"/>
            </a:rPr>
            <a:t>Outputs</a:t>
          </a:r>
        </a:p>
      </dgm:t>
    </dgm:pt>
    <dgm:pt modelId="{075DE152-C890-4BC9-A4E3-AABE0C96C738}" type="parTrans" cxnId="{1E49EE3A-0597-46F1-B203-2370FB40A30D}">
      <dgm:prSet/>
      <dgm:spPr/>
      <dgm:t>
        <a:bodyPr/>
        <a:lstStyle/>
        <a:p>
          <a:endParaRPr lang="en-US"/>
        </a:p>
      </dgm:t>
    </dgm:pt>
    <dgm:pt modelId="{CB844263-5C67-476F-9C7E-180049D7CC3D}" type="sibTrans" cxnId="{1E49EE3A-0597-46F1-B203-2370FB40A30D}">
      <dgm:prSet/>
      <dgm:spPr/>
      <dgm:t>
        <a:bodyPr/>
        <a:lstStyle/>
        <a:p>
          <a:endParaRPr lang="en-US"/>
        </a:p>
      </dgm:t>
    </dgm:pt>
    <dgm:pt modelId="{20FE9D48-EF61-4CE6-949A-0B703CB5848C}">
      <dgm:prSet phldrT="[Text]" phldr="0"/>
      <dgm:spPr/>
      <dgm:t>
        <a:bodyPr/>
        <a:lstStyle/>
        <a:p>
          <a:pPr rtl="0"/>
          <a:r>
            <a:rPr lang="en-US">
              <a:latin typeface="Poppins Light"/>
              <a:cs typeface="Poppins Light"/>
            </a:rPr>
            <a:t>Functional chat bot available on a website for public to use</a:t>
          </a:r>
        </a:p>
      </dgm:t>
    </dgm:pt>
    <dgm:pt modelId="{DFBC0B0D-BBB1-4B90-99B7-915DA3D27974}" type="parTrans" cxnId="{23A796AF-A6BA-4846-A00C-8124497CB81F}">
      <dgm:prSet/>
      <dgm:spPr/>
      <dgm:t>
        <a:bodyPr/>
        <a:lstStyle/>
        <a:p>
          <a:endParaRPr lang="en-US"/>
        </a:p>
      </dgm:t>
    </dgm:pt>
    <dgm:pt modelId="{17E875DA-6A05-403A-852B-E08CC5990240}" type="sibTrans" cxnId="{23A796AF-A6BA-4846-A00C-8124497CB81F}">
      <dgm:prSet/>
      <dgm:spPr/>
      <dgm:t>
        <a:bodyPr/>
        <a:lstStyle/>
        <a:p>
          <a:endParaRPr lang="en-US"/>
        </a:p>
      </dgm:t>
    </dgm:pt>
    <dgm:pt modelId="{476EA89A-F613-4B75-B5B4-F1E4A9EB877A}">
      <dgm:prSet phldr="0"/>
      <dgm:spPr/>
      <dgm:t>
        <a:bodyPr/>
        <a:lstStyle/>
        <a:p>
          <a:pPr rtl="0"/>
          <a:r>
            <a:rPr lang="en-US">
              <a:latin typeface="Poppins Light"/>
              <a:cs typeface="Poppins Light"/>
            </a:rPr>
            <a:t>Short-Term Outcomes</a:t>
          </a:r>
        </a:p>
      </dgm:t>
    </dgm:pt>
    <dgm:pt modelId="{A3948027-4A21-4339-8A64-C9DC35A66B98}" type="parTrans" cxnId="{D2D14DAD-1CCE-4320-AD63-72C406171652}">
      <dgm:prSet/>
      <dgm:spPr/>
    </dgm:pt>
    <dgm:pt modelId="{DE11D22B-BDCE-437B-99FD-4624660BC914}" type="sibTrans" cxnId="{D2D14DAD-1CCE-4320-AD63-72C406171652}">
      <dgm:prSet/>
      <dgm:spPr/>
    </dgm:pt>
    <dgm:pt modelId="{F9411A16-F5C3-4DBC-80C1-41960639C6A5}">
      <dgm:prSet phldr="0"/>
      <dgm:spPr/>
      <dgm:t>
        <a:bodyPr/>
        <a:lstStyle/>
        <a:p>
          <a:pPr rtl="0"/>
          <a:r>
            <a:rPr lang="en-US">
              <a:latin typeface="Poppins Light"/>
              <a:cs typeface="Poppins Light"/>
            </a:rPr>
            <a:t>People using the chat bot are more aware of facts vs. myths</a:t>
          </a:r>
        </a:p>
      </dgm:t>
    </dgm:pt>
    <dgm:pt modelId="{93675233-3392-4082-AB1F-4E2EC1977B5D}" type="parTrans" cxnId="{6F8E4082-91F7-46B8-BF3C-96258EF2233F}">
      <dgm:prSet/>
      <dgm:spPr/>
    </dgm:pt>
    <dgm:pt modelId="{3F2885CF-1CD0-40EC-9DC1-2F034FDFA7A8}" type="sibTrans" cxnId="{6F8E4082-91F7-46B8-BF3C-96258EF2233F}">
      <dgm:prSet/>
      <dgm:spPr/>
    </dgm:pt>
    <dgm:pt modelId="{F56E54F9-C665-4C5F-BA95-620D2B012C5A}">
      <dgm:prSet phldr="0"/>
      <dgm:spPr/>
      <dgm:t>
        <a:bodyPr/>
        <a:lstStyle/>
        <a:p>
          <a:pPr rtl="0"/>
          <a:r>
            <a:rPr lang="en-US">
              <a:latin typeface="Poppins Light"/>
              <a:cs typeface="Poppins Light"/>
            </a:rPr>
            <a:t>Intermediate Outcomes</a:t>
          </a:r>
        </a:p>
      </dgm:t>
    </dgm:pt>
    <dgm:pt modelId="{D7BF98A4-74FD-4BD4-BB52-580A8C0EA80C}" type="parTrans" cxnId="{9353177E-A797-4960-AA39-CB93CC68BE05}">
      <dgm:prSet/>
      <dgm:spPr/>
    </dgm:pt>
    <dgm:pt modelId="{AFE85225-67F1-4C79-9927-6401EC6405DE}" type="sibTrans" cxnId="{9353177E-A797-4960-AA39-CB93CC68BE05}">
      <dgm:prSet/>
      <dgm:spPr/>
    </dgm:pt>
    <dgm:pt modelId="{C43C1BC8-54CF-475E-9E56-1CC20AD46B48}">
      <dgm:prSet phldr="0"/>
      <dgm:spPr/>
      <dgm:t>
        <a:bodyPr/>
        <a:lstStyle/>
        <a:p>
          <a:pPr rtl="0"/>
          <a:r>
            <a:rPr lang="en-US">
              <a:latin typeface="Poppins Light"/>
              <a:cs typeface="Poppins Light"/>
            </a:rPr>
            <a:t>Knowledge, attitudes, and practices toward consuming correct information</a:t>
          </a:r>
        </a:p>
      </dgm:t>
    </dgm:pt>
    <dgm:pt modelId="{6099B398-44EC-408B-9A0E-E71D0D9B8263}" type="parTrans" cxnId="{7E5D2653-F32B-4A55-B2A3-8AB64E9F803B}">
      <dgm:prSet/>
      <dgm:spPr/>
    </dgm:pt>
    <dgm:pt modelId="{7625B52A-475F-4D92-9133-6952267C8BD4}" type="sibTrans" cxnId="{7E5D2653-F32B-4A55-B2A3-8AB64E9F803B}">
      <dgm:prSet/>
      <dgm:spPr/>
    </dgm:pt>
    <dgm:pt modelId="{AE27AC42-D1C6-41FD-A8DD-EEE8798BB55D}">
      <dgm:prSet phldr="0"/>
      <dgm:spPr/>
      <dgm:t>
        <a:bodyPr/>
        <a:lstStyle/>
        <a:p>
          <a:pPr rtl="0"/>
          <a:r>
            <a:rPr lang="en-US">
              <a:latin typeface="Poppins Light"/>
              <a:cs typeface="Poppins Light"/>
            </a:rPr>
            <a:t>Long-Term Outcomes</a:t>
          </a:r>
        </a:p>
      </dgm:t>
    </dgm:pt>
    <dgm:pt modelId="{FACDFAEB-B72E-48DB-A48F-88F915234D3A}" type="parTrans" cxnId="{014CF55B-A213-4E6E-A1F8-34EE7C207EB9}">
      <dgm:prSet/>
      <dgm:spPr/>
    </dgm:pt>
    <dgm:pt modelId="{3C3FFD0C-82FC-4911-A3AC-AB30F9A7E08B}" type="sibTrans" cxnId="{014CF55B-A213-4E6E-A1F8-34EE7C207EB9}">
      <dgm:prSet/>
      <dgm:spPr/>
    </dgm:pt>
    <dgm:pt modelId="{00EB0F70-72E0-4CD7-8BB5-26947F540E1A}">
      <dgm:prSet phldr="0"/>
      <dgm:spPr/>
      <dgm:t>
        <a:bodyPr/>
        <a:lstStyle/>
        <a:p>
          <a:pPr rtl="0"/>
          <a:r>
            <a:rPr lang="en-US">
              <a:latin typeface="Poppins Light"/>
              <a:cs typeface="Poppins Light"/>
            </a:rPr>
            <a:t>Sustained reduction in spread of misinformation</a:t>
          </a:r>
        </a:p>
      </dgm:t>
    </dgm:pt>
    <dgm:pt modelId="{2C354287-68E5-4ED3-AA7F-DEB62E4586BC}" type="parTrans" cxnId="{CD95AEA4-6DBF-450A-8C6F-19AFEDF1A5A1}">
      <dgm:prSet/>
      <dgm:spPr/>
    </dgm:pt>
    <dgm:pt modelId="{48F07478-02F0-4B3C-806F-2111B61AFA1D}" type="sibTrans" cxnId="{CD95AEA4-6DBF-450A-8C6F-19AFEDF1A5A1}">
      <dgm:prSet/>
      <dgm:spPr/>
    </dgm:pt>
    <dgm:pt modelId="{8809D494-C9D0-4179-A025-26E3F3F3B6B1}" type="pres">
      <dgm:prSet presAssocID="{91403076-429D-4ACD-A225-EA935E688B94}" presName="Name0" presStyleCnt="0">
        <dgm:presLayoutVars>
          <dgm:animLvl val="lvl"/>
          <dgm:resizeHandles val="exact"/>
        </dgm:presLayoutVars>
      </dgm:prSet>
      <dgm:spPr/>
    </dgm:pt>
    <dgm:pt modelId="{F0599F54-DF4D-4617-9105-CBD15E3A48F2}" type="pres">
      <dgm:prSet presAssocID="{961C36EB-1EE0-430A-9CC0-CEDAE652388C}" presName="composite" presStyleCnt="0"/>
      <dgm:spPr/>
    </dgm:pt>
    <dgm:pt modelId="{AA9AB6D9-BC46-4F45-8C5B-0324E1926AC0}" type="pres">
      <dgm:prSet presAssocID="{961C36EB-1EE0-430A-9CC0-CEDAE652388C}" presName="L" presStyleLbl="solidFgAcc1" presStyleIdx="0" presStyleCnt="6">
        <dgm:presLayoutVars>
          <dgm:chMax val="0"/>
          <dgm:chPref val="0"/>
        </dgm:presLayoutVars>
      </dgm:prSet>
      <dgm:spPr/>
    </dgm:pt>
    <dgm:pt modelId="{FAF60664-92AE-4EF4-BD31-403C10D2E73D}" type="pres">
      <dgm:prSet presAssocID="{961C36EB-1EE0-430A-9CC0-CEDAE652388C}" presName="parTx" presStyleLbl="alignNode1" presStyleIdx="0" presStyleCnt="6">
        <dgm:presLayoutVars>
          <dgm:chMax val="0"/>
          <dgm:chPref val="0"/>
          <dgm:bulletEnabled val="1"/>
        </dgm:presLayoutVars>
      </dgm:prSet>
      <dgm:spPr/>
    </dgm:pt>
    <dgm:pt modelId="{2BC3DFF1-5BA3-4148-A0BC-E0F0C063FA65}" type="pres">
      <dgm:prSet presAssocID="{961C36EB-1EE0-430A-9CC0-CEDAE652388C}" presName="desTx" presStyleLbl="revTx" presStyleIdx="0" presStyleCnt="6">
        <dgm:presLayoutVars>
          <dgm:chMax val="0"/>
          <dgm:chPref val="0"/>
          <dgm:bulletEnabled val="1"/>
        </dgm:presLayoutVars>
      </dgm:prSet>
      <dgm:spPr/>
    </dgm:pt>
    <dgm:pt modelId="{326D121C-7ED2-45B4-8BE3-B50FF34FBF30}" type="pres">
      <dgm:prSet presAssocID="{961C36EB-1EE0-430A-9CC0-CEDAE652388C}" presName="EmptyPlaceHolder" presStyleCnt="0"/>
      <dgm:spPr/>
    </dgm:pt>
    <dgm:pt modelId="{10DFBE29-80ED-49F6-B15C-6A4A9D21CF19}" type="pres">
      <dgm:prSet presAssocID="{905F6327-6047-408F-B63E-47E07DB4A682}" presName="space" presStyleCnt="0"/>
      <dgm:spPr/>
    </dgm:pt>
    <dgm:pt modelId="{49E39233-C1E9-4519-BD6A-3409C84FC4C7}" type="pres">
      <dgm:prSet presAssocID="{04B1F4B6-8832-445A-AF02-309D650A2366}" presName="composite" presStyleCnt="0"/>
      <dgm:spPr/>
    </dgm:pt>
    <dgm:pt modelId="{BF6F6E0F-F115-4787-82C9-5EB3139805AA}" type="pres">
      <dgm:prSet presAssocID="{04B1F4B6-8832-445A-AF02-309D650A2366}" presName="L" presStyleLbl="solidFgAcc1" presStyleIdx="1" presStyleCnt="6">
        <dgm:presLayoutVars>
          <dgm:chMax val="0"/>
          <dgm:chPref val="0"/>
        </dgm:presLayoutVars>
      </dgm:prSet>
      <dgm:spPr/>
    </dgm:pt>
    <dgm:pt modelId="{3194377D-CBCA-4E58-99A0-9362350213A1}" type="pres">
      <dgm:prSet presAssocID="{04B1F4B6-8832-445A-AF02-309D650A2366}" presName="parTx" presStyleLbl="alignNode1" presStyleIdx="1" presStyleCnt="6">
        <dgm:presLayoutVars>
          <dgm:chMax val="0"/>
          <dgm:chPref val="0"/>
          <dgm:bulletEnabled val="1"/>
        </dgm:presLayoutVars>
      </dgm:prSet>
      <dgm:spPr/>
    </dgm:pt>
    <dgm:pt modelId="{1F568B9D-1865-4D41-B6F3-D2B885813A91}" type="pres">
      <dgm:prSet presAssocID="{04B1F4B6-8832-445A-AF02-309D650A2366}" presName="desTx" presStyleLbl="revTx" presStyleIdx="1" presStyleCnt="6">
        <dgm:presLayoutVars>
          <dgm:chMax val="0"/>
          <dgm:chPref val="0"/>
          <dgm:bulletEnabled val="1"/>
        </dgm:presLayoutVars>
      </dgm:prSet>
      <dgm:spPr/>
    </dgm:pt>
    <dgm:pt modelId="{067E8B2C-7628-4A89-AC14-041E4C2E3692}" type="pres">
      <dgm:prSet presAssocID="{04B1F4B6-8832-445A-AF02-309D650A2366}" presName="EmptyPlaceHolder" presStyleCnt="0"/>
      <dgm:spPr/>
    </dgm:pt>
    <dgm:pt modelId="{F7562E23-E045-4418-A01C-D010A3E78C16}" type="pres">
      <dgm:prSet presAssocID="{EF234BD6-103D-4F89-8C4D-3092682C7663}" presName="space" presStyleCnt="0"/>
      <dgm:spPr/>
    </dgm:pt>
    <dgm:pt modelId="{12C77C36-DC5F-4848-A0C3-EEB986CD4BB1}" type="pres">
      <dgm:prSet presAssocID="{6133F0A9-1DB5-4886-92A5-222832444554}" presName="composite" presStyleCnt="0"/>
      <dgm:spPr/>
    </dgm:pt>
    <dgm:pt modelId="{9DD515A8-1966-4F04-B346-8B13B2AD38E9}" type="pres">
      <dgm:prSet presAssocID="{6133F0A9-1DB5-4886-92A5-222832444554}" presName="L" presStyleLbl="solidFgAcc1" presStyleIdx="2" presStyleCnt="6">
        <dgm:presLayoutVars>
          <dgm:chMax val="0"/>
          <dgm:chPref val="0"/>
        </dgm:presLayoutVars>
      </dgm:prSet>
      <dgm:spPr/>
    </dgm:pt>
    <dgm:pt modelId="{E3B90BAF-F990-48F9-87F1-02CCF27DEC2E}" type="pres">
      <dgm:prSet presAssocID="{6133F0A9-1DB5-4886-92A5-222832444554}" presName="parTx" presStyleLbl="alignNode1" presStyleIdx="2" presStyleCnt="6">
        <dgm:presLayoutVars>
          <dgm:chMax val="0"/>
          <dgm:chPref val="0"/>
          <dgm:bulletEnabled val="1"/>
        </dgm:presLayoutVars>
      </dgm:prSet>
      <dgm:spPr/>
    </dgm:pt>
    <dgm:pt modelId="{9024F05F-FC9F-47B6-ACB4-214D7AE378B7}" type="pres">
      <dgm:prSet presAssocID="{6133F0A9-1DB5-4886-92A5-222832444554}" presName="desTx" presStyleLbl="revTx" presStyleIdx="2" presStyleCnt="6">
        <dgm:presLayoutVars>
          <dgm:chMax val="0"/>
          <dgm:chPref val="0"/>
          <dgm:bulletEnabled val="1"/>
        </dgm:presLayoutVars>
      </dgm:prSet>
      <dgm:spPr/>
    </dgm:pt>
    <dgm:pt modelId="{DB5775B2-5D9D-43DE-85A7-E2148FE9F232}" type="pres">
      <dgm:prSet presAssocID="{6133F0A9-1DB5-4886-92A5-222832444554}" presName="EmptyPlaceHolder" presStyleCnt="0"/>
      <dgm:spPr/>
    </dgm:pt>
    <dgm:pt modelId="{73B7C3E0-7089-4840-A0E5-9582AC2D4C26}" type="pres">
      <dgm:prSet presAssocID="{CB844263-5C67-476F-9C7E-180049D7CC3D}" presName="space" presStyleCnt="0"/>
      <dgm:spPr/>
    </dgm:pt>
    <dgm:pt modelId="{A4D65038-E4CB-45F8-A718-4298CD542E9D}" type="pres">
      <dgm:prSet presAssocID="{476EA89A-F613-4B75-B5B4-F1E4A9EB877A}" presName="composite" presStyleCnt="0"/>
      <dgm:spPr/>
    </dgm:pt>
    <dgm:pt modelId="{4019FE3D-F940-4FB8-B925-C9DC08A52C8B}" type="pres">
      <dgm:prSet presAssocID="{476EA89A-F613-4B75-B5B4-F1E4A9EB877A}" presName="L" presStyleLbl="solidFgAcc1" presStyleIdx="3" presStyleCnt="6">
        <dgm:presLayoutVars>
          <dgm:chMax val="0"/>
          <dgm:chPref val="0"/>
        </dgm:presLayoutVars>
      </dgm:prSet>
      <dgm:spPr/>
    </dgm:pt>
    <dgm:pt modelId="{9B33E348-3393-4879-BD05-74F9B0399D8F}" type="pres">
      <dgm:prSet presAssocID="{476EA89A-F613-4B75-B5B4-F1E4A9EB877A}" presName="parTx" presStyleLbl="alignNode1" presStyleIdx="3" presStyleCnt="6">
        <dgm:presLayoutVars>
          <dgm:chMax val="0"/>
          <dgm:chPref val="0"/>
          <dgm:bulletEnabled val="1"/>
        </dgm:presLayoutVars>
      </dgm:prSet>
      <dgm:spPr/>
    </dgm:pt>
    <dgm:pt modelId="{B2E963E1-A6B1-4F97-A8DA-28E17BF82994}" type="pres">
      <dgm:prSet presAssocID="{476EA89A-F613-4B75-B5B4-F1E4A9EB877A}" presName="desTx" presStyleLbl="revTx" presStyleIdx="3" presStyleCnt="6">
        <dgm:presLayoutVars>
          <dgm:chMax val="0"/>
          <dgm:chPref val="0"/>
          <dgm:bulletEnabled val="1"/>
        </dgm:presLayoutVars>
      </dgm:prSet>
      <dgm:spPr/>
    </dgm:pt>
    <dgm:pt modelId="{3FA7D35D-14C5-4BDA-9EF2-F385A3513D99}" type="pres">
      <dgm:prSet presAssocID="{476EA89A-F613-4B75-B5B4-F1E4A9EB877A}" presName="EmptyPlaceHolder" presStyleCnt="0"/>
      <dgm:spPr/>
    </dgm:pt>
    <dgm:pt modelId="{032831C0-1639-47A3-8DB6-0B1E32A3700E}" type="pres">
      <dgm:prSet presAssocID="{DE11D22B-BDCE-437B-99FD-4624660BC914}" presName="space" presStyleCnt="0"/>
      <dgm:spPr/>
    </dgm:pt>
    <dgm:pt modelId="{1A770632-6036-462E-A3A0-F6209EC71217}" type="pres">
      <dgm:prSet presAssocID="{F56E54F9-C665-4C5F-BA95-620D2B012C5A}" presName="composite" presStyleCnt="0"/>
      <dgm:spPr/>
    </dgm:pt>
    <dgm:pt modelId="{770755FB-B3DF-4EE2-952F-E996876AC886}" type="pres">
      <dgm:prSet presAssocID="{F56E54F9-C665-4C5F-BA95-620D2B012C5A}" presName="L" presStyleLbl="solidFgAcc1" presStyleIdx="4" presStyleCnt="6">
        <dgm:presLayoutVars>
          <dgm:chMax val="0"/>
          <dgm:chPref val="0"/>
        </dgm:presLayoutVars>
      </dgm:prSet>
      <dgm:spPr/>
    </dgm:pt>
    <dgm:pt modelId="{FCC219AE-3BD3-416C-87AB-AD17CABC06BD}" type="pres">
      <dgm:prSet presAssocID="{F56E54F9-C665-4C5F-BA95-620D2B012C5A}" presName="parTx" presStyleLbl="alignNode1" presStyleIdx="4" presStyleCnt="6">
        <dgm:presLayoutVars>
          <dgm:chMax val="0"/>
          <dgm:chPref val="0"/>
          <dgm:bulletEnabled val="1"/>
        </dgm:presLayoutVars>
      </dgm:prSet>
      <dgm:spPr/>
    </dgm:pt>
    <dgm:pt modelId="{DE819C59-8022-47F6-BBA1-395DE5B0EB2A}" type="pres">
      <dgm:prSet presAssocID="{F56E54F9-C665-4C5F-BA95-620D2B012C5A}" presName="desTx" presStyleLbl="revTx" presStyleIdx="4" presStyleCnt="6">
        <dgm:presLayoutVars>
          <dgm:chMax val="0"/>
          <dgm:chPref val="0"/>
          <dgm:bulletEnabled val="1"/>
        </dgm:presLayoutVars>
      </dgm:prSet>
      <dgm:spPr/>
    </dgm:pt>
    <dgm:pt modelId="{F9D14007-DEB0-47ED-886F-81C2DD896615}" type="pres">
      <dgm:prSet presAssocID="{F56E54F9-C665-4C5F-BA95-620D2B012C5A}" presName="EmptyPlaceHolder" presStyleCnt="0"/>
      <dgm:spPr/>
    </dgm:pt>
    <dgm:pt modelId="{21B47828-D152-4FFE-B192-B038DDFBBB9A}" type="pres">
      <dgm:prSet presAssocID="{AFE85225-67F1-4C79-9927-6401EC6405DE}" presName="space" presStyleCnt="0"/>
      <dgm:spPr/>
    </dgm:pt>
    <dgm:pt modelId="{E23125E9-C86F-4E2A-9530-D2DAC4839459}" type="pres">
      <dgm:prSet presAssocID="{AE27AC42-D1C6-41FD-A8DD-EEE8798BB55D}" presName="composite" presStyleCnt="0"/>
      <dgm:spPr/>
    </dgm:pt>
    <dgm:pt modelId="{11E74915-C309-47E9-ADB5-477D8A2E4A3E}" type="pres">
      <dgm:prSet presAssocID="{AE27AC42-D1C6-41FD-A8DD-EEE8798BB55D}" presName="L" presStyleLbl="solidFgAcc1" presStyleIdx="5" presStyleCnt="6">
        <dgm:presLayoutVars>
          <dgm:chMax val="0"/>
          <dgm:chPref val="0"/>
        </dgm:presLayoutVars>
      </dgm:prSet>
      <dgm:spPr/>
    </dgm:pt>
    <dgm:pt modelId="{FCB1D414-146C-47D9-AAD9-F763EFE0CD7C}" type="pres">
      <dgm:prSet presAssocID="{AE27AC42-D1C6-41FD-A8DD-EEE8798BB55D}" presName="parTx" presStyleLbl="alignNode1" presStyleIdx="5" presStyleCnt="6">
        <dgm:presLayoutVars>
          <dgm:chMax val="0"/>
          <dgm:chPref val="0"/>
          <dgm:bulletEnabled val="1"/>
        </dgm:presLayoutVars>
      </dgm:prSet>
      <dgm:spPr/>
    </dgm:pt>
    <dgm:pt modelId="{0CB457DB-D2A4-4B9B-A470-B38F0EFF7E25}" type="pres">
      <dgm:prSet presAssocID="{AE27AC42-D1C6-41FD-A8DD-EEE8798BB55D}" presName="desTx" presStyleLbl="revTx" presStyleIdx="5" presStyleCnt="6">
        <dgm:presLayoutVars>
          <dgm:chMax val="0"/>
          <dgm:chPref val="0"/>
          <dgm:bulletEnabled val="1"/>
        </dgm:presLayoutVars>
      </dgm:prSet>
      <dgm:spPr/>
    </dgm:pt>
    <dgm:pt modelId="{418BF827-8544-4655-AB54-C60DD1394DF9}" type="pres">
      <dgm:prSet presAssocID="{AE27AC42-D1C6-41FD-A8DD-EEE8798BB55D}" presName="EmptyPlaceHolder" presStyleCnt="0"/>
      <dgm:spPr/>
    </dgm:pt>
  </dgm:ptLst>
  <dgm:cxnLst>
    <dgm:cxn modelId="{B07C1906-CE8D-45C2-A849-9E9F6E14EE37}" type="presOf" srcId="{476EA89A-F613-4B75-B5B4-F1E4A9EB877A}" destId="{9B33E348-3393-4879-BD05-74F9B0399D8F}" srcOrd="0" destOrd="0" presId="urn:microsoft.com/office/officeart/2016/7/layout/AccentHomeChevronProcess"/>
    <dgm:cxn modelId="{634C270B-1151-448E-B63D-715AEF364709}" type="presOf" srcId="{33DF8D86-AA01-432F-99EF-EDEA201008B2}" destId="{1F568B9D-1865-4D41-B6F3-D2B885813A91}" srcOrd="0" destOrd="0" presId="urn:microsoft.com/office/officeart/2016/7/layout/AccentHomeChevronProcess"/>
    <dgm:cxn modelId="{3784C71D-4933-4422-A894-0BB130BCDED7}" type="presOf" srcId="{F9411A16-F5C3-4DBC-80C1-41960639C6A5}" destId="{B2E963E1-A6B1-4F97-A8DA-28E17BF82994}" srcOrd="0" destOrd="0" presId="urn:microsoft.com/office/officeart/2016/7/layout/AccentHomeChevronProcess"/>
    <dgm:cxn modelId="{762D592B-8E91-460B-BF38-18EB14FDB655}" srcId="{91403076-429D-4ACD-A225-EA935E688B94}" destId="{961C36EB-1EE0-430A-9CC0-CEDAE652388C}" srcOrd="0" destOrd="0" parTransId="{C5F87287-BAC7-4A95-8F25-0AD3148624D4}" sibTransId="{905F6327-6047-408F-B63E-47E07DB4A682}"/>
    <dgm:cxn modelId="{6C770834-08A0-4FBC-A478-08A9C2D5D905}" type="presOf" srcId="{00EB0F70-72E0-4CD7-8BB5-26947F540E1A}" destId="{0CB457DB-D2A4-4B9B-A470-B38F0EFF7E25}" srcOrd="0" destOrd="0" presId="urn:microsoft.com/office/officeart/2016/7/layout/AccentHomeChevronProcess"/>
    <dgm:cxn modelId="{1E49EE3A-0597-46F1-B203-2370FB40A30D}" srcId="{91403076-429D-4ACD-A225-EA935E688B94}" destId="{6133F0A9-1DB5-4886-92A5-222832444554}" srcOrd="2" destOrd="0" parTransId="{075DE152-C890-4BC9-A4E3-AABE0C96C738}" sibTransId="{CB844263-5C67-476F-9C7E-180049D7CC3D}"/>
    <dgm:cxn modelId="{014CF55B-A213-4E6E-A1F8-34EE7C207EB9}" srcId="{91403076-429D-4ACD-A225-EA935E688B94}" destId="{AE27AC42-D1C6-41FD-A8DD-EEE8798BB55D}" srcOrd="5" destOrd="0" parTransId="{FACDFAEB-B72E-48DB-A48F-88F915234D3A}" sibTransId="{3C3FFD0C-82FC-4911-A3AC-AB30F9A7E08B}"/>
    <dgm:cxn modelId="{9533FF42-C4E3-416C-89D5-72B36C72869C}" type="presOf" srcId="{04B1F4B6-8832-445A-AF02-309D650A2366}" destId="{3194377D-CBCA-4E58-99A0-9362350213A1}" srcOrd="0" destOrd="0" presId="urn:microsoft.com/office/officeart/2016/7/layout/AccentHomeChevronProcess"/>
    <dgm:cxn modelId="{7E5D2653-F32B-4A55-B2A3-8AB64E9F803B}" srcId="{F56E54F9-C665-4C5F-BA95-620D2B012C5A}" destId="{C43C1BC8-54CF-475E-9E56-1CC20AD46B48}" srcOrd="0" destOrd="0" parTransId="{6099B398-44EC-408B-9A0E-E71D0D9B8263}" sibTransId="{7625B52A-475F-4D92-9133-6952267C8BD4}"/>
    <dgm:cxn modelId="{739FA178-5444-4BCA-AF33-48C0F51D7D7F}" type="presOf" srcId="{C43C1BC8-54CF-475E-9E56-1CC20AD46B48}" destId="{DE819C59-8022-47F6-BBA1-395DE5B0EB2A}" srcOrd="0" destOrd="0" presId="urn:microsoft.com/office/officeart/2016/7/layout/AccentHomeChevronProcess"/>
    <dgm:cxn modelId="{AA63A07D-05B0-4FDB-993F-E29EB7BDF896}" type="presOf" srcId="{F56E54F9-C665-4C5F-BA95-620D2B012C5A}" destId="{FCC219AE-3BD3-416C-87AB-AD17CABC06BD}" srcOrd="0" destOrd="0" presId="urn:microsoft.com/office/officeart/2016/7/layout/AccentHomeChevronProcess"/>
    <dgm:cxn modelId="{9353177E-A797-4960-AA39-CB93CC68BE05}" srcId="{91403076-429D-4ACD-A225-EA935E688B94}" destId="{F56E54F9-C665-4C5F-BA95-620D2B012C5A}" srcOrd="4" destOrd="0" parTransId="{D7BF98A4-74FD-4BD4-BB52-580A8C0EA80C}" sibTransId="{AFE85225-67F1-4C79-9927-6401EC6405DE}"/>
    <dgm:cxn modelId="{6F8E4082-91F7-46B8-BF3C-96258EF2233F}" srcId="{476EA89A-F613-4B75-B5B4-F1E4A9EB877A}" destId="{F9411A16-F5C3-4DBC-80C1-41960639C6A5}" srcOrd="0" destOrd="0" parTransId="{93675233-3392-4082-AB1F-4E2EC1977B5D}" sibTransId="{3F2885CF-1CD0-40EC-9DC1-2F034FDFA7A8}"/>
    <dgm:cxn modelId="{F2A7F486-5773-4976-9C99-21BB16E9182B}" type="presOf" srcId="{32473CF9-8661-4C12-BC10-87D440FC3054}" destId="{2BC3DFF1-5BA3-4148-A0BC-E0F0C063FA65}" srcOrd="0" destOrd="0" presId="urn:microsoft.com/office/officeart/2016/7/layout/AccentHomeChevronProcess"/>
    <dgm:cxn modelId="{C9671D87-EB82-4DB9-BED4-BDC94800E3BB}" srcId="{04B1F4B6-8832-445A-AF02-309D650A2366}" destId="{33DF8D86-AA01-432F-99EF-EDEA201008B2}" srcOrd="0" destOrd="0" parTransId="{ADEF12EF-0A4E-41A4-842C-AA57E4CBB440}" sibTransId="{954C456F-EC1D-4D3F-B9FD-C9F08015BE2D}"/>
    <dgm:cxn modelId="{8E22A98F-D7DA-42F8-B54C-94E448E58DF1}" type="presOf" srcId="{6133F0A9-1DB5-4886-92A5-222832444554}" destId="{E3B90BAF-F990-48F9-87F1-02CCF27DEC2E}" srcOrd="0" destOrd="0" presId="urn:microsoft.com/office/officeart/2016/7/layout/AccentHomeChevronProcess"/>
    <dgm:cxn modelId="{83014393-1A31-4797-B7AE-1B00B7A26E85}" srcId="{91403076-429D-4ACD-A225-EA935E688B94}" destId="{04B1F4B6-8832-445A-AF02-309D650A2366}" srcOrd="1" destOrd="0" parTransId="{5F5CF565-736C-4850-83F2-BDF860E6673A}" sibTransId="{EF234BD6-103D-4F89-8C4D-3092682C7663}"/>
    <dgm:cxn modelId="{26DB7D95-D42C-4D23-837B-623C13B48A71}" type="presOf" srcId="{961C36EB-1EE0-430A-9CC0-CEDAE652388C}" destId="{FAF60664-92AE-4EF4-BD31-403C10D2E73D}" srcOrd="0" destOrd="0" presId="urn:microsoft.com/office/officeart/2016/7/layout/AccentHomeChevronProcess"/>
    <dgm:cxn modelId="{53B4789E-162F-4971-AB84-FD7F597DDCFB}" type="presOf" srcId="{91403076-429D-4ACD-A225-EA935E688B94}" destId="{8809D494-C9D0-4179-A025-26E3F3F3B6B1}" srcOrd="0" destOrd="0" presId="urn:microsoft.com/office/officeart/2016/7/layout/AccentHomeChevronProcess"/>
    <dgm:cxn modelId="{CD95AEA4-6DBF-450A-8C6F-19AFEDF1A5A1}" srcId="{AE27AC42-D1C6-41FD-A8DD-EEE8798BB55D}" destId="{00EB0F70-72E0-4CD7-8BB5-26947F540E1A}" srcOrd="0" destOrd="0" parTransId="{2C354287-68E5-4ED3-AA7F-DEB62E4586BC}" sibTransId="{48F07478-02F0-4B3C-806F-2111B61AFA1D}"/>
    <dgm:cxn modelId="{D2D14DAD-1CCE-4320-AD63-72C406171652}" srcId="{91403076-429D-4ACD-A225-EA935E688B94}" destId="{476EA89A-F613-4B75-B5B4-F1E4A9EB877A}" srcOrd="3" destOrd="0" parTransId="{A3948027-4A21-4339-8A64-C9DC35A66B98}" sibTransId="{DE11D22B-BDCE-437B-99FD-4624660BC914}"/>
    <dgm:cxn modelId="{23A796AF-A6BA-4846-A00C-8124497CB81F}" srcId="{6133F0A9-1DB5-4886-92A5-222832444554}" destId="{20FE9D48-EF61-4CE6-949A-0B703CB5848C}" srcOrd="0" destOrd="0" parTransId="{DFBC0B0D-BBB1-4B90-99B7-915DA3D27974}" sibTransId="{17E875DA-6A05-403A-852B-E08CC5990240}"/>
    <dgm:cxn modelId="{15C310B2-9571-4714-B7C4-C6AD21DAAAC7}" type="presOf" srcId="{20FE9D48-EF61-4CE6-949A-0B703CB5848C}" destId="{9024F05F-FC9F-47B6-ACB4-214D7AE378B7}" srcOrd="0" destOrd="0" presId="urn:microsoft.com/office/officeart/2016/7/layout/AccentHomeChevronProcess"/>
    <dgm:cxn modelId="{C60B52C3-21D3-40AF-995E-16B75B812EA8}" type="presOf" srcId="{AE27AC42-D1C6-41FD-A8DD-EEE8798BB55D}" destId="{FCB1D414-146C-47D9-AAD9-F763EFE0CD7C}" srcOrd="0" destOrd="0" presId="urn:microsoft.com/office/officeart/2016/7/layout/AccentHomeChevronProcess"/>
    <dgm:cxn modelId="{E9C092C4-FCC0-4719-AA38-70D3CA02B924}" srcId="{961C36EB-1EE0-430A-9CC0-CEDAE652388C}" destId="{32473CF9-8661-4C12-BC10-87D440FC3054}" srcOrd="0" destOrd="0" parTransId="{4746FCE4-0E3C-4E49-8A47-38420D12174E}" sibTransId="{27ABD960-5775-4A72-AFAF-A1143BFAEAAA}"/>
    <dgm:cxn modelId="{50F285B1-D28F-4826-A149-53C22F623B3E}" type="presParOf" srcId="{8809D494-C9D0-4179-A025-26E3F3F3B6B1}" destId="{F0599F54-DF4D-4617-9105-CBD15E3A48F2}" srcOrd="0" destOrd="0" presId="urn:microsoft.com/office/officeart/2016/7/layout/AccentHomeChevronProcess"/>
    <dgm:cxn modelId="{2A3C4B59-DDF3-4193-8467-8D4F25385B73}" type="presParOf" srcId="{F0599F54-DF4D-4617-9105-CBD15E3A48F2}" destId="{AA9AB6D9-BC46-4F45-8C5B-0324E1926AC0}" srcOrd="0" destOrd="0" presId="urn:microsoft.com/office/officeart/2016/7/layout/AccentHomeChevronProcess"/>
    <dgm:cxn modelId="{EDBEE2D8-A9FA-48B7-8768-38E786369966}" type="presParOf" srcId="{F0599F54-DF4D-4617-9105-CBD15E3A48F2}" destId="{FAF60664-92AE-4EF4-BD31-403C10D2E73D}" srcOrd="1" destOrd="0" presId="urn:microsoft.com/office/officeart/2016/7/layout/AccentHomeChevronProcess"/>
    <dgm:cxn modelId="{08200D70-3839-4C1A-B212-0143F4CA54D1}" type="presParOf" srcId="{F0599F54-DF4D-4617-9105-CBD15E3A48F2}" destId="{2BC3DFF1-5BA3-4148-A0BC-E0F0C063FA65}" srcOrd="2" destOrd="0" presId="urn:microsoft.com/office/officeart/2016/7/layout/AccentHomeChevronProcess"/>
    <dgm:cxn modelId="{BE5E966B-B4CC-4140-8608-9F4367B5E727}" type="presParOf" srcId="{F0599F54-DF4D-4617-9105-CBD15E3A48F2}" destId="{326D121C-7ED2-45B4-8BE3-B50FF34FBF30}" srcOrd="3" destOrd="0" presId="urn:microsoft.com/office/officeart/2016/7/layout/AccentHomeChevronProcess"/>
    <dgm:cxn modelId="{D1A0F5A4-D430-481E-AE07-5F9025D6BE60}" type="presParOf" srcId="{8809D494-C9D0-4179-A025-26E3F3F3B6B1}" destId="{10DFBE29-80ED-49F6-B15C-6A4A9D21CF19}" srcOrd="1" destOrd="0" presId="urn:microsoft.com/office/officeart/2016/7/layout/AccentHomeChevronProcess"/>
    <dgm:cxn modelId="{B51B82B3-458B-42B6-8A53-0259ACD52557}" type="presParOf" srcId="{8809D494-C9D0-4179-A025-26E3F3F3B6B1}" destId="{49E39233-C1E9-4519-BD6A-3409C84FC4C7}" srcOrd="2" destOrd="0" presId="urn:microsoft.com/office/officeart/2016/7/layout/AccentHomeChevronProcess"/>
    <dgm:cxn modelId="{FADFDBE6-A905-4780-8E80-E375FE725A00}" type="presParOf" srcId="{49E39233-C1E9-4519-BD6A-3409C84FC4C7}" destId="{BF6F6E0F-F115-4787-82C9-5EB3139805AA}" srcOrd="0" destOrd="0" presId="urn:microsoft.com/office/officeart/2016/7/layout/AccentHomeChevronProcess"/>
    <dgm:cxn modelId="{00D3B484-0B4E-4236-BE8A-95D115CBCAFF}" type="presParOf" srcId="{49E39233-C1E9-4519-BD6A-3409C84FC4C7}" destId="{3194377D-CBCA-4E58-99A0-9362350213A1}" srcOrd="1" destOrd="0" presId="urn:microsoft.com/office/officeart/2016/7/layout/AccentHomeChevronProcess"/>
    <dgm:cxn modelId="{3F9419B4-B1A1-4A56-BCD2-9B2025C063F0}" type="presParOf" srcId="{49E39233-C1E9-4519-BD6A-3409C84FC4C7}" destId="{1F568B9D-1865-4D41-B6F3-D2B885813A91}" srcOrd="2" destOrd="0" presId="urn:microsoft.com/office/officeart/2016/7/layout/AccentHomeChevronProcess"/>
    <dgm:cxn modelId="{503925E8-0E90-4F20-9751-CD2B29761FF9}" type="presParOf" srcId="{49E39233-C1E9-4519-BD6A-3409C84FC4C7}" destId="{067E8B2C-7628-4A89-AC14-041E4C2E3692}" srcOrd="3" destOrd="0" presId="urn:microsoft.com/office/officeart/2016/7/layout/AccentHomeChevronProcess"/>
    <dgm:cxn modelId="{7769DCCC-4341-49B1-A2A6-BBD3EB2E4DA3}" type="presParOf" srcId="{8809D494-C9D0-4179-A025-26E3F3F3B6B1}" destId="{F7562E23-E045-4418-A01C-D010A3E78C16}" srcOrd="3" destOrd="0" presId="urn:microsoft.com/office/officeart/2016/7/layout/AccentHomeChevronProcess"/>
    <dgm:cxn modelId="{319E2250-3DB4-42B3-B8FD-14D551DD6B90}" type="presParOf" srcId="{8809D494-C9D0-4179-A025-26E3F3F3B6B1}" destId="{12C77C36-DC5F-4848-A0C3-EEB986CD4BB1}" srcOrd="4" destOrd="0" presId="urn:microsoft.com/office/officeart/2016/7/layout/AccentHomeChevronProcess"/>
    <dgm:cxn modelId="{ED4A4055-EA85-4249-B340-EECFB6FD5EF7}" type="presParOf" srcId="{12C77C36-DC5F-4848-A0C3-EEB986CD4BB1}" destId="{9DD515A8-1966-4F04-B346-8B13B2AD38E9}" srcOrd="0" destOrd="0" presId="urn:microsoft.com/office/officeart/2016/7/layout/AccentHomeChevronProcess"/>
    <dgm:cxn modelId="{9FCC0858-EDF7-411D-AA3B-10B5577927E6}" type="presParOf" srcId="{12C77C36-DC5F-4848-A0C3-EEB986CD4BB1}" destId="{E3B90BAF-F990-48F9-87F1-02CCF27DEC2E}" srcOrd="1" destOrd="0" presId="urn:microsoft.com/office/officeart/2016/7/layout/AccentHomeChevronProcess"/>
    <dgm:cxn modelId="{BCD32510-11F0-44D1-8BAC-873E511D5302}" type="presParOf" srcId="{12C77C36-DC5F-4848-A0C3-EEB986CD4BB1}" destId="{9024F05F-FC9F-47B6-ACB4-214D7AE378B7}" srcOrd="2" destOrd="0" presId="urn:microsoft.com/office/officeart/2016/7/layout/AccentHomeChevronProcess"/>
    <dgm:cxn modelId="{23566BC5-4F10-4269-8D25-E8341F1073F3}" type="presParOf" srcId="{12C77C36-DC5F-4848-A0C3-EEB986CD4BB1}" destId="{DB5775B2-5D9D-43DE-85A7-E2148FE9F232}" srcOrd="3" destOrd="0" presId="urn:microsoft.com/office/officeart/2016/7/layout/AccentHomeChevronProcess"/>
    <dgm:cxn modelId="{FA722DC2-E112-4E26-B125-1F9296377699}" type="presParOf" srcId="{8809D494-C9D0-4179-A025-26E3F3F3B6B1}" destId="{73B7C3E0-7089-4840-A0E5-9582AC2D4C26}" srcOrd="5" destOrd="0" presId="urn:microsoft.com/office/officeart/2016/7/layout/AccentHomeChevronProcess"/>
    <dgm:cxn modelId="{4C9358C5-6362-4708-9511-1CA1D2207A03}" type="presParOf" srcId="{8809D494-C9D0-4179-A025-26E3F3F3B6B1}" destId="{A4D65038-E4CB-45F8-A718-4298CD542E9D}" srcOrd="6" destOrd="0" presId="urn:microsoft.com/office/officeart/2016/7/layout/AccentHomeChevronProcess"/>
    <dgm:cxn modelId="{C86DE69A-194C-4C08-96A0-113B61305AA2}" type="presParOf" srcId="{A4D65038-E4CB-45F8-A718-4298CD542E9D}" destId="{4019FE3D-F940-4FB8-B925-C9DC08A52C8B}" srcOrd="0" destOrd="0" presId="urn:microsoft.com/office/officeart/2016/7/layout/AccentHomeChevronProcess"/>
    <dgm:cxn modelId="{3B76C876-92D6-48AE-8DBC-00AD2A1AE783}" type="presParOf" srcId="{A4D65038-E4CB-45F8-A718-4298CD542E9D}" destId="{9B33E348-3393-4879-BD05-74F9B0399D8F}" srcOrd="1" destOrd="0" presId="urn:microsoft.com/office/officeart/2016/7/layout/AccentHomeChevronProcess"/>
    <dgm:cxn modelId="{52E8A46C-4C75-4DBF-8D9B-E369A422B3C2}" type="presParOf" srcId="{A4D65038-E4CB-45F8-A718-4298CD542E9D}" destId="{B2E963E1-A6B1-4F97-A8DA-28E17BF82994}" srcOrd="2" destOrd="0" presId="urn:microsoft.com/office/officeart/2016/7/layout/AccentHomeChevronProcess"/>
    <dgm:cxn modelId="{48DAA7B3-B613-40BE-A13B-98F0DDA45682}" type="presParOf" srcId="{A4D65038-E4CB-45F8-A718-4298CD542E9D}" destId="{3FA7D35D-14C5-4BDA-9EF2-F385A3513D99}" srcOrd="3" destOrd="0" presId="urn:microsoft.com/office/officeart/2016/7/layout/AccentHomeChevronProcess"/>
    <dgm:cxn modelId="{918A9D59-9174-4732-BD59-B5D37312B4EE}" type="presParOf" srcId="{8809D494-C9D0-4179-A025-26E3F3F3B6B1}" destId="{032831C0-1639-47A3-8DB6-0B1E32A3700E}" srcOrd="7" destOrd="0" presId="urn:microsoft.com/office/officeart/2016/7/layout/AccentHomeChevronProcess"/>
    <dgm:cxn modelId="{62AE271A-B756-4865-A888-DC3216AB2692}" type="presParOf" srcId="{8809D494-C9D0-4179-A025-26E3F3F3B6B1}" destId="{1A770632-6036-462E-A3A0-F6209EC71217}" srcOrd="8" destOrd="0" presId="urn:microsoft.com/office/officeart/2016/7/layout/AccentHomeChevronProcess"/>
    <dgm:cxn modelId="{91B01434-FDA7-48B3-84CB-4FCD683F593E}" type="presParOf" srcId="{1A770632-6036-462E-A3A0-F6209EC71217}" destId="{770755FB-B3DF-4EE2-952F-E996876AC886}" srcOrd="0" destOrd="0" presId="urn:microsoft.com/office/officeart/2016/7/layout/AccentHomeChevronProcess"/>
    <dgm:cxn modelId="{FD055C5D-0DCF-49A3-A352-C2D65FEDD478}" type="presParOf" srcId="{1A770632-6036-462E-A3A0-F6209EC71217}" destId="{FCC219AE-3BD3-416C-87AB-AD17CABC06BD}" srcOrd="1" destOrd="0" presId="urn:microsoft.com/office/officeart/2016/7/layout/AccentHomeChevronProcess"/>
    <dgm:cxn modelId="{854F1A98-BA7D-46F8-B607-97ED71188538}" type="presParOf" srcId="{1A770632-6036-462E-A3A0-F6209EC71217}" destId="{DE819C59-8022-47F6-BBA1-395DE5B0EB2A}" srcOrd="2" destOrd="0" presId="urn:microsoft.com/office/officeart/2016/7/layout/AccentHomeChevronProcess"/>
    <dgm:cxn modelId="{B8591AA0-9D97-48AB-85B4-B0F34F791889}" type="presParOf" srcId="{1A770632-6036-462E-A3A0-F6209EC71217}" destId="{F9D14007-DEB0-47ED-886F-81C2DD896615}" srcOrd="3" destOrd="0" presId="urn:microsoft.com/office/officeart/2016/7/layout/AccentHomeChevronProcess"/>
    <dgm:cxn modelId="{E191724A-B662-4B6A-886C-864BDD1E0554}" type="presParOf" srcId="{8809D494-C9D0-4179-A025-26E3F3F3B6B1}" destId="{21B47828-D152-4FFE-B192-B038DDFBBB9A}" srcOrd="9" destOrd="0" presId="urn:microsoft.com/office/officeart/2016/7/layout/AccentHomeChevronProcess"/>
    <dgm:cxn modelId="{6D39DC3D-A961-4600-A60A-202477C8BDA2}" type="presParOf" srcId="{8809D494-C9D0-4179-A025-26E3F3F3B6B1}" destId="{E23125E9-C86F-4E2A-9530-D2DAC4839459}" srcOrd="10" destOrd="0" presId="urn:microsoft.com/office/officeart/2016/7/layout/AccentHomeChevronProcess"/>
    <dgm:cxn modelId="{EE93FDA1-E578-4CFF-A6BE-DC0B56589C49}" type="presParOf" srcId="{E23125E9-C86F-4E2A-9530-D2DAC4839459}" destId="{11E74915-C309-47E9-ADB5-477D8A2E4A3E}" srcOrd="0" destOrd="0" presId="urn:microsoft.com/office/officeart/2016/7/layout/AccentHomeChevronProcess"/>
    <dgm:cxn modelId="{FF8C5044-FF1F-4788-B8D9-E6D9555E0E78}" type="presParOf" srcId="{E23125E9-C86F-4E2A-9530-D2DAC4839459}" destId="{FCB1D414-146C-47D9-AAD9-F763EFE0CD7C}" srcOrd="1" destOrd="0" presId="urn:microsoft.com/office/officeart/2016/7/layout/AccentHomeChevronProcess"/>
    <dgm:cxn modelId="{F80B0A21-C704-4013-9C5A-664BEF348BE7}" type="presParOf" srcId="{E23125E9-C86F-4E2A-9530-D2DAC4839459}" destId="{0CB457DB-D2A4-4B9B-A470-B38F0EFF7E25}" srcOrd="2" destOrd="0" presId="urn:microsoft.com/office/officeart/2016/7/layout/AccentHomeChevronProcess"/>
    <dgm:cxn modelId="{9E174FC7-EA19-4FF8-AC0E-E40E26C643D1}" type="presParOf" srcId="{E23125E9-C86F-4E2A-9530-D2DAC4839459}" destId="{418BF827-8544-4655-AB54-C60DD1394DF9}"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4792C-3D0B-4258-9C3D-02574146A1BE}">
      <dsp:nvSpPr>
        <dsp:cNvPr id="0" name=""/>
        <dsp:cNvSpPr/>
      </dsp:nvSpPr>
      <dsp:spPr>
        <a:xfrm>
          <a:off x="4745" y="59283"/>
          <a:ext cx="3369549" cy="1347819"/>
        </a:xfrm>
        <a:prstGeom prst="homePlate">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684" tIns="69342" rIns="34671" bIns="69342"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tx1"/>
              </a:solidFill>
              <a:latin typeface="Poppins Light"/>
              <a:cs typeface="Poppins Light"/>
            </a:rPr>
            <a:t>Formative</a:t>
          </a:r>
        </a:p>
      </dsp:txBody>
      <dsp:txXfrm>
        <a:off x="4745" y="59283"/>
        <a:ext cx="3032594" cy="1347819"/>
      </dsp:txXfrm>
    </dsp:sp>
    <dsp:sp modelId="{6C963284-9BD0-48BD-901A-E411CE6534E3}">
      <dsp:nvSpPr>
        <dsp:cNvPr id="0" name=""/>
        <dsp:cNvSpPr/>
      </dsp:nvSpPr>
      <dsp:spPr>
        <a:xfrm>
          <a:off x="2700385" y="59283"/>
          <a:ext cx="3369549" cy="1347819"/>
        </a:xfrm>
        <a:prstGeom prst="chevron">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69342" rIns="34671" bIns="69342" numCol="1" spcCol="1270" anchor="ctr" anchorCtr="0">
          <a:noAutofit/>
        </a:bodyPr>
        <a:lstStyle/>
        <a:p>
          <a:pPr marL="0" lvl="0" indent="0" algn="ctr" defTabSz="1155700">
            <a:lnSpc>
              <a:spcPct val="90000"/>
            </a:lnSpc>
            <a:spcBef>
              <a:spcPct val="0"/>
            </a:spcBef>
            <a:spcAft>
              <a:spcPct val="35000"/>
            </a:spcAft>
            <a:buNone/>
          </a:pPr>
          <a:r>
            <a:rPr lang="en-US" sz="2600" kern="1200">
              <a:solidFill>
                <a:schemeClr val="tx1"/>
              </a:solidFill>
              <a:latin typeface="Poppins Light"/>
              <a:cs typeface="Poppins Light"/>
            </a:rPr>
            <a:t>Summative</a:t>
          </a:r>
        </a:p>
      </dsp:txBody>
      <dsp:txXfrm>
        <a:off x="3374295" y="59283"/>
        <a:ext cx="2021730" cy="1347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AB6D9-BC46-4F45-8C5B-0324E1926AC0}">
      <dsp:nvSpPr>
        <dsp:cNvPr id="0" name=""/>
        <dsp:cNvSpPr/>
      </dsp:nvSpPr>
      <dsp:spPr>
        <a:xfrm rot="5400000">
          <a:off x="-770212" y="1521791"/>
          <a:ext cx="1685516" cy="140170"/>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F60664-92AE-4EF4-BD31-403C10D2E73D}">
      <dsp:nvSpPr>
        <dsp:cNvPr id="0" name=""/>
        <dsp:cNvSpPr/>
      </dsp:nvSpPr>
      <dsp:spPr>
        <a:xfrm>
          <a:off x="2460" y="2434635"/>
          <a:ext cx="1752133" cy="561838"/>
        </a:xfrm>
        <a:prstGeom prst="homePlate">
          <a:avLst>
            <a:gd name="adj" fmla="val 2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Poppins Light"/>
              <a:cs typeface="Poppins Light"/>
            </a:rPr>
            <a:t>Inputs</a:t>
          </a:r>
        </a:p>
      </dsp:txBody>
      <dsp:txXfrm>
        <a:off x="2460" y="2434635"/>
        <a:ext cx="1681903" cy="561838"/>
      </dsp:txXfrm>
    </dsp:sp>
    <dsp:sp modelId="{2BC3DFF1-5BA3-4148-A0BC-E0F0C063FA65}">
      <dsp:nvSpPr>
        <dsp:cNvPr id="0" name=""/>
        <dsp:cNvSpPr/>
      </dsp:nvSpPr>
      <dsp:spPr>
        <a:xfrm>
          <a:off x="142631" y="833221"/>
          <a:ext cx="1422732" cy="1517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Poppins Light"/>
              <a:cs typeface="Poppins Light"/>
            </a:rPr>
            <a:t>The resources needed to implement the activities</a:t>
          </a:r>
        </a:p>
      </dsp:txBody>
      <dsp:txXfrm>
        <a:off x="142631" y="833221"/>
        <a:ext cx="1422732" cy="1517312"/>
      </dsp:txXfrm>
    </dsp:sp>
    <dsp:sp modelId="{BF6F6E0F-F115-4787-82C9-5EB3139805AA}">
      <dsp:nvSpPr>
        <dsp:cNvPr id="0" name=""/>
        <dsp:cNvSpPr/>
      </dsp:nvSpPr>
      <dsp:spPr>
        <a:xfrm rot="5400000">
          <a:off x="894314" y="1521791"/>
          <a:ext cx="1685516" cy="140170"/>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94377D-CBCA-4E58-99A0-9362350213A1}">
      <dsp:nvSpPr>
        <dsp:cNvPr id="0" name=""/>
        <dsp:cNvSpPr/>
      </dsp:nvSpPr>
      <dsp:spPr>
        <a:xfrm>
          <a:off x="1666987" y="2434635"/>
          <a:ext cx="1752133" cy="561838"/>
        </a:xfrm>
        <a:prstGeom prst="chevron">
          <a:avLst>
            <a:gd name="adj" fmla="val 25000"/>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a:latin typeface="Poppins Light"/>
              <a:cs typeface="Poppins Light"/>
            </a:rPr>
            <a:t>Activities</a:t>
          </a:r>
        </a:p>
      </dsp:txBody>
      <dsp:txXfrm>
        <a:off x="1807447" y="2434635"/>
        <a:ext cx="1471214" cy="561838"/>
      </dsp:txXfrm>
    </dsp:sp>
    <dsp:sp modelId="{1F568B9D-1865-4D41-B6F3-D2B885813A91}">
      <dsp:nvSpPr>
        <dsp:cNvPr id="0" name=""/>
        <dsp:cNvSpPr/>
      </dsp:nvSpPr>
      <dsp:spPr>
        <a:xfrm>
          <a:off x="1807158" y="833221"/>
          <a:ext cx="1422732" cy="1517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Poppins Light"/>
              <a:cs typeface="Poppins Light"/>
            </a:rPr>
            <a:t>What the program and its staff need to do with those resources</a:t>
          </a:r>
        </a:p>
      </dsp:txBody>
      <dsp:txXfrm>
        <a:off x="1807158" y="833221"/>
        <a:ext cx="1422732" cy="1517312"/>
      </dsp:txXfrm>
    </dsp:sp>
    <dsp:sp modelId="{9DD515A8-1966-4F04-B346-8B13B2AD38E9}">
      <dsp:nvSpPr>
        <dsp:cNvPr id="0" name=""/>
        <dsp:cNvSpPr/>
      </dsp:nvSpPr>
      <dsp:spPr>
        <a:xfrm rot="5400000">
          <a:off x="2558841" y="1521791"/>
          <a:ext cx="1685516" cy="140170"/>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B90BAF-F990-48F9-87F1-02CCF27DEC2E}">
      <dsp:nvSpPr>
        <dsp:cNvPr id="0" name=""/>
        <dsp:cNvSpPr/>
      </dsp:nvSpPr>
      <dsp:spPr>
        <a:xfrm>
          <a:off x="3331514" y="2434635"/>
          <a:ext cx="1752133" cy="561838"/>
        </a:xfrm>
        <a:prstGeom prst="chevron">
          <a:avLst>
            <a:gd name="adj" fmla="val 25000"/>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a:latin typeface="Poppins Light"/>
              <a:cs typeface="Poppins Light"/>
            </a:rPr>
            <a:t>Outputs</a:t>
          </a:r>
        </a:p>
      </dsp:txBody>
      <dsp:txXfrm>
        <a:off x="3471974" y="2434635"/>
        <a:ext cx="1471214" cy="561838"/>
      </dsp:txXfrm>
    </dsp:sp>
    <dsp:sp modelId="{9024F05F-FC9F-47B6-ACB4-214D7AE378B7}">
      <dsp:nvSpPr>
        <dsp:cNvPr id="0" name=""/>
        <dsp:cNvSpPr/>
      </dsp:nvSpPr>
      <dsp:spPr>
        <a:xfrm>
          <a:off x="3471685" y="833221"/>
          <a:ext cx="1422732" cy="1517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Poppins Light"/>
              <a:cs typeface="Poppins Light"/>
            </a:rPr>
            <a:t>Tangible products, capacities, or deliverables that result from the activities</a:t>
          </a:r>
        </a:p>
      </dsp:txBody>
      <dsp:txXfrm>
        <a:off x="3471685" y="833221"/>
        <a:ext cx="1422732" cy="1517312"/>
      </dsp:txXfrm>
    </dsp:sp>
    <dsp:sp modelId="{4019FE3D-F940-4FB8-B925-C9DC08A52C8B}">
      <dsp:nvSpPr>
        <dsp:cNvPr id="0" name=""/>
        <dsp:cNvSpPr/>
      </dsp:nvSpPr>
      <dsp:spPr>
        <a:xfrm rot="5400000">
          <a:off x="4223368" y="1521791"/>
          <a:ext cx="1685516" cy="140170"/>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33E348-3393-4879-BD05-74F9B0399D8F}">
      <dsp:nvSpPr>
        <dsp:cNvPr id="0" name=""/>
        <dsp:cNvSpPr/>
      </dsp:nvSpPr>
      <dsp:spPr>
        <a:xfrm>
          <a:off x="4996041" y="2434635"/>
          <a:ext cx="1752133" cy="561838"/>
        </a:xfrm>
        <a:prstGeom prst="chevron">
          <a:avLst>
            <a:gd name="adj" fmla="val 25000"/>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Poppins Light"/>
              <a:cs typeface="Poppins Light"/>
            </a:rPr>
            <a:t>Short-Term Outcomes</a:t>
          </a:r>
        </a:p>
      </dsp:txBody>
      <dsp:txXfrm>
        <a:off x="5136501" y="2434635"/>
        <a:ext cx="1471214" cy="561838"/>
      </dsp:txXfrm>
    </dsp:sp>
    <dsp:sp modelId="{B2E963E1-A6B1-4F97-A8DA-28E17BF82994}">
      <dsp:nvSpPr>
        <dsp:cNvPr id="0" name=""/>
        <dsp:cNvSpPr/>
      </dsp:nvSpPr>
      <dsp:spPr>
        <a:xfrm>
          <a:off x="5136212" y="833221"/>
          <a:ext cx="1422732" cy="1117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Poppins Light"/>
              <a:cs typeface="Poppins Light"/>
            </a:rPr>
            <a:t>Changes that occur in target group or conditions because of the activities and outputs</a:t>
          </a:r>
        </a:p>
      </dsp:txBody>
      <dsp:txXfrm>
        <a:off x="5136212" y="833221"/>
        <a:ext cx="1422732" cy="1117589"/>
      </dsp:txXfrm>
    </dsp:sp>
    <dsp:sp modelId="{770755FB-B3DF-4EE2-952F-E996876AC886}">
      <dsp:nvSpPr>
        <dsp:cNvPr id="0" name=""/>
        <dsp:cNvSpPr/>
      </dsp:nvSpPr>
      <dsp:spPr>
        <a:xfrm rot="5400000">
          <a:off x="5887895" y="1521791"/>
          <a:ext cx="1685516" cy="140170"/>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C219AE-3BD3-416C-87AB-AD17CABC06BD}">
      <dsp:nvSpPr>
        <dsp:cNvPr id="0" name=""/>
        <dsp:cNvSpPr/>
      </dsp:nvSpPr>
      <dsp:spPr>
        <a:xfrm>
          <a:off x="6660568" y="2434635"/>
          <a:ext cx="1752133" cy="561838"/>
        </a:xfrm>
        <a:prstGeom prst="chevron">
          <a:avLst>
            <a:gd name="adj" fmla="val 25000"/>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Poppins Light"/>
              <a:cs typeface="Poppins Light"/>
            </a:rPr>
            <a:t>Intermediate Outcomes</a:t>
          </a:r>
        </a:p>
      </dsp:txBody>
      <dsp:txXfrm>
        <a:off x="6801028" y="2434635"/>
        <a:ext cx="1471214" cy="561838"/>
      </dsp:txXfrm>
    </dsp:sp>
    <dsp:sp modelId="{DE819C59-8022-47F6-BBA1-395DE5B0EB2A}">
      <dsp:nvSpPr>
        <dsp:cNvPr id="0" name=""/>
        <dsp:cNvSpPr/>
      </dsp:nvSpPr>
      <dsp:spPr>
        <a:xfrm>
          <a:off x="6800739" y="833221"/>
          <a:ext cx="1422732" cy="1117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Poppins Light"/>
              <a:cs typeface="Poppins Light"/>
            </a:rPr>
            <a:t>Changes that occur in target group or conditions because of the activities and outputs-longer</a:t>
          </a:r>
        </a:p>
      </dsp:txBody>
      <dsp:txXfrm>
        <a:off x="6800739" y="833221"/>
        <a:ext cx="1422732" cy="1117589"/>
      </dsp:txXfrm>
    </dsp:sp>
    <dsp:sp modelId="{11E74915-C309-47E9-ADB5-477D8A2E4A3E}">
      <dsp:nvSpPr>
        <dsp:cNvPr id="0" name=""/>
        <dsp:cNvSpPr/>
      </dsp:nvSpPr>
      <dsp:spPr>
        <a:xfrm rot="5400000">
          <a:off x="7552422" y="1521791"/>
          <a:ext cx="1685516" cy="140170"/>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B1D414-146C-47D9-AAD9-F763EFE0CD7C}">
      <dsp:nvSpPr>
        <dsp:cNvPr id="0" name=""/>
        <dsp:cNvSpPr/>
      </dsp:nvSpPr>
      <dsp:spPr>
        <a:xfrm>
          <a:off x="8325095" y="2434635"/>
          <a:ext cx="1752133" cy="561838"/>
        </a:xfrm>
        <a:prstGeom prst="chevron">
          <a:avLst>
            <a:gd name="adj" fmla="val 2500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Poppins Light"/>
              <a:cs typeface="Poppins Light"/>
            </a:rPr>
            <a:t>Long-Term Outcomes</a:t>
          </a:r>
        </a:p>
      </dsp:txBody>
      <dsp:txXfrm>
        <a:off x="8465555" y="2434635"/>
        <a:ext cx="1471214" cy="561838"/>
      </dsp:txXfrm>
    </dsp:sp>
    <dsp:sp modelId="{0CB457DB-D2A4-4B9B-A470-B38F0EFF7E25}">
      <dsp:nvSpPr>
        <dsp:cNvPr id="0" name=""/>
        <dsp:cNvSpPr/>
      </dsp:nvSpPr>
      <dsp:spPr>
        <a:xfrm>
          <a:off x="8465266" y="833221"/>
          <a:ext cx="1422732" cy="1117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Poppins Light"/>
              <a:cs typeface="Poppins Light"/>
            </a:rPr>
            <a:t>The most distal/long-term outcomes (may be hard to attribute to intervention)</a:t>
          </a:r>
        </a:p>
      </dsp:txBody>
      <dsp:txXfrm>
        <a:off x="8465266" y="833221"/>
        <a:ext cx="1422732" cy="11175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AB6D9-BC46-4F45-8C5B-0324E1926AC0}">
      <dsp:nvSpPr>
        <dsp:cNvPr id="0" name=""/>
        <dsp:cNvSpPr/>
      </dsp:nvSpPr>
      <dsp:spPr>
        <a:xfrm rot="5400000">
          <a:off x="-770212" y="1521791"/>
          <a:ext cx="1685516" cy="140170"/>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F60664-92AE-4EF4-BD31-403C10D2E73D}">
      <dsp:nvSpPr>
        <dsp:cNvPr id="0" name=""/>
        <dsp:cNvSpPr/>
      </dsp:nvSpPr>
      <dsp:spPr>
        <a:xfrm>
          <a:off x="2460" y="2434635"/>
          <a:ext cx="1752133" cy="561838"/>
        </a:xfrm>
        <a:prstGeom prst="homePlate">
          <a:avLst>
            <a:gd name="adj" fmla="val 2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Poppins Light"/>
              <a:cs typeface="Poppins Light"/>
            </a:rPr>
            <a:t>Inputs</a:t>
          </a:r>
        </a:p>
      </dsp:txBody>
      <dsp:txXfrm>
        <a:off x="2460" y="2434635"/>
        <a:ext cx="1681903" cy="561838"/>
      </dsp:txXfrm>
    </dsp:sp>
    <dsp:sp modelId="{2BC3DFF1-5BA3-4148-A0BC-E0F0C063FA65}">
      <dsp:nvSpPr>
        <dsp:cNvPr id="0" name=""/>
        <dsp:cNvSpPr/>
      </dsp:nvSpPr>
      <dsp:spPr>
        <a:xfrm>
          <a:off x="142631" y="833221"/>
          <a:ext cx="1422732" cy="1517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Poppins Light"/>
              <a:cs typeface="Poppins Light"/>
            </a:rPr>
            <a:t>Financial and technological resources to set-up the chat bot</a:t>
          </a:r>
          <a:endParaRPr lang="en-US" sz="1100" kern="1200"/>
        </a:p>
      </dsp:txBody>
      <dsp:txXfrm>
        <a:off x="142631" y="833221"/>
        <a:ext cx="1422732" cy="1517312"/>
      </dsp:txXfrm>
    </dsp:sp>
    <dsp:sp modelId="{BF6F6E0F-F115-4787-82C9-5EB3139805AA}">
      <dsp:nvSpPr>
        <dsp:cNvPr id="0" name=""/>
        <dsp:cNvSpPr/>
      </dsp:nvSpPr>
      <dsp:spPr>
        <a:xfrm rot="5400000">
          <a:off x="894314" y="1521791"/>
          <a:ext cx="1685516" cy="140170"/>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94377D-CBCA-4E58-99A0-9362350213A1}">
      <dsp:nvSpPr>
        <dsp:cNvPr id="0" name=""/>
        <dsp:cNvSpPr/>
      </dsp:nvSpPr>
      <dsp:spPr>
        <a:xfrm>
          <a:off x="1666987" y="2434635"/>
          <a:ext cx="1752133" cy="561838"/>
        </a:xfrm>
        <a:prstGeom prst="chevron">
          <a:avLst>
            <a:gd name="adj" fmla="val 25000"/>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a:latin typeface="Poppins Light"/>
              <a:cs typeface="Poppins Light"/>
            </a:rPr>
            <a:t>Activities</a:t>
          </a:r>
        </a:p>
      </dsp:txBody>
      <dsp:txXfrm>
        <a:off x="1807447" y="2434635"/>
        <a:ext cx="1471214" cy="561838"/>
      </dsp:txXfrm>
    </dsp:sp>
    <dsp:sp modelId="{1F568B9D-1865-4D41-B6F3-D2B885813A91}">
      <dsp:nvSpPr>
        <dsp:cNvPr id="0" name=""/>
        <dsp:cNvSpPr/>
      </dsp:nvSpPr>
      <dsp:spPr>
        <a:xfrm>
          <a:off x="1807158" y="833221"/>
          <a:ext cx="1422732" cy="1517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Poppins Light"/>
              <a:cs typeface="Poppins Light"/>
            </a:rPr>
            <a:t>Personnel actively working on setting up the chat bot – coding, AI set-up, etc.</a:t>
          </a:r>
          <a:endParaRPr lang="en-US" sz="1100" kern="1200"/>
        </a:p>
      </dsp:txBody>
      <dsp:txXfrm>
        <a:off x="1807158" y="833221"/>
        <a:ext cx="1422732" cy="1517312"/>
      </dsp:txXfrm>
    </dsp:sp>
    <dsp:sp modelId="{9DD515A8-1966-4F04-B346-8B13B2AD38E9}">
      <dsp:nvSpPr>
        <dsp:cNvPr id="0" name=""/>
        <dsp:cNvSpPr/>
      </dsp:nvSpPr>
      <dsp:spPr>
        <a:xfrm rot="5400000">
          <a:off x="2558841" y="1521791"/>
          <a:ext cx="1685516" cy="140170"/>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B90BAF-F990-48F9-87F1-02CCF27DEC2E}">
      <dsp:nvSpPr>
        <dsp:cNvPr id="0" name=""/>
        <dsp:cNvSpPr/>
      </dsp:nvSpPr>
      <dsp:spPr>
        <a:xfrm>
          <a:off x="3331514" y="2434635"/>
          <a:ext cx="1752133" cy="561838"/>
        </a:xfrm>
        <a:prstGeom prst="chevron">
          <a:avLst>
            <a:gd name="adj" fmla="val 25000"/>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kern="1200">
              <a:latin typeface="Poppins Light"/>
              <a:cs typeface="Poppins Light"/>
            </a:rPr>
            <a:t>Outputs</a:t>
          </a:r>
        </a:p>
      </dsp:txBody>
      <dsp:txXfrm>
        <a:off x="3471974" y="2434635"/>
        <a:ext cx="1471214" cy="561838"/>
      </dsp:txXfrm>
    </dsp:sp>
    <dsp:sp modelId="{9024F05F-FC9F-47B6-ACB4-214D7AE378B7}">
      <dsp:nvSpPr>
        <dsp:cNvPr id="0" name=""/>
        <dsp:cNvSpPr/>
      </dsp:nvSpPr>
      <dsp:spPr>
        <a:xfrm>
          <a:off x="3471685" y="833221"/>
          <a:ext cx="1422732" cy="1517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Poppins Light"/>
              <a:cs typeface="Poppins Light"/>
            </a:rPr>
            <a:t>Functional chat bot available on a website for public to use</a:t>
          </a:r>
        </a:p>
      </dsp:txBody>
      <dsp:txXfrm>
        <a:off x="3471685" y="833221"/>
        <a:ext cx="1422732" cy="1517312"/>
      </dsp:txXfrm>
    </dsp:sp>
    <dsp:sp modelId="{4019FE3D-F940-4FB8-B925-C9DC08A52C8B}">
      <dsp:nvSpPr>
        <dsp:cNvPr id="0" name=""/>
        <dsp:cNvSpPr/>
      </dsp:nvSpPr>
      <dsp:spPr>
        <a:xfrm rot="5400000">
          <a:off x="4223368" y="1521791"/>
          <a:ext cx="1685516" cy="140170"/>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33E348-3393-4879-BD05-74F9B0399D8F}">
      <dsp:nvSpPr>
        <dsp:cNvPr id="0" name=""/>
        <dsp:cNvSpPr/>
      </dsp:nvSpPr>
      <dsp:spPr>
        <a:xfrm>
          <a:off x="4996041" y="2434635"/>
          <a:ext cx="1752133" cy="561838"/>
        </a:xfrm>
        <a:prstGeom prst="chevron">
          <a:avLst>
            <a:gd name="adj" fmla="val 25000"/>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Poppins Light"/>
              <a:cs typeface="Poppins Light"/>
            </a:rPr>
            <a:t>Short-Term Outcomes</a:t>
          </a:r>
        </a:p>
      </dsp:txBody>
      <dsp:txXfrm>
        <a:off x="5136501" y="2434635"/>
        <a:ext cx="1471214" cy="561838"/>
      </dsp:txXfrm>
    </dsp:sp>
    <dsp:sp modelId="{B2E963E1-A6B1-4F97-A8DA-28E17BF82994}">
      <dsp:nvSpPr>
        <dsp:cNvPr id="0" name=""/>
        <dsp:cNvSpPr/>
      </dsp:nvSpPr>
      <dsp:spPr>
        <a:xfrm>
          <a:off x="5136212" y="833221"/>
          <a:ext cx="1422732" cy="1517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Poppins Light"/>
              <a:cs typeface="Poppins Light"/>
            </a:rPr>
            <a:t>People using the chat bot are more aware of facts vs. myths</a:t>
          </a:r>
        </a:p>
      </dsp:txBody>
      <dsp:txXfrm>
        <a:off x="5136212" y="833221"/>
        <a:ext cx="1422732" cy="1517312"/>
      </dsp:txXfrm>
    </dsp:sp>
    <dsp:sp modelId="{770755FB-B3DF-4EE2-952F-E996876AC886}">
      <dsp:nvSpPr>
        <dsp:cNvPr id="0" name=""/>
        <dsp:cNvSpPr/>
      </dsp:nvSpPr>
      <dsp:spPr>
        <a:xfrm rot="5400000">
          <a:off x="5887895" y="1521791"/>
          <a:ext cx="1685516" cy="140170"/>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C219AE-3BD3-416C-87AB-AD17CABC06BD}">
      <dsp:nvSpPr>
        <dsp:cNvPr id="0" name=""/>
        <dsp:cNvSpPr/>
      </dsp:nvSpPr>
      <dsp:spPr>
        <a:xfrm>
          <a:off x="6660568" y="2434635"/>
          <a:ext cx="1752133" cy="561838"/>
        </a:xfrm>
        <a:prstGeom prst="chevron">
          <a:avLst>
            <a:gd name="adj" fmla="val 25000"/>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Poppins Light"/>
              <a:cs typeface="Poppins Light"/>
            </a:rPr>
            <a:t>Intermediate Outcomes</a:t>
          </a:r>
        </a:p>
      </dsp:txBody>
      <dsp:txXfrm>
        <a:off x="6801028" y="2434635"/>
        <a:ext cx="1471214" cy="561838"/>
      </dsp:txXfrm>
    </dsp:sp>
    <dsp:sp modelId="{DE819C59-8022-47F6-BBA1-395DE5B0EB2A}">
      <dsp:nvSpPr>
        <dsp:cNvPr id="0" name=""/>
        <dsp:cNvSpPr/>
      </dsp:nvSpPr>
      <dsp:spPr>
        <a:xfrm>
          <a:off x="6800739" y="833221"/>
          <a:ext cx="1422732" cy="1117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Poppins Light"/>
              <a:cs typeface="Poppins Light"/>
            </a:rPr>
            <a:t>Knowledge, attitudes, and practices toward consuming correct information</a:t>
          </a:r>
        </a:p>
      </dsp:txBody>
      <dsp:txXfrm>
        <a:off x="6800739" y="833221"/>
        <a:ext cx="1422732" cy="1117589"/>
      </dsp:txXfrm>
    </dsp:sp>
    <dsp:sp modelId="{11E74915-C309-47E9-ADB5-477D8A2E4A3E}">
      <dsp:nvSpPr>
        <dsp:cNvPr id="0" name=""/>
        <dsp:cNvSpPr/>
      </dsp:nvSpPr>
      <dsp:spPr>
        <a:xfrm rot="5400000">
          <a:off x="7552422" y="1521791"/>
          <a:ext cx="1685516" cy="140170"/>
        </a:xfrm>
        <a:prstGeom prst="corner">
          <a:avLst>
            <a:gd name="adj1" fmla="val 1000"/>
            <a:gd name="adj2" fmla="val 1000"/>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B1D414-146C-47D9-AAD9-F763EFE0CD7C}">
      <dsp:nvSpPr>
        <dsp:cNvPr id="0" name=""/>
        <dsp:cNvSpPr/>
      </dsp:nvSpPr>
      <dsp:spPr>
        <a:xfrm>
          <a:off x="8325095" y="2434635"/>
          <a:ext cx="1752133" cy="561838"/>
        </a:xfrm>
        <a:prstGeom prst="chevron">
          <a:avLst>
            <a:gd name="adj" fmla="val 2500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rtl="0">
            <a:lnSpc>
              <a:spcPct val="90000"/>
            </a:lnSpc>
            <a:spcBef>
              <a:spcPct val="0"/>
            </a:spcBef>
            <a:spcAft>
              <a:spcPct val="35000"/>
            </a:spcAft>
            <a:buNone/>
          </a:pPr>
          <a:r>
            <a:rPr lang="en-US" sz="1300" kern="1200">
              <a:latin typeface="Poppins Light"/>
              <a:cs typeface="Poppins Light"/>
            </a:rPr>
            <a:t>Long-Term Outcomes</a:t>
          </a:r>
        </a:p>
      </dsp:txBody>
      <dsp:txXfrm>
        <a:off x="8465555" y="2434635"/>
        <a:ext cx="1471214" cy="561838"/>
      </dsp:txXfrm>
    </dsp:sp>
    <dsp:sp modelId="{0CB457DB-D2A4-4B9B-A470-B38F0EFF7E25}">
      <dsp:nvSpPr>
        <dsp:cNvPr id="0" name=""/>
        <dsp:cNvSpPr/>
      </dsp:nvSpPr>
      <dsp:spPr>
        <a:xfrm>
          <a:off x="8465266" y="833221"/>
          <a:ext cx="1422732" cy="1117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rtl="0">
            <a:lnSpc>
              <a:spcPct val="90000"/>
            </a:lnSpc>
            <a:spcBef>
              <a:spcPct val="0"/>
            </a:spcBef>
            <a:spcAft>
              <a:spcPct val="35000"/>
            </a:spcAft>
            <a:buNone/>
          </a:pPr>
          <a:r>
            <a:rPr lang="en-US" sz="1100" kern="1200">
              <a:latin typeface="Poppins Light"/>
              <a:cs typeface="Poppins Light"/>
            </a:rPr>
            <a:t>Sustained reduction in spread of misinformation</a:t>
          </a:r>
        </a:p>
      </dsp:txBody>
      <dsp:txXfrm>
        <a:off x="8465266" y="833221"/>
        <a:ext cx="1422732" cy="111758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62212-B1E5-43EE-9E62-39405245B1BB}" type="datetimeFigureOut">
              <a:rPr lang="en-US" smtClean="0"/>
              <a:t>7/22/2022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C13E7E-66C8-4A09-853E-BEA2A29FA568}" type="slidenum">
              <a:rPr lang="en-US" smtClean="0"/>
              <a:t>‹#›</a:t>
            </a:fld>
            <a:endParaRPr lang="en-US"/>
          </a:p>
        </p:txBody>
      </p:sp>
    </p:spTree>
    <p:extLst>
      <p:ext uri="{BB962C8B-B14F-4D97-AF65-F5344CB8AC3E}">
        <p14:creationId xmlns:p14="http://schemas.microsoft.com/office/powerpoint/2010/main" val="2590681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some objectives for you. We expect by the end of our discussion today you will have a grounding in ME concepts, processes, and tools.</a:t>
            </a:r>
          </a:p>
          <a:p>
            <a:r>
              <a:rPr lang="en-US"/>
              <a:t>We would like you to be thinking through ‘how’ and ‘why’ you would apply an ME framework to your own planned or ongoing work</a:t>
            </a:r>
            <a:endParaRPr lang="en-US">
              <a:cs typeface="Calibri"/>
            </a:endParaRPr>
          </a:p>
          <a:p>
            <a:r>
              <a:rPr lang="en-US"/>
              <a:t>This lecture will be followed by a brief discussion to further help you think through this application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4</a:t>
            </a:fld>
            <a:endParaRPr lang="en-US"/>
          </a:p>
        </p:txBody>
      </p:sp>
    </p:spTree>
    <p:extLst>
      <p:ext uri="{BB962C8B-B14F-4D97-AF65-F5344CB8AC3E}">
        <p14:creationId xmlns:p14="http://schemas.microsoft.com/office/powerpoint/2010/main" val="2927713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key components, </a:t>
            </a:r>
            <a:r>
              <a:rPr lang="en-US" dirty="0" err="1"/>
              <a:t>lets</a:t>
            </a:r>
            <a:r>
              <a:rPr lang="en-US" dirty="0"/>
              <a:t> review:</a:t>
            </a:r>
          </a:p>
          <a:p>
            <a:r>
              <a:rPr lang="en-US" dirty="0"/>
              <a:t>….</a:t>
            </a:r>
            <a:endParaRPr lang="en-US" dirty="0">
              <a:cs typeface="Calibri"/>
            </a:endParaRPr>
          </a:p>
          <a:p>
            <a:r>
              <a:rPr lang="en-US" dirty="0"/>
              <a:t>And area where people often get confused in the difference between outputs and outcomes. Outputs are how you measure implementation of your intervention activities, whereas the outcomes are the health changes you are wanting to measure in your target population.</a:t>
            </a:r>
            <a:endParaRPr lang="en-US" dirty="0">
              <a:cs typeface="Calibri"/>
            </a:endParaRPr>
          </a:p>
          <a:p>
            <a:r>
              <a:rPr lang="en-US" dirty="0"/>
              <a:t>In addition, you may also indicate assumptions. If you write your assumptions down, you can begin to think through a contingency plan for your intervention and its implementation if this assumption is not met. For example, you could write ‘we assume there will be political stability’ We know programs can sometimes be influenced by a change in government.</a:t>
            </a:r>
            <a:endParaRPr lang="en-US" dirty="0">
              <a:cs typeface="Calibri"/>
            </a:endParaRPr>
          </a:p>
          <a:p>
            <a:r>
              <a:rPr lang="en-US" dirty="0"/>
              <a:t>So now that we feel comfortable with the components, </a:t>
            </a:r>
            <a:r>
              <a:rPr lang="en-US" dirty="0" err="1"/>
              <a:t>lets</a:t>
            </a:r>
            <a:r>
              <a:rPr lang="en-US" dirty="0"/>
              <a:t> talk through a relevant intervention and how its evaluation could be planned with a logic model….</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13</a:t>
            </a:fld>
            <a:endParaRPr lang="en-US"/>
          </a:p>
        </p:txBody>
      </p:sp>
    </p:spTree>
    <p:extLst>
      <p:ext uri="{BB962C8B-B14F-4D97-AF65-F5344CB8AC3E}">
        <p14:creationId xmlns:p14="http://schemas.microsoft.com/office/powerpoint/2010/main" val="4029706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15</a:t>
            </a:fld>
            <a:endParaRPr lang="en-US"/>
          </a:p>
        </p:txBody>
      </p:sp>
    </p:spTree>
    <p:extLst>
      <p:ext uri="{BB962C8B-B14F-4D97-AF65-F5344CB8AC3E}">
        <p14:creationId xmlns:p14="http://schemas.microsoft.com/office/powerpoint/2010/main" val="1319271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we know it is critical to engage stakeholders when developing and implementing an intervention, we should also engage them in the evaluation.</a:t>
            </a:r>
          </a:p>
          <a:p>
            <a:r>
              <a:rPr lang="en-US" dirty="0"/>
              <a:t>And your stakeholders can be a helpful resource for making decisions that will inform development of your logic model </a:t>
            </a:r>
            <a:endParaRPr lang="en-US" dirty="0">
              <a:cs typeface="Calibri"/>
            </a:endParaRPr>
          </a:p>
          <a:p>
            <a:r>
              <a:rPr lang="en-US" dirty="0"/>
              <a:t>So how do we best engage with stakeholders?...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16</a:t>
            </a:fld>
            <a:endParaRPr lang="en-US"/>
          </a:p>
        </p:txBody>
      </p:sp>
    </p:spTree>
    <p:extLst>
      <p:ext uri="{BB962C8B-B14F-4D97-AF65-F5344CB8AC3E}">
        <p14:creationId xmlns:p14="http://schemas.microsoft.com/office/powerpoint/2010/main" val="166498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Stakeholders need to be engaged early, often, and appropriately (this could be viewed as a project activity itself), including throughout formative and summative evaluation</a:t>
            </a:r>
          </a:p>
          <a:p>
            <a:r>
              <a:rPr lang="en-US" dirty="0"/>
              <a:t>In preparing your evaluation plan, you will be engaging your stakeholders and preparing initial drafts of your log model, you will also want to start thinking about measurement…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17</a:t>
            </a:fld>
            <a:endParaRPr lang="en-US"/>
          </a:p>
        </p:txBody>
      </p:sp>
    </p:spTree>
    <p:extLst>
      <p:ext uri="{BB962C8B-B14F-4D97-AF65-F5344CB8AC3E}">
        <p14:creationId xmlns:p14="http://schemas.microsoft.com/office/powerpoint/2010/main" val="296255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part of planning an evaluation is selecting appropriate indicators, and these should be SMART or specific, measurement, achievable, relevant and timebound (we include some additional information on what this means in the additional slides at the end of this presentation)</a:t>
            </a: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19</a:t>
            </a:fld>
            <a:endParaRPr lang="en-US"/>
          </a:p>
        </p:txBody>
      </p:sp>
    </p:spTree>
    <p:extLst>
      <p:ext uri="{BB962C8B-B14F-4D97-AF65-F5344CB8AC3E}">
        <p14:creationId xmlns:p14="http://schemas.microsoft.com/office/powerpoint/2010/main" val="4156884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good quality and timely data is critical to an effective M&amp;E plan. </a:t>
            </a:r>
            <a:endParaRPr lang="en-US"/>
          </a:p>
          <a:p>
            <a:r>
              <a:rPr lang="en-US" dirty="0"/>
              <a:t>Your decisions around data collection will be directly informed by the evaluation objective, be it formative (ex: to explore the needs of the community and what intervention is needed) or summative (ex: to assess impact of the intervention).</a:t>
            </a:r>
            <a:endParaRPr lang="en-US" dirty="0">
              <a:cs typeface="Calibri"/>
            </a:endParaRPr>
          </a:p>
          <a:p>
            <a:r>
              <a:rPr lang="en-US" dirty="0"/>
              <a:t>Based on the objective you may decide the best approach is: quant, qual, both, or even social listening.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20</a:t>
            </a:fld>
            <a:endParaRPr lang="en-US"/>
          </a:p>
        </p:txBody>
      </p:sp>
    </p:spTree>
    <p:extLst>
      <p:ext uri="{BB962C8B-B14F-4D97-AF65-F5344CB8AC3E}">
        <p14:creationId xmlns:p14="http://schemas.microsoft.com/office/powerpoint/2010/main" val="1351594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analysis or mixed methods: where quant and qual findings are integrated to provide a deeper and broader understanding than one method alone</a:t>
            </a:r>
          </a:p>
          <a:p>
            <a:r>
              <a:rPr lang="en-US" dirty="0"/>
              <a:t>Important to highlight here that you first </a:t>
            </a:r>
            <a:r>
              <a:rPr lang="en-US" dirty="0" err="1"/>
              <a:t>analyse</a:t>
            </a:r>
            <a:r>
              <a:rPr lang="en-US" dirty="0"/>
              <a:t> the data by their respective methodologies (ex: descriptive statistics for quant; thematic analysis for qual) </a:t>
            </a:r>
            <a:endParaRPr lang="en-US" dirty="0">
              <a:cs typeface="Calibri"/>
            </a:endParaRPr>
          </a:p>
          <a:p>
            <a:r>
              <a:rPr lang="en-US" dirty="0"/>
              <a:t>Then triangulation involves comparing those quant and qual findings to note where they are in agreement (quant and qual say intervention successful) but also where they disagree (quant says intervention not successful, qual says intervention successful among some or in an unexpected way)</a:t>
            </a:r>
            <a:endParaRPr lang="en-US" dirty="0">
              <a:cs typeface="Calibri"/>
            </a:endParaRPr>
          </a:p>
          <a:p>
            <a:r>
              <a:rPr lang="en-US" dirty="0"/>
              <a:t>Important to report all findings that agree (convergent) or disagree (unique, divergent)</a:t>
            </a:r>
            <a:endParaRPr lang="en-US" dirty="0">
              <a:cs typeface="Calibri"/>
            </a:endParaRPr>
          </a:p>
          <a:p>
            <a:r>
              <a:rPr lang="en-US" dirty="0"/>
              <a:t>We have matrices that we can share to help with cohesively synthesizing these findings.</a:t>
            </a:r>
            <a:endParaRPr lang="en-US" dirty="0">
              <a:cs typeface="Calibri"/>
            </a:endParaRPr>
          </a:p>
          <a:p>
            <a:r>
              <a:rPr lang="en-US" dirty="0"/>
              <a:t>Just as we mentioned that developing the evaluation plan with the log model is iterative, so too is the process for conducting integrated analysis. </a:t>
            </a:r>
            <a:r>
              <a:rPr lang="en-US" dirty="0" err="1"/>
              <a:t>Lets</a:t>
            </a:r>
            <a:r>
              <a:rPr lang="en-US" dirty="0"/>
              <a:t> look at an example together…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22</a:t>
            </a:fld>
            <a:endParaRPr lang="en-US"/>
          </a:p>
        </p:txBody>
      </p:sp>
    </p:spTree>
    <p:extLst>
      <p:ext uri="{BB962C8B-B14F-4D97-AF65-F5344CB8AC3E}">
        <p14:creationId xmlns:p14="http://schemas.microsoft.com/office/powerpoint/2010/main" val="4181951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is just an overview of a community engagement project that was done in Nigeria to increase immunization uptake. I encourage you to go through this in your own time in more detail but for now I would like to highlight some key aspects related to monitoring and evaluation. They had their results on what changed and what didn't. They documented on what resources they used and also included a lessons learned section to make it useful for other reviewing this project and findings. </a:t>
            </a:r>
            <a:endParaRPr lang="en-US" dirty="0"/>
          </a:p>
        </p:txBody>
      </p:sp>
      <p:sp>
        <p:nvSpPr>
          <p:cNvPr id="4" name="Slide Number Placeholder 3"/>
          <p:cNvSpPr>
            <a:spLocks noGrp="1"/>
          </p:cNvSpPr>
          <p:nvPr>
            <p:ph type="sldNum" sz="quarter" idx="5"/>
          </p:nvPr>
        </p:nvSpPr>
        <p:spPr/>
        <p:txBody>
          <a:bodyPr/>
          <a:lstStyle/>
          <a:p>
            <a:fld id="{E1C13E7E-66C8-4A09-853E-BEA2A29FA568}" type="slidenum">
              <a:rPr lang="en-US" smtClean="0"/>
              <a:t>23</a:t>
            </a:fld>
            <a:endParaRPr lang="en-US"/>
          </a:p>
        </p:txBody>
      </p:sp>
    </p:spTree>
    <p:extLst>
      <p:ext uri="{BB962C8B-B14F-4D97-AF65-F5344CB8AC3E}">
        <p14:creationId xmlns:p14="http://schemas.microsoft.com/office/powerpoint/2010/main" val="3452276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their theory of change- really a logic model of sorts where they have their inputs, outputs, outcomes, and impact. For example, their input was </a:t>
            </a:r>
            <a:r>
              <a:rPr lang="en-US" dirty="0" err="1">
                <a:cs typeface="Calibri"/>
              </a:rPr>
              <a:t>traininng</a:t>
            </a:r>
            <a:r>
              <a:rPr lang="en-US" dirty="0">
                <a:cs typeface="Calibri"/>
              </a:rPr>
              <a:t> the religious leaders in comm. The input was the training, the output was successfully conducting the training sessions, which leads to their outcome increasing knowledge and leadership, and support for HCW, and changes in attitude that they propose leads to impact on immunization coverage. </a:t>
            </a:r>
          </a:p>
        </p:txBody>
      </p:sp>
      <p:sp>
        <p:nvSpPr>
          <p:cNvPr id="4" name="Slide Number Placeholder 3"/>
          <p:cNvSpPr>
            <a:spLocks noGrp="1"/>
          </p:cNvSpPr>
          <p:nvPr>
            <p:ph type="sldNum" sz="quarter" idx="5"/>
          </p:nvPr>
        </p:nvSpPr>
        <p:spPr/>
        <p:txBody>
          <a:bodyPr/>
          <a:lstStyle/>
          <a:p>
            <a:fld id="{E1C13E7E-66C8-4A09-853E-BEA2A29FA568}" type="slidenum">
              <a:rPr lang="en-US" smtClean="0"/>
              <a:t>24</a:t>
            </a:fld>
            <a:endParaRPr lang="en-US"/>
          </a:p>
        </p:txBody>
      </p:sp>
    </p:spTree>
    <p:extLst>
      <p:ext uri="{BB962C8B-B14F-4D97-AF65-F5344CB8AC3E}">
        <p14:creationId xmlns:p14="http://schemas.microsoft.com/office/powerpoint/2010/main" val="831655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They also developed a monitoring system in the form of reports for different activities (trainings, site visits etc.) </a:t>
            </a:r>
          </a:p>
        </p:txBody>
      </p:sp>
      <p:sp>
        <p:nvSpPr>
          <p:cNvPr id="4" name="Slide Number Placeholder 3"/>
          <p:cNvSpPr>
            <a:spLocks noGrp="1"/>
          </p:cNvSpPr>
          <p:nvPr>
            <p:ph type="sldNum" sz="quarter" idx="5"/>
          </p:nvPr>
        </p:nvSpPr>
        <p:spPr/>
        <p:txBody>
          <a:bodyPr/>
          <a:lstStyle/>
          <a:p>
            <a:fld id="{E1C13E7E-66C8-4A09-853E-BEA2A29FA568}" type="slidenum">
              <a:rPr lang="en-US" smtClean="0"/>
              <a:t>25</a:t>
            </a:fld>
            <a:endParaRPr lang="en-US"/>
          </a:p>
        </p:txBody>
      </p:sp>
    </p:spTree>
    <p:extLst>
      <p:ext uri="{BB962C8B-B14F-4D97-AF65-F5344CB8AC3E}">
        <p14:creationId xmlns:p14="http://schemas.microsoft.com/office/powerpoint/2010/main" val="672480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some basic ME concepts :</a:t>
            </a:r>
          </a:p>
          <a:p>
            <a:r>
              <a:rPr lang="en-US"/>
              <a:t>What is the important difference between the two? </a:t>
            </a:r>
            <a:endParaRPr lang="en-US">
              <a:cs typeface="Calibri"/>
            </a:endParaRPr>
          </a:p>
          <a:p>
            <a:r>
              <a:rPr lang="en-US"/>
              <a:t>Monitoring is continuous tracking; evaluation is systematic assessment to note if you have achieved the intended impact </a:t>
            </a:r>
            <a:endParaRPr lang="en-US">
              <a:cs typeface="Calibri"/>
            </a:endParaRPr>
          </a:p>
          <a:p>
            <a:r>
              <a:rPr lang="en-US"/>
              <a:t>(can also include process evaluation to tell us why)</a:t>
            </a:r>
            <a:endParaRPr lang="en-US">
              <a:cs typeface="Calibri"/>
            </a:endParaRPr>
          </a:p>
          <a:p>
            <a:r>
              <a:rPr lang="en-US"/>
              <a:t>So let’s think a bit about how ME fit together</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5</a:t>
            </a:fld>
            <a:endParaRPr lang="en-US"/>
          </a:p>
        </p:txBody>
      </p:sp>
    </p:spTree>
    <p:extLst>
      <p:ext uri="{BB962C8B-B14F-4D97-AF65-F5344CB8AC3E}">
        <p14:creationId xmlns:p14="http://schemas.microsoft.com/office/powerpoint/2010/main" val="4253026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They also noted </a:t>
            </a:r>
            <a:r>
              <a:rPr lang="en-US" dirty="0" err="1">
                <a:cs typeface="Calibri"/>
              </a:rPr>
              <a:t>isses</a:t>
            </a:r>
            <a:r>
              <a:rPr lang="en-US" dirty="0">
                <a:cs typeface="Calibri"/>
              </a:rPr>
              <a:t> with implementation fidelity- as you see the conspiracy theory around vaccines affected their activities. And they also identified weak links in the intervention implementation</a:t>
            </a:r>
          </a:p>
        </p:txBody>
      </p:sp>
      <p:sp>
        <p:nvSpPr>
          <p:cNvPr id="4" name="Slide Number Placeholder 3"/>
          <p:cNvSpPr>
            <a:spLocks noGrp="1"/>
          </p:cNvSpPr>
          <p:nvPr>
            <p:ph type="sldNum" sz="quarter" idx="5"/>
          </p:nvPr>
        </p:nvSpPr>
        <p:spPr/>
        <p:txBody>
          <a:bodyPr/>
          <a:lstStyle/>
          <a:p>
            <a:fld id="{E1C13E7E-66C8-4A09-853E-BEA2A29FA568}" type="slidenum">
              <a:rPr lang="en-US" smtClean="0"/>
              <a:t>26</a:t>
            </a:fld>
            <a:endParaRPr lang="en-US"/>
          </a:p>
        </p:txBody>
      </p:sp>
    </p:spTree>
    <p:extLst>
      <p:ext uri="{BB962C8B-B14F-4D97-AF65-F5344CB8AC3E}">
        <p14:creationId xmlns:p14="http://schemas.microsoft.com/office/powerpoint/2010/main" val="114346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helpful to be aware that there are some common challenges experienced in the field when conducting ME</a:t>
            </a:r>
          </a:p>
          <a:p>
            <a:r>
              <a:rPr lang="en-US" dirty="0"/>
              <a:t>….</a:t>
            </a:r>
            <a:endParaRPr lang="en-US" dirty="0">
              <a:cs typeface="Calibri"/>
            </a:endParaRPr>
          </a:p>
          <a:p>
            <a:r>
              <a:rPr lang="en-US" dirty="0"/>
              <a:t>You may also be thinking, ‘what do I want to keep in mind as best practices when conducting ME?’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27</a:t>
            </a:fld>
            <a:endParaRPr lang="en-US"/>
          </a:p>
        </p:txBody>
      </p:sp>
    </p:spTree>
    <p:extLst>
      <p:ext uri="{BB962C8B-B14F-4D97-AF65-F5344CB8AC3E}">
        <p14:creationId xmlns:p14="http://schemas.microsoft.com/office/powerpoint/2010/main" val="2529708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This is an iterative process; you can start with a practical, manageable approach; but it’s best to be thinking about ME even when conceptualizing the intervention</a:t>
            </a: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28</a:t>
            </a:fld>
            <a:endParaRPr lang="en-US"/>
          </a:p>
        </p:txBody>
      </p:sp>
    </p:spTree>
    <p:extLst>
      <p:ext uri="{BB962C8B-B14F-4D97-AF65-F5344CB8AC3E}">
        <p14:creationId xmlns:p14="http://schemas.microsoft.com/office/powerpoint/2010/main" val="2208529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create as rigorous of an evaluation plan as resources allow, engaging stakeholders throughout, but remain responsive to what happens in the field. Above all else– remain honest. Evaluation is a cycle not a linear path– even null or negative findings can inform next steps: evaluate again, rethink your intervention, re-</a:t>
            </a:r>
            <a:r>
              <a:rPr lang="en-US" dirty="0" err="1"/>
              <a:t>analyse</a:t>
            </a:r>
            <a:r>
              <a:rPr lang="en-US" dirty="0"/>
              <a:t> existing data or integrate findings with additional data sources.</a:t>
            </a: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29</a:t>
            </a:fld>
            <a:endParaRPr lang="en-US"/>
          </a:p>
        </p:txBody>
      </p:sp>
    </p:spTree>
    <p:extLst>
      <p:ext uri="{BB962C8B-B14F-4D97-AF65-F5344CB8AC3E}">
        <p14:creationId xmlns:p14="http://schemas.microsoft.com/office/powerpoint/2010/main" val="373537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the best planned and implemented evaluation doesn’t matter if the report sits on a laptop or shelf unviewed– share timely findings in a tailored manner so that the audience hears and understands what you need them to.</a:t>
            </a: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30</a:t>
            </a:fld>
            <a:endParaRPr lang="en-US"/>
          </a:p>
        </p:txBody>
      </p:sp>
    </p:spTree>
    <p:extLst>
      <p:ext uri="{BB962C8B-B14F-4D97-AF65-F5344CB8AC3E}">
        <p14:creationId xmlns:p14="http://schemas.microsoft.com/office/powerpoint/2010/main" val="2777286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you have come to understand the importance of having a strong M&amp;E framework for your program or project. Here we share various ME approaches based on context you are working in. (based on maturity of health system and structures).</a:t>
            </a:r>
          </a:p>
          <a:p>
            <a:r>
              <a:rPr lang="en-US" dirty="0"/>
              <a:t>Remember that these are not analogous to LMICs, MICs and HICs (see previous slide), but to maturity of system and structures. Be extremely practical in what one person can do (mountain bike) with limited funding or resources versus someone with a lot of staffing and resources (luxury vehicle)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31</a:t>
            </a:fld>
            <a:endParaRPr lang="en-US"/>
          </a:p>
        </p:txBody>
      </p:sp>
    </p:spTree>
    <p:extLst>
      <p:ext uri="{BB962C8B-B14F-4D97-AF65-F5344CB8AC3E}">
        <p14:creationId xmlns:p14="http://schemas.microsoft.com/office/powerpoint/2010/main" val="3157294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possible, support with data points and references</a:t>
            </a:r>
          </a:p>
        </p:txBody>
      </p:sp>
      <p:sp>
        <p:nvSpPr>
          <p:cNvPr id="4" name="Slide Number Placeholder 3"/>
          <p:cNvSpPr>
            <a:spLocks noGrp="1"/>
          </p:cNvSpPr>
          <p:nvPr>
            <p:ph type="sldNum" sz="quarter" idx="5"/>
          </p:nvPr>
        </p:nvSpPr>
        <p:spPr/>
        <p:txBody>
          <a:bodyPr/>
          <a:lstStyle/>
          <a:p>
            <a:fld id="{E1C13E7E-66C8-4A09-853E-BEA2A29FA568}" type="slidenum">
              <a:rPr lang="en-US" smtClean="0"/>
              <a:t>35</a:t>
            </a:fld>
            <a:endParaRPr lang="en-US"/>
          </a:p>
        </p:txBody>
      </p:sp>
    </p:spTree>
    <p:extLst>
      <p:ext uri="{BB962C8B-B14F-4D97-AF65-F5344CB8AC3E}">
        <p14:creationId xmlns:p14="http://schemas.microsoft.com/office/powerpoint/2010/main" val="470672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(if not all) reasons can be categorized broadly like this</a:t>
            </a:r>
          </a:p>
        </p:txBody>
      </p:sp>
      <p:sp>
        <p:nvSpPr>
          <p:cNvPr id="4" name="Slide Number Placeholder 3"/>
          <p:cNvSpPr>
            <a:spLocks noGrp="1"/>
          </p:cNvSpPr>
          <p:nvPr>
            <p:ph type="sldNum" sz="quarter" idx="5"/>
          </p:nvPr>
        </p:nvSpPr>
        <p:spPr/>
        <p:txBody>
          <a:bodyPr/>
          <a:lstStyle/>
          <a:p>
            <a:fld id="{5D764A2A-3366-4985-826D-4B7B96252A1C}" type="slidenum">
              <a:rPr lang="en-US" smtClean="0"/>
              <a:t>52</a:t>
            </a:fld>
            <a:endParaRPr lang="en-US"/>
          </a:p>
        </p:txBody>
      </p:sp>
    </p:spTree>
    <p:extLst>
      <p:ext uri="{BB962C8B-B14F-4D97-AF65-F5344CB8AC3E}">
        <p14:creationId xmlns:p14="http://schemas.microsoft.com/office/powerpoint/2010/main" val="956115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2" panose="05020102010507070707" pitchFamily="18" charset="2"/>
              <a:buNone/>
              <a:defRPr/>
            </a:pPr>
            <a:r>
              <a:rPr lang="en-US" sz="1100"/>
              <a:t>Determine</a:t>
            </a:r>
          </a:p>
          <a:p>
            <a:pPr>
              <a:defRPr/>
            </a:pPr>
            <a:r>
              <a:rPr lang="en-US"/>
              <a:t>What percent and types of patients are </a:t>
            </a:r>
            <a:r>
              <a:rPr lang="en-US" u="sng">
                <a:solidFill>
                  <a:srgbClr val="FFC000"/>
                </a:solidFill>
              </a:rPr>
              <a:t>Reached</a:t>
            </a:r>
            <a:r>
              <a:rPr lang="en-US"/>
              <a:t>; </a:t>
            </a:r>
          </a:p>
          <a:p>
            <a:pPr>
              <a:defRPr/>
            </a:pPr>
            <a:r>
              <a:rPr lang="en-US"/>
              <a:t>For whom among them is the intervention </a:t>
            </a:r>
            <a:r>
              <a:rPr lang="en-US" u="sng">
                <a:solidFill>
                  <a:srgbClr val="FFC000"/>
                </a:solidFill>
              </a:rPr>
              <a:t>Effective</a:t>
            </a:r>
            <a:r>
              <a:rPr lang="en-US"/>
              <a:t>, in improving what outcomes, with what unanticipated consequences;</a:t>
            </a:r>
          </a:p>
          <a:p>
            <a:pPr>
              <a:defRPr/>
            </a:pPr>
            <a:r>
              <a:rPr lang="en-US"/>
              <a:t>In what percent and types of settings and staff is this approach </a:t>
            </a:r>
            <a:r>
              <a:rPr lang="en-US" u="sng">
                <a:solidFill>
                  <a:srgbClr val="FFC000"/>
                </a:solidFill>
              </a:rPr>
              <a:t>Adopted</a:t>
            </a:r>
            <a:r>
              <a:rPr lang="en-US"/>
              <a:t>; </a:t>
            </a:r>
          </a:p>
          <a:p>
            <a:pPr>
              <a:defRPr/>
            </a:pPr>
            <a:r>
              <a:rPr lang="en-US"/>
              <a:t>How consistently are different parts of it </a:t>
            </a:r>
            <a:r>
              <a:rPr lang="en-US" u="sng">
                <a:solidFill>
                  <a:srgbClr val="FFC000"/>
                </a:solidFill>
              </a:rPr>
              <a:t>Implemented</a:t>
            </a:r>
            <a:r>
              <a:rPr lang="en-US"/>
              <a:t> at what cost to different parties;</a:t>
            </a:r>
          </a:p>
          <a:p>
            <a:pPr>
              <a:defRPr/>
            </a:pPr>
            <a:r>
              <a:rPr lang="en-US"/>
              <a:t>And how well are the intervention components and their effects </a:t>
            </a:r>
            <a:r>
              <a:rPr lang="en-US" u="sng">
                <a:solidFill>
                  <a:srgbClr val="FFC000"/>
                </a:solidFill>
              </a:rPr>
              <a:t>Maintained</a:t>
            </a:r>
            <a:r>
              <a:rPr lang="en-US"/>
              <a:t>? </a:t>
            </a:r>
          </a:p>
          <a:p>
            <a:endParaRPr lang="en-US"/>
          </a:p>
        </p:txBody>
      </p:sp>
      <p:sp>
        <p:nvSpPr>
          <p:cNvPr id="4" name="Slide Number Placeholder 3"/>
          <p:cNvSpPr>
            <a:spLocks noGrp="1"/>
          </p:cNvSpPr>
          <p:nvPr>
            <p:ph type="sldNum" sz="quarter" idx="10"/>
          </p:nvPr>
        </p:nvSpPr>
        <p:spPr/>
        <p:txBody>
          <a:bodyPr/>
          <a:lstStyle/>
          <a:p>
            <a:fld id="{F2A2FCAF-926D-4665-AB3C-CEC9ED3636AE}" type="slidenum">
              <a:rPr lang="en-US" smtClean="0"/>
              <a:pPr/>
              <a:t>54</a:t>
            </a:fld>
            <a:endParaRPr lang="en-US"/>
          </a:p>
        </p:txBody>
      </p:sp>
    </p:spTree>
    <p:extLst>
      <p:ext uri="{BB962C8B-B14F-4D97-AF65-F5344CB8AC3E}">
        <p14:creationId xmlns:p14="http://schemas.microsoft.com/office/powerpoint/2010/main" val="4275939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There is an impact loss at each step, so we need to consider ways to improve implementation. </a:t>
            </a:r>
          </a:p>
          <a:p>
            <a:r>
              <a:rPr lang="en-US" altLang="en-US"/>
              <a:t>If there is a good practical and contextual fit of the intervention to the organization/community, then successful implementation is more likely.</a:t>
            </a:r>
          </a:p>
          <a:p>
            <a:r>
              <a:rPr lang="en-US" altLang="en-US"/>
              <a:t>Similarly, if there is strong organizational readiness and resources available to support implementation, then successful implementation is more likely. </a:t>
            </a: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A42138-3C67-4D12-BCFE-1F343B14C630}" type="slidenum">
              <a:rPr lang="en-US" altLang="en-US"/>
              <a:pPr/>
              <a:t>55</a:t>
            </a:fld>
            <a:endParaRPr lang="en-US" altLang="en-US"/>
          </a:p>
        </p:txBody>
      </p:sp>
    </p:spTree>
    <p:extLst>
      <p:ext uri="{BB962C8B-B14F-4D97-AF65-F5344CB8AC3E}">
        <p14:creationId xmlns:p14="http://schemas.microsoft.com/office/powerpoint/2010/main" val="3510940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present the different types of evaluation that occur throughout the life of a program </a:t>
            </a:r>
          </a:p>
          <a:p>
            <a:r>
              <a:rPr lang="en-US"/>
              <a:t>Evaluations can be formative: starts before implementation of the intervention and may continue during (called process evaluation) + findings used to change intervention activities </a:t>
            </a:r>
            <a:endParaRPr lang="en-US">
              <a:cs typeface="Calibri"/>
            </a:endParaRPr>
          </a:p>
          <a:p>
            <a:r>
              <a:rPr lang="en-US"/>
              <a:t>Evaluations can be summative: occur during or often after completion of intervention + findings used to evaluate final outcomes of the intervention (such as impact on the health of the target population)</a:t>
            </a:r>
            <a:endParaRPr lang="en-US">
              <a:cs typeface="Calibri"/>
            </a:endParaRPr>
          </a:p>
          <a:p>
            <a:r>
              <a:rPr lang="en-US"/>
              <a:t>This is represented as a linear relationship but often in the real world this is more cyclical: summative findings can be used to inform the development of new projects and formative evaluations</a:t>
            </a:r>
            <a:endParaRPr lang="en-US">
              <a:cs typeface="Calibri"/>
            </a:endParaRPr>
          </a:p>
          <a:p>
            <a:r>
              <a:rPr lang="en-US"/>
              <a:t>Often an evaluation plan may have elements of both formative and summative evaluations</a:t>
            </a:r>
            <a:endParaRPr lang="en-US">
              <a:cs typeface="Calibri"/>
            </a:endParaRPr>
          </a:p>
          <a:p>
            <a:r>
              <a:rPr lang="en-US"/>
              <a:t>Let’s look at these phases in a bit more detail…</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6</a:t>
            </a:fld>
            <a:endParaRPr lang="en-US"/>
          </a:p>
        </p:txBody>
      </p:sp>
    </p:spTree>
    <p:extLst>
      <p:ext uri="{BB962C8B-B14F-4D97-AF65-F5344CB8AC3E}">
        <p14:creationId xmlns:p14="http://schemas.microsoft.com/office/powerpoint/2010/main" val="2868074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point here : used to understand community needs and plan the intervention, its implementation, and its evaluation; often qualitative, participatory</a:t>
            </a:r>
          </a:p>
          <a:p>
            <a:endParaRPr lang="en-US">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7</a:t>
            </a:fld>
            <a:endParaRPr lang="en-US"/>
          </a:p>
        </p:txBody>
      </p:sp>
    </p:spTree>
    <p:extLst>
      <p:ext uri="{BB962C8B-B14F-4D97-AF65-F5344CB8AC3E}">
        <p14:creationId xmlns:p14="http://schemas.microsoft.com/office/powerpoint/2010/main" val="185259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here : used to understand how intervention was implemented (we planned it one way, what happened on the ground?) ; often you rely on process evaluation findings to explain surprising or ambiguous findings from outcome or impact evaluation ; can be quant or qual</a:t>
            </a: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8</a:t>
            </a:fld>
            <a:endParaRPr lang="en-US"/>
          </a:p>
        </p:txBody>
      </p:sp>
    </p:spTree>
    <p:extLst>
      <p:ext uri="{BB962C8B-B14F-4D97-AF65-F5344CB8AC3E}">
        <p14:creationId xmlns:p14="http://schemas.microsoft.com/office/powerpoint/2010/main" val="2051440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here: outcomes are the changes in health-related knowledge, attitudes, behaviors; can also measure changes in attributable morbidity or mortality but this likely happens more long-term and is better framed as an impact eval; design can compare changes overtime or between groups who did or did not receive the intervention; must be quant</a:t>
            </a: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9</a:t>
            </a:fld>
            <a:endParaRPr lang="en-US"/>
          </a:p>
        </p:txBody>
      </p:sp>
    </p:spTree>
    <p:extLst>
      <p:ext uri="{BB962C8B-B14F-4D97-AF65-F5344CB8AC3E}">
        <p14:creationId xmlns:p14="http://schemas.microsoft.com/office/powerpoint/2010/main" val="2184513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here: looking for long-term changes, sustained overtime; because of long-term focus, it is likely that other confounding factors may have influenced the morbidity or mortality of target audience; this type of evaluation is less frequent in the program life cycle because of resource requirements; must be quant</a:t>
            </a: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10</a:t>
            </a:fld>
            <a:endParaRPr lang="en-US"/>
          </a:p>
        </p:txBody>
      </p:sp>
    </p:spTree>
    <p:extLst>
      <p:ext uri="{BB962C8B-B14F-4D97-AF65-F5344CB8AC3E}">
        <p14:creationId xmlns:p14="http://schemas.microsoft.com/office/powerpoint/2010/main" val="1740256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may be an introduction for some who are new to ME and a review for others who have ME experience, but now we would like to focus on how best to develop an ME plan using a logic model. So what is a logic model (also called a logic framework or log frame)?.....</a:t>
            </a: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11</a:t>
            </a:fld>
            <a:endParaRPr lang="en-US"/>
          </a:p>
        </p:txBody>
      </p:sp>
    </p:spTree>
    <p:extLst>
      <p:ext uri="{BB962C8B-B14F-4D97-AF65-F5344CB8AC3E}">
        <p14:creationId xmlns:p14="http://schemas.microsoft.com/office/powerpoint/2010/main" val="4029507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a:t>
            </a:r>
          </a:p>
          <a:p>
            <a:r>
              <a:rPr lang="en-US" dirty="0"/>
              <a:t>a well-written logic model clearly conveys on one page the entire rationale for all intervention activities and what you expect are the effects of those activities on your target population</a:t>
            </a:r>
            <a:endParaRPr lang="en-US" dirty="0">
              <a:cs typeface="Calibri"/>
            </a:endParaRPr>
          </a:p>
          <a:p>
            <a:r>
              <a:rPr lang="en-US" dirty="0"/>
              <a:t>No one has ever gotten their logic model 100% right on the first attempt! The document is developed through an iterative process of writing, presenting, discussing, and editing. Its development should include multiple stakeholders. If it doesn’t, you often risk making decisions based on assumptions that you will find are incorrect when you go to implement.</a:t>
            </a:r>
            <a:endParaRPr lang="en-US" dirty="0">
              <a:cs typeface="Calibri"/>
            </a:endParaRPr>
          </a:p>
          <a:p>
            <a:r>
              <a:rPr lang="en-US" dirty="0"/>
              <a:t>So what does this document look like?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12</a:t>
            </a:fld>
            <a:endParaRPr lang="en-US"/>
          </a:p>
        </p:txBody>
      </p:sp>
    </p:spTree>
    <p:extLst>
      <p:ext uri="{BB962C8B-B14F-4D97-AF65-F5344CB8AC3E}">
        <p14:creationId xmlns:p14="http://schemas.microsoft.com/office/powerpoint/2010/main" val="390618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0FD4-C6D1-434E-B037-110C38045E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DB3BC8-7784-4326-A95B-B4F2573ADE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C8FD73-6245-461E-A2AC-232388AC13EE}"/>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E9A622D5-B5B5-4DB1-8067-89D727038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F8889-3C44-4684-BD72-74EEE28020AC}"/>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90978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762C-2E3C-4E17-8BFE-D1D079834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B914CA-6E32-4A2C-935D-60A833151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68EA4-40F5-4E10-BEB9-A26052BC0A50}"/>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05595941-10F9-430F-B0BF-96B76E6C8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A4DD3-87E5-4BC8-870A-3F4D2B0E4297}"/>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26955709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65B842-455E-4D57-8D39-8C14CB06BB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C91D-E3DA-4D7B-9159-0588F1C0D8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B8608-5077-4D61-8868-E028FA3AEA43}"/>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52C1B273-E6E0-49FF-9685-9227D47A4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63A3F-AE35-4723-B6ED-B7F297B673DC}"/>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5685718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01600" y="6535579"/>
            <a:ext cx="4013200" cy="276999"/>
          </a:xfrm>
          <a:prstGeom prst="rect">
            <a:avLst/>
          </a:prstGeom>
          <a:noFill/>
        </p:spPr>
        <p:txBody>
          <a:bodyPr wrap="square" rtlCol="0">
            <a:spAutoFit/>
          </a:bodyPr>
          <a:lstStyle/>
          <a:p>
            <a:pPr algn="l"/>
            <a:r>
              <a:rPr lang="fr-FR" sz="120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5054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6549803" y="4391408"/>
            <a:ext cx="2868130" cy="2466592"/>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8118613" y="1488199"/>
            <a:ext cx="2868130" cy="2466592"/>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9862326" y="-1346928"/>
            <a:ext cx="2868130" cy="2466592"/>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8118613" y="4177606"/>
            <a:ext cx="2848259" cy="2466592"/>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9727755" y="1341914"/>
            <a:ext cx="2848259" cy="2466592"/>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4170740" y="6087713"/>
            <a:ext cx="717435" cy="968494"/>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3" name="ZoneTexte 27">
            <a:extLst>
              <a:ext uri="{FF2B5EF4-FFF2-40B4-BE49-F238E27FC236}">
                <a16:creationId xmlns:a16="http://schemas.microsoft.com/office/drawing/2014/main" id="{EDDC1380-E614-4911-B6EC-E5E32F7B19C4}"/>
              </a:ext>
            </a:extLst>
          </p:cNvPr>
          <p:cNvSpPr txBox="1"/>
          <p:nvPr userDrawn="1"/>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0260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36827" y="3936476"/>
            <a:ext cx="1512035" cy="1309354"/>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295744" y="3234476"/>
            <a:ext cx="1512035" cy="1309354"/>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295744" y="4688703"/>
            <a:ext cx="1512035" cy="1309354"/>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1" y="5369502"/>
            <a:ext cx="1512035" cy="1309354"/>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73654" y="1073445"/>
            <a:ext cx="1512035" cy="1309354"/>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332571" y="371445"/>
            <a:ext cx="1512035" cy="1309354"/>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332571" y="1825673"/>
            <a:ext cx="1512035" cy="1309354"/>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36827" y="2506471"/>
            <a:ext cx="1512035" cy="1309354"/>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144973" y="-381959"/>
            <a:ext cx="1512035" cy="1309354"/>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295744" y="6144108"/>
            <a:ext cx="1512035" cy="1309354"/>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9652000" y="6535578"/>
            <a:ext cx="28448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8310447" y="2976447"/>
            <a:ext cx="3881553" cy="3881553"/>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12042674">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15444"/>
          </a:xfrm>
          <a:prstGeom prst="rect">
            <a:avLst/>
          </a:prstGeom>
          <a:noFill/>
        </p:spPr>
        <p:txBody>
          <a:bodyPr wrap="square" rtlCol="0">
            <a:spAutoFit/>
          </a:bodyPr>
          <a:lstStyle/>
          <a:p>
            <a:pPr algn="r"/>
            <a:r>
              <a:rPr lang="fr-FR" sz="80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12042674">
            <a:off x="-772341" y="-1725855"/>
            <a:ext cx="6801264" cy="6801264"/>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8737600" y="6535579"/>
            <a:ext cx="3352800" cy="215444"/>
          </a:xfrm>
          <a:prstGeom prst="rect">
            <a:avLst/>
          </a:prstGeom>
          <a:noFill/>
        </p:spPr>
        <p:txBody>
          <a:bodyPr wrap="square" rtlCol="0">
            <a:spAutoFit/>
          </a:bodyPr>
          <a:lstStyle/>
          <a:p>
            <a:pPr algn="r"/>
            <a:r>
              <a:rPr lang="fr-FR" sz="80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F0C0-F9A0-4ACA-8BA4-A2C9A0144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EEC17-AC29-4E73-A50D-65D32EEE2B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B93D7-4C87-4E40-A847-919BC4B13F5B}"/>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4B117CD7-E6D3-4CF6-9B8B-FF7518C27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FD885-1D9F-4C3A-8922-E0997B9B338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024753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9018827" y="3617598"/>
            <a:ext cx="3881553" cy="3881553"/>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01600" y="6535579"/>
            <a:ext cx="40132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8774233" y="6100994"/>
            <a:ext cx="717435" cy="968494"/>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9702800" y="6535579"/>
            <a:ext cx="27940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8948733" y="6087713"/>
            <a:ext cx="717435" cy="968494"/>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9804400" y="6535579"/>
            <a:ext cx="2692400" cy="215444"/>
          </a:xfrm>
          <a:prstGeom prst="rect">
            <a:avLst/>
          </a:prstGeom>
          <a:noFill/>
        </p:spPr>
        <p:txBody>
          <a:bodyPr wrap="square" rtlCol="0">
            <a:spAutoFit/>
          </a:bodyPr>
          <a:lstStyle/>
          <a:p>
            <a:pPr algn="l"/>
            <a:r>
              <a:rPr lang="fr-FR" sz="80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6691079" y="0"/>
            <a:ext cx="5500921" cy="6909709"/>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02DA9-B532-4C11-9421-64F4DBECD6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C0DFB2-0187-47A4-97CD-D15E738927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CEDA1B-8F34-41B0-8B95-B7271D3ADB6A}"/>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FBAC0DF5-B25A-42DE-BA98-2EC765325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F76C9-10E1-4A21-9FA4-C0F3690522EA}"/>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2813308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88B4-3691-4BA0-A409-7709BBD32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CB1ADB-214A-4897-BFFC-4E30446045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65140D-5669-415B-9396-2D4E1C7F8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59E3F-2DC9-42EE-A0BB-623ECCF4DC61}"/>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6" name="Footer Placeholder 5">
            <a:extLst>
              <a:ext uri="{FF2B5EF4-FFF2-40B4-BE49-F238E27FC236}">
                <a16:creationId xmlns:a16="http://schemas.microsoft.com/office/drawing/2014/main" id="{F01B2DCC-BD68-4800-A6B6-1F0109B2D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DC30D-9659-4B0A-A11E-97EDB8963C22}"/>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895089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C28E-80ED-4A14-972D-6E6F4D663C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69D1B4-0905-48EB-ABA0-81B561C557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0DC3B-2BB5-44E8-8E67-A3407B80A4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4EE570-E7CB-4A24-B26D-33A3F6E574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AAAE15-34A4-4C6E-BA5E-ECDF0B07A2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4BC3DC-50A7-452B-91FB-D31312569BEF}"/>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8" name="Footer Placeholder 7">
            <a:extLst>
              <a:ext uri="{FF2B5EF4-FFF2-40B4-BE49-F238E27FC236}">
                <a16:creationId xmlns:a16="http://schemas.microsoft.com/office/drawing/2014/main" id="{A2F560BA-9A22-4275-A326-F6EEE831C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6D0BCB-A947-41EA-A1D8-249851A07BC7}"/>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40741461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1384-98D9-4B56-92AB-3278B6C776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C0181D-FCBB-4F7F-BE86-7D0245010F26}"/>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4" name="Footer Placeholder 3">
            <a:extLst>
              <a:ext uri="{FF2B5EF4-FFF2-40B4-BE49-F238E27FC236}">
                <a16:creationId xmlns:a16="http://schemas.microsoft.com/office/drawing/2014/main" id="{22B6C617-1130-4955-866F-CF7FE958A3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C57ED8-96E4-4281-B742-085FC16621F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4237139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BAC25-BE89-4EBA-84DA-AF58A5ECCB00}"/>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3" name="Footer Placeholder 2">
            <a:extLst>
              <a:ext uri="{FF2B5EF4-FFF2-40B4-BE49-F238E27FC236}">
                <a16:creationId xmlns:a16="http://schemas.microsoft.com/office/drawing/2014/main" id="{095D4B74-688D-4635-9C71-BF1414410E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00CF68-E51E-40BC-9D2F-DE21ABD76DD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495664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5047-AC59-4F23-A61A-B09808CC54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E7CD91-378B-44EE-B894-738AD7D934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B421B1-854C-4716-A808-D88B88C55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C4AED-A55E-4FC2-B132-27202EB32B9D}"/>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6" name="Footer Placeholder 5">
            <a:extLst>
              <a:ext uri="{FF2B5EF4-FFF2-40B4-BE49-F238E27FC236}">
                <a16:creationId xmlns:a16="http://schemas.microsoft.com/office/drawing/2014/main" id="{1F1CEF7A-3C78-482D-B420-3B6B73AAB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C710E6-A333-4441-86C3-385786C36DD5}"/>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4425875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5ACA-4BFA-4FF8-8E28-CC12460BD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F285AB-4C46-4CDE-ADF6-EC25FFE10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01DDF-63B2-45E8-A381-437C806D10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422DC8-6510-419F-B683-4827082BF3F3}"/>
              </a:ext>
            </a:extLst>
          </p:cNvPr>
          <p:cNvSpPr>
            <a:spLocks noGrp="1"/>
          </p:cNvSpPr>
          <p:nvPr>
            <p:ph type="dt" sz="half" idx="10"/>
          </p:nvPr>
        </p:nvSpPr>
        <p:spPr/>
        <p:txBody>
          <a:bodyPr/>
          <a:lstStyle/>
          <a:p>
            <a:fld id="{7DD6D67C-0F98-424B-B244-1CCC75203E5A}" type="datetimeFigureOut">
              <a:rPr lang="en-US" smtClean="0"/>
              <a:t>7/22/2022</a:t>
            </a:fld>
            <a:endParaRPr lang="en-US"/>
          </a:p>
        </p:txBody>
      </p:sp>
      <p:sp>
        <p:nvSpPr>
          <p:cNvPr id="6" name="Footer Placeholder 5">
            <a:extLst>
              <a:ext uri="{FF2B5EF4-FFF2-40B4-BE49-F238E27FC236}">
                <a16:creationId xmlns:a16="http://schemas.microsoft.com/office/drawing/2014/main" id="{2C8DCFF1-7111-4346-B6EE-333602A6BE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8AA42-A42E-4B19-914B-AFD2CF811C65}"/>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7846627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9.xml"/><Relationship Id="rId21" Type="http://schemas.openxmlformats.org/officeDocument/2006/relationships/slideLayout" Target="../slideLayouts/slideLayout33.xml"/><Relationship Id="rId63" Type="http://schemas.openxmlformats.org/officeDocument/2006/relationships/slideLayout" Target="../slideLayouts/slideLayout75.xml"/><Relationship Id="rId159" Type="http://schemas.openxmlformats.org/officeDocument/2006/relationships/slideLayout" Target="../slideLayouts/slideLayout171.xml"/><Relationship Id="rId170" Type="http://schemas.openxmlformats.org/officeDocument/2006/relationships/slideLayout" Target="../slideLayouts/slideLayout182.xml"/><Relationship Id="rId191" Type="http://schemas.openxmlformats.org/officeDocument/2006/relationships/slideLayout" Target="../slideLayouts/slideLayout203.xml"/><Relationship Id="rId205" Type="http://schemas.openxmlformats.org/officeDocument/2006/relationships/slideLayout" Target="../slideLayouts/slideLayout217.xml"/><Relationship Id="rId226" Type="http://schemas.openxmlformats.org/officeDocument/2006/relationships/slideLayout" Target="../slideLayouts/slideLayout238.xml"/><Relationship Id="rId247" Type="http://schemas.openxmlformats.org/officeDocument/2006/relationships/slideLayout" Target="../slideLayouts/slideLayout259.xml"/><Relationship Id="rId107" Type="http://schemas.openxmlformats.org/officeDocument/2006/relationships/slideLayout" Target="../slideLayouts/slideLayout119.xml"/><Relationship Id="rId11" Type="http://schemas.openxmlformats.org/officeDocument/2006/relationships/slideLayout" Target="../slideLayouts/slideLayout23.xml"/><Relationship Id="rId32" Type="http://schemas.openxmlformats.org/officeDocument/2006/relationships/slideLayout" Target="../slideLayouts/slideLayout44.xml"/><Relationship Id="rId53" Type="http://schemas.openxmlformats.org/officeDocument/2006/relationships/slideLayout" Target="../slideLayouts/slideLayout65.xml"/><Relationship Id="rId74" Type="http://schemas.openxmlformats.org/officeDocument/2006/relationships/slideLayout" Target="../slideLayouts/slideLayout86.xml"/><Relationship Id="rId128" Type="http://schemas.openxmlformats.org/officeDocument/2006/relationships/slideLayout" Target="../slideLayouts/slideLayout140.xml"/><Relationship Id="rId149" Type="http://schemas.openxmlformats.org/officeDocument/2006/relationships/slideLayout" Target="../slideLayouts/slideLayout161.xml"/><Relationship Id="rId5" Type="http://schemas.openxmlformats.org/officeDocument/2006/relationships/slideLayout" Target="../slideLayouts/slideLayout17.xml"/><Relationship Id="rId95" Type="http://schemas.openxmlformats.org/officeDocument/2006/relationships/slideLayout" Target="../slideLayouts/slideLayout107.xml"/><Relationship Id="rId160" Type="http://schemas.openxmlformats.org/officeDocument/2006/relationships/slideLayout" Target="../slideLayouts/slideLayout172.xml"/><Relationship Id="rId181" Type="http://schemas.openxmlformats.org/officeDocument/2006/relationships/slideLayout" Target="../slideLayouts/slideLayout193.xml"/><Relationship Id="rId216" Type="http://schemas.openxmlformats.org/officeDocument/2006/relationships/slideLayout" Target="../slideLayouts/slideLayout228.xml"/><Relationship Id="rId237" Type="http://schemas.openxmlformats.org/officeDocument/2006/relationships/slideLayout" Target="../slideLayouts/slideLayout249.xml"/><Relationship Id="rId258" Type="http://schemas.openxmlformats.org/officeDocument/2006/relationships/slideLayout" Target="../slideLayouts/slideLayout270.xml"/><Relationship Id="rId22" Type="http://schemas.openxmlformats.org/officeDocument/2006/relationships/slideLayout" Target="../slideLayouts/slideLayout34.xml"/><Relationship Id="rId43" Type="http://schemas.openxmlformats.org/officeDocument/2006/relationships/slideLayout" Target="../slideLayouts/slideLayout55.xml"/><Relationship Id="rId64" Type="http://schemas.openxmlformats.org/officeDocument/2006/relationships/slideLayout" Target="../slideLayouts/slideLayout76.xml"/><Relationship Id="rId118" Type="http://schemas.openxmlformats.org/officeDocument/2006/relationships/slideLayout" Target="../slideLayouts/slideLayout130.xml"/><Relationship Id="rId139" Type="http://schemas.openxmlformats.org/officeDocument/2006/relationships/slideLayout" Target="../slideLayouts/slideLayout151.xml"/><Relationship Id="rId85" Type="http://schemas.openxmlformats.org/officeDocument/2006/relationships/slideLayout" Target="../slideLayouts/slideLayout97.xml"/><Relationship Id="rId150" Type="http://schemas.openxmlformats.org/officeDocument/2006/relationships/slideLayout" Target="../slideLayouts/slideLayout162.xml"/><Relationship Id="rId171" Type="http://schemas.openxmlformats.org/officeDocument/2006/relationships/slideLayout" Target="../slideLayouts/slideLayout183.xml"/><Relationship Id="rId192" Type="http://schemas.openxmlformats.org/officeDocument/2006/relationships/slideLayout" Target="../slideLayouts/slideLayout204.xml"/><Relationship Id="rId206" Type="http://schemas.openxmlformats.org/officeDocument/2006/relationships/slideLayout" Target="../slideLayouts/slideLayout218.xml"/><Relationship Id="rId227" Type="http://schemas.openxmlformats.org/officeDocument/2006/relationships/slideLayout" Target="../slideLayouts/slideLayout239.xml"/><Relationship Id="rId248" Type="http://schemas.openxmlformats.org/officeDocument/2006/relationships/slideLayout" Target="../slideLayouts/slideLayout260.xml"/><Relationship Id="rId12" Type="http://schemas.openxmlformats.org/officeDocument/2006/relationships/slideLayout" Target="../slideLayouts/slideLayout24.xml"/><Relationship Id="rId33" Type="http://schemas.openxmlformats.org/officeDocument/2006/relationships/slideLayout" Target="../slideLayouts/slideLayout45.xml"/><Relationship Id="rId108" Type="http://schemas.openxmlformats.org/officeDocument/2006/relationships/slideLayout" Target="../slideLayouts/slideLayout120.xml"/><Relationship Id="rId129" Type="http://schemas.openxmlformats.org/officeDocument/2006/relationships/slideLayout" Target="../slideLayouts/slideLayout141.xml"/><Relationship Id="rId54" Type="http://schemas.openxmlformats.org/officeDocument/2006/relationships/slideLayout" Target="../slideLayouts/slideLayout66.xml"/><Relationship Id="rId75" Type="http://schemas.openxmlformats.org/officeDocument/2006/relationships/slideLayout" Target="../slideLayouts/slideLayout87.xml"/><Relationship Id="rId96" Type="http://schemas.openxmlformats.org/officeDocument/2006/relationships/slideLayout" Target="../slideLayouts/slideLayout108.xml"/><Relationship Id="rId140" Type="http://schemas.openxmlformats.org/officeDocument/2006/relationships/slideLayout" Target="../slideLayouts/slideLayout152.xml"/><Relationship Id="rId161" Type="http://schemas.openxmlformats.org/officeDocument/2006/relationships/slideLayout" Target="../slideLayouts/slideLayout173.xml"/><Relationship Id="rId182" Type="http://schemas.openxmlformats.org/officeDocument/2006/relationships/slideLayout" Target="../slideLayouts/slideLayout194.xml"/><Relationship Id="rId217" Type="http://schemas.openxmlformats.org/officeDocument/2006/relationships/slideLayout" Target="../slideLayouts/slideLayout229.xml"/><Relationship Id="rId6" Type="http://schemas.openxmlformats.org/officeDocument/2006/relationships/slideLayout" Target="../slideLayouts/slideLayout18.xml"/><Relationship Id="rId238" Type="http://schemas.openxmlformats.org/officeDocument/2006/relationships/slideLayout" Target="../slideLayouts/slideLayout250.xml"/><Relationship Id="rId259" Type="http://schemas.openxmlformats.org/officeDocument/2006/relationships/slideLayout" Target="../slideLayouts/slideLayout271.xml"/><Relationship Id="rId23" Type="http://schemas.openxmlformats.org/officeDocument/2006/relationships/slideLayout" Target="../slideLayouts/slideLayout35.xml"/><Relationship Id="rId119" Type="http://schemas.openxmlformats.org/officeDocument/2006/relationships/slideLayout" Target="../slideLayouts/slideLayout131.xml"/><Relationship Id="rId44" Type="http://schemas.openxmlformats.org/officeDocument/2006/relationships/slideLayout" Target="../slideLayouts/slideLayout56.xml"/><Relationship Id="rId65" Type="http://schemas.openxmlformats.org/officeDocument/2006/relationships/slideLayout" Target="../slideLayouts/slideLayout77.xml"/><Relationship Id="rId86" Type="http://schemas.openxmlformats.org/officeDocument/2006/relationships/slideLayout" Target="../slideLayouts/slideLayout98.xml"/><Relationship Id="rId130" Type="http://schemas.openxmlformats.org/officeDocument/2006/relationships/slideLayout" Target="../slideLayouts/slideLayout142.xml"/><Relationship Id="rId151" Type="http://schemas.openxmlformats.org/officeDocument/2006/relationships/slideLayout" Target="../slideLayouts/slideLayout163.xml"/><Relationship Id="rId172" Type="http://schemas.openxmlformats.org/officeDocument/2006/relationships/slideLayout" Target="../slideLayouts/slideLayout184.xml"/><Relationship Id="rId193" Type="http://schemas.openxmlformats.org/officeDocument/2006/relationships/slideLayout" Target="../slideLayouts/slideLayout205.xml"/><Relationship Id="rId207" Type="http://schemas.openxmlformats.org/officeDocument/2006/relationships/slideLayout" Target="../slideLayouts/slideLayout219.xml"/><Relationship Id="rId228" Type="http://schemas.openxmlformats.org/officeDocument/2006/relationships/slideLayout" Target="../slideLayouts/slideLayout240.xml"/><Relationship Id="rId249" Type="http://schemas.openxmlformats.org/officeDocument/2006/relationships/slideLayout" Target="../slideLayouts/slideLayout261.xml"/><Relationship Id="rId13" Type="http://schemas.openxmlformats.org/officeDocument/2006/relationships/slideLayout" Target="../slideLayouts/slideLayout25.xml"/><Relationship Id="rId109" Type="http://schemas.openxmlformats.org/officeDocument/2006/relationships/slideLayout" Target="../slideLayouts/slideLayout121.xml"/><Relationship Id="rId260" Type="http://schemas.openxmlformats.org/officeDocument/2006/relationships/slideLayout" Target="../slideLayouts/slideLayout272.xml"/><Relationship Id="rId34" Type="http://schemas.openxmlformats.org/officeDocument/2006/relationships/slideLayout" Target="../slideLayouts/slideLayout46.xml"/><Relationship Id="rId55" Type="http://schemas.openxmlformats.org/officeDocument/2006/relationships/slideLayout" Target="../slideLayouts/slideLayout67.xml"/><Relationship Id="rId76" Type="http://schemas.openxmlformats.org/officeDocument/2006/relationships/slideLayout" Target="../slideLayouts/slideLayout88.xml"/><Relationship Id="rId97" Type="http://schemas.openxmlformats.org/officeDocument/2006/relationships/slideLayout" Target="../slideLayouts/slideLayout109.xml"/><Relationship Id="rId120" Type="http://schemas.openxmlformats.org/officeDocument/2006/relationships/slideLayout" Target="../slideLayouts/slideLayout132.xml"/><Relationship Id="rId141" Type="http://schemas.openxmlformats.org/officeDocument/2006/relationships/slideLayout" Target="../slideLayouts/slideLayout153.xml"/><Relationship Id="rId7" Type="http://schemas.openxmlformats.org/officeDocument/2006/relationships/slideLayout" Target="../slideLayouts/slideLayout19.xml"/><Relationship Id="rId162" Type="http://schemas.openxmlformats.org/officeDocument/2006/relationships/slideLayout" Target="../slideLayouts/slideLayout174.xml"/><Relationship Id="rId183" Type="http://schemas.openxmlformats.org/officeDocument/2006/relationships/slideLayout" Target="../slideLayouts/slideLayout195.xml"/><Relationship Id="rId218" Type="http://schemas.openxmlformats.org/officeDocument/2006/relationships/slideLayout" Target="../slideLayouts/slideLayout230.xml"/><Relationship Id="rId239" Type="http://schemas.openxmlformats.org/officeDocument/2006/relationships/slideLayout" Target="../slideLayouts/slideLayout251.xml"/><Relationship Id="rId250" Type="http://schemas.openxmlformats.org/officeDocument/2006/relationships/slideLayout" Target="../slideLayouts/slideLayout262.xml"/><Relationship Id="rId24" Type="http://schemas.openxmlformats.org/officeDocument/2006/relationships/slideLayout" Target="../slideLayouts/slideLayout36.xml"/><Relationship Id="rId45" Type="http://schemas.openxmlformats.org/officeDocument/2006/relationships/slideLayout" Target="../slideLayouts/slideLayout57.xml"/><Relationship Id="rId66" Type="http://schemas.openxmlformats.org/officeDocument/2006/relationships/slideLayout" Target="../slideLayouts/slideLayout78.xml"/><Relationship Id="rId87" Type="http://schemas.openxmlformats.org/officeDocument/2006/relationships/slideLayout" Target="../slideLayouts/slideLayout99.xml"/><Relationship Id="rId110" Type="http://schemas.openxmlformats.org/officeDocument/2006/relationships/slideLayout" Target="../slideLayouts/slideLayout122.xml"/><Relationship Id="rId131" Type="http://schemas.openxmlformats.org/officeDocument/2006/relationships/slideLayout" Target="../slideLayouts/slideLayout143.xml"/><Relationship Id="rId152" Type="http://schemas.openxmlformats.org/officeDocument/2006/relationships/slideLayout" Target="../slideLayouts/slideLayout164.xml"/><Relationship Id="rId173" Type="http://schemas.openxmlformats.org/officeDocument/2006/relationships/slideLayout" Target="../slideLayouts/slideLayout185.xml"/><Relationship Id="rId194" Type="http://schemas.openxmlformats.org/officeDocument/2006/relationships/slideLayout" Target="../slideLayouts/slideLayout206.xml"/><Relationship Id="rId208" Type="http://schemas.openxmlformats.org/officeDocument/2006/relationships/slideLayout" Target="../slideLayouts/slideLayout220.xml"/><Relationship Id="rId229" Type="http://schemas.openxmlformats.org/officeDocument/2006/relationships/slideLayout" Target="../slideLayouts/slideLayout241.xml"/><Relationship Id="rId240" Type="http://schemas.openxmlformats.org/officeDocument/2006/relationships/slideLayout" Target="../slideLayouts/slideLayout252.xml"/><Relationship Id="rId261" Type="http://schemas.openxmlformats.org/officeDocument/2006/relationships/theme" Target="../theme/theme2.xml"/><Relationship Id="rId14" Type="http://schemas.openxmlformats.org/officeDocument/2006/relationships/slideLayout" Target="../slideLayouts/slideLayout26.xml"/><Relationship Id="rId35" Type="http://schemas.openxmlformats.org/officeDocument/2006/relationships/slideLayout" Target="../slideLayouts/slideLayout47.xml"/><Relationship Id="rId56" Type="http://schemas.openxmlformats.org/officeDocument/2006/relationships/slideLayout" Target="../slideLayouts/slideLayout68.xml"/><Relationship Id="rId77" Type="http://schemas.openxmlformats.org/officeDocument/2006/relationships/slideLayout" Target="../slideLayouts/slideLayout89.xml"/><Relationship Id="rId100" Type="http://schemas.openxmlformats.org/officeDocument/2006/relationships/slideLayout" Target="../slideLayouts/slideLayout112.xml"/><Relationship Id="rId8" Type="http://schemas.openxmlformats.org/officeDocument/2006/relationships/slideLayout" Target="../slideLayouts/slideLayout20.xml"/><Relationship Id="rId98" Type="http://schemas.openxmlformats.org/officeDocument/2006/relationships/slideLayout" Target="../slideLayouts/slideLayout110.xml"/><Relationship Id="rId121" Type="http://schemas.openxmlformats.org/officeDocument/2006/relationships/slideLayout" Target="../slideLayouts/slideLayout133.xml"/><Relationship Id="rId142" Type="http://schemas.openxmlformats.org/officeDocument/2006/relationships/slideLayout" Target="../slideLayouts/slideLayout154.xml"/><Relationship Id="rId163" Type="http://schemas.openxmlformats.org/officeDocument/2006/relationships/slideLayout" Target="../slideLayouts/slideLayout175.xml"/><Relationship Id="rId184" Type="http://schemas.openxmlformats.org/officeDocument/2006/relationships/slideLayout" Target="../slideLayouts/slideLayout196.xml"/><Relationship Id="rId219" Type="http://schemas.openxmlformats.org/officeDocument/2006/relationships/slideLayout" Target="../slideLayouts/slideLayout231.xml"/><Relationship Id="rId230" Type="http://schemas.openxmlformats.org/officeDocument/2006/relationships/slideLayout" Target="../slideLayouts/slideLayout242.xml"/><Relationship Id="rId251" Type="http://schemas.openxmlformats.org/officeDocument/2006/relationships/slideLayout" Target="../slideLayouts/slideLayout263.xml"/><Relationship Id="rId25" Type="http://schemas.openxmlformats.org/officeDocument/2006/relationships/slideLayout" Target="../slideLayouts/slideLayout37.xml"/><Relationship Id="rId46" Type="http://schemas.openxmlformats.org/officeDocument/2006/relationships/slideLayout" Target="../slideLayouts/slideLayout58.xml"/><Relationship Id="rId67" Type="http://schemas.openxmlformats.org/officeDocument/2006/relationships/slideLayout" Target="../slideLayouts/slideLayout79.xml"/><Relationship Id="rId88" Type="http://schemas.openxmlformats.org/officeDocument/2006/relationships/slideLayout" Target="../slideLayouts/slideLayout100.xml"/><Relationship Id="rId111" Type="http://schemas.openxmlformats.org/officeDocument/2006/relationships/slideLayout" Target="../slideLayouts/slideLayout123.xml"/><Relationship Id="rId132" Type="http://schemas.openxmlformats.org/officeDocument/2006/relationships/slideLayout" Target="../slideLayouts/slideLayout144.xml"/><Relationship Id="rId153" Type="http://schemas.openxmlformats.org/officeDocument/2006/relationships/slideLayout" Target="../slideLayouts/slideLayout165.xml"/><Relationship Id="rId174" Type="http://schemas.openxmlformats.org/officeDocument/2006/relationships/slideLayout" Target="../slideLayouts/slideLayout186.xml"/><Relationship Id="rId195" Type="http://schemas.openxmlformats.org/officeDocument/2006/relationships/slideLayout" Target="../slideLayouts/slideLayout207.xml"/><Relationship Id="rId209" Type="http://schemas.openxmlformats.org/officeDocument/2006/relationships/slideLayout" Target="../slideLayouts/slideLayout221.xml"/><Relationship Id="rId220" Type="http://schemas.openxmlformats.org/officeDocument/2006/relationships/slideLayout" Target="../slideLayouts/slideLayout232.xml"/><Relationship Id="rId241" Type="http://schemas.openxmlformats.org/officeDocument/2006/relationships/slideLayout" Target="../slideLayouts/slideLayout253.xml"/><Relationship Id="rId15" Type="http://schemas.openxmlformats.org/officeDocument/2006/relationships/slideLayout" Target="../slideLayouts/slideLayout27.xml"/><Relationship Id="rId36" Type="http://schemas.openxmlformats.org/officeDocument/2006/relationships/slideLayout" Target="../slideLayouts/slideLayout48.xml"/><Relationship Id="rId57" Type="http://schemas.openxmlformats.org/officeDocument/2006/relationships/slideLayout" Target="../slideLayouts/slideLayout69.xml"/><Relationship Id="rId78" Type="http://schemas.openxmlformats.org/officeDocument/2006/relationships/slideLayout" Target="../slideLayouts/slideLayout90.xml"/><Relationship Id="rId99" Type="http://schemas.openxmlformats.org/officeDocument/2006/relationships/slideLayout" Target="../slideLayouts/slideLayout111.xml"/><Relationship Id="rId101" Type="http://schemas.openxmlformats.org/officeDocument/2006/relationships/slideLayout" Target="../slideLayouts/slideLayout113.xml"/><Relationship Id="rId122" Type="http://schemas.openxmlformats.org/officeDocument/2006/relationships/slideLayout" Target="../slideLayouts/slideLayout134.xml"/><Relationship Id="rId143" Type="http://schemas.openxmlformats.org/officeDocument/2006/relationships/slideLayout" Target="../slideLayouts/slideLayout155.xml"/><Relationship Id="rId164" Type="http://schemas.openxmlformats.org/officeDocument/2006/relationships/slideLayout" Target="../slideLayouts/slideLayout176.xml"/><Relationship Id="rId185" Type="http://schemas.openxmlformats.org/officeDocument/2006/relationships/slideLayout" Target="../slideLayouts/slideLayout197.xml"/><Relationship Id="rId9" Type="http://schemas.openxmlformats.org/officeDocument/2006/relationships/slideLayout" Target="../slideLayouts/slideLayout21.xml"/><Relationship Id="rId210" Type="http://schemas.openxmlformats.org/officeDocument/2006/relationships/slideLayout" Target="../slideLayouts/slideLayout222.xml"/><Relationship Id="rId26" Type="http://schemas.openxmlformats.org/officeDocument/2006/relationships/slideLayout" Target="../slideLayouts/slideLayout38.xml"/><Relationship Id="rId231" Type="http://schemas.openxmlformats.org/officeDocument/2006/relationships/slideLayout" Target="../slideLayouts/slideLayout243.xml"/><Relationship Id="rId252" Type="http://schemas.openxmlformats.org/officeDocument/2006/relationships/slideLayout" Target="../slideLayouts/slideLayout264.xml"/><Relationship Id="rId47" Type="http://schemas.openxmlformats.org/officeDocument/2006/relationships/slideLayout" Target="../slideLayouts/slideLayout59.xml"/><Relationship Id="rId68" Type="http://schemas.openxmlformats.org/officeDocument/2006/relationships/slideLayout" Target="../slideLayouts/slideLayout80.xml"/><Relationship Id="rId89" Type="http://schemas.openxmlformats.org/officeDocument/2006/relationships/slideLayout" Target="../slideLayouts/slideLayout101.xml"/><Relationship Id="rId112" Type="http://schemas.openxmlformats.org/officeDocument/2006/relationships/slideLayout" Target="../slideLayouts/slideLayout124.xml"/><Relationship Id="rId133" Type="http://schemas.openxmlformats.org/officeDocument/2006/relationships/slideLayout" Target="../slideLayouts/slideLayout145.xml"/><Relationship Id="rId154" Type="http://schemas.openxmlformats.org/officeDocument/2006/relationships/slideLayout" Target="../slideLayouts/slideLayout166.xml"/><Relationship Id="rId175" Type="http://schemas.openxmlformats.org/officeDocument/2006/relationships/slideLayout" Target="../slideLayouts/slideLayout187.xml"/><Relationship Id="rId196" Type="http://schemas.openxmlformats.org/officeDocument/2006/relationships/slideLayout" Target="../slideLayouts/slideLayout208.xml"/><Relationship Id="rId200" Type="http://schemas.openxmlformats.org/officeDocument/2006/relationships/slideLayout" Target="../slideLayouts/slideLayout212.xml"/><Relationship Id="rId16" Type="http://schemas.openxmlformats.org/officeDocument/2006/relationships/slideLayout" Target="../slideLayouts/slideLayout28.xml"/><Relationship Id="rId221" Type="http://schemas.openxmlformats.org/officeDocument/2006/relationships/slideLayout" Target="../slideLayouts/slideLayout233.xml"/><Relationship Id="rId242" Type="http://schemas.openxmlformats.org/officeDocument/2006/relationships/slideLayout" Target="../slideLayouts/slideLayout254.xml"/><Relationship Id="rId37" Type="http://schemas.openxmlformats.org/officeDocument/2006/relationships/slideLayout" Target="../slideLayouts/slideLayout49.xml"/><Relationship Id="rId58" Type="http://schemas.openxmlformats.org/officeDocument/2006/relationships/slideLayout" Target="../slideLayouts/slideLayout70.xml"/><Relationship Id="rId79" Type="http://schemas.openxmlformats.org/officeDocument/2006/relationships/slideLayout" Target="../slideLayouts/slideLayout91.xml"/><Relationship Id="rId102" Type="http://schemas.openxmlformats.org/officeDocument/2006/relationships/slideLayout" Target="../slideLayouts/slideLayout114.xml"/><Relationship Id="rId123" Type="http://schemas.openxmlformats.org/officeDocument/2006/relationships/slideLayout" Target="../slideLayouts/slideLayout135.xml"/><Relationship Id="rId144" Type="http://schemas.openxmlformats.org/officeDocument/2006/relationships/slideLayout" Target="../slideLayouts/slideLayout156.xml"/><Relationship Id="rId90" Type="http://schemas.openxmlformats.org/officeDocument/2006/relationships/slideLayout" Target="../slideLayouts/slideLayout102.xml"/><Relationship Id="rId165" Type="http://schemas.openxmlformats.org/officeDocument/2006/relationships/slideLayout" Target="../slideLayouts/slideLayout177.xml"/><Relationship Id="rId186" Type="http://schemas.openxmlformats.org/officeDocument/2006/relationships/slideLayout" Target="../slideLayouts/slideLayout198.xml"/><Relationship Id="rId211" Type="http://schemas.openxmlformats.org/officeDocument/2006/relationships/slideLayout" Target="../slideLayouts/slideLayout223.xml"/><Relationship Id="rId232" Type="http://schemas.openxmlformats.org/officeDocument/2006/relationships/slideLayout" Target="../slideLayouts/slideLayout244.xml"/><Relationship Id="rId253" Type="http://schemas.openxmlformats.org/officeDocument/2006/relationships/slideLayout" Target="../slideLayouts/slideLayout265.xml"/><Relationship Id="rId27" Type="http://schemas.openxmlformats.org/officeDocument/2006/relationships/slideLayout" Target="../slideLayouts/slideLayout39.xml"/><Relationship Id="rId48" Type="http://schemas.openxmlformats.org/officeDocument/2006/relationships/slideLayout" Target="../slideLayouts/slideLayout60.xml"/><Relationship Id="rId69" Type="http://schemas.openxmlformats.org/officeDocument/2006/relationships/slideLayout" Target="../slideLayouts/slideLayout81.xml"/><Relationship Id="rId113" Type="http://schemas.openxmlformats.org/officeDocument/2006/relationships/slideLayout" Target="../slideLayouts/slideLayout125.xml"/><Relationship Id="rId134" Type="http://schemas.openxmlformats.org/officeDocument/2006/relationships/slideLayout" Target="../slideLayouts/slideLayout146.xml"/><Relationship Id="rId80" Type="http://schemas.openxmlformats.org/officeDocument/2006/relationships/slideLayout" Target="../slideLayouts/slideLayout92.xml"/><Relationship Id="rId155" Type="http://schemas.openxmlformats.org/officeDocument/2006/relationships/slideLayout" Target="../slideLayouts/slideLayout167.xml"/><Relationship Id="rId176" Type="http://schemas.openxmlformats.org/officeDocument/2006/relationships/slideLayout" Target="../slideLayouts/slideLayout188.xml"/><Relationship Id="rId197" Type="http://schemas.openxmlformats.org/officeDocument/2006/relationships/slideLayout" Target="../slideLayouts/slideLayout209.xml"/><Relationship Id="rId201" Type="http://schemas.openxmlformats.org/officeDocument/2006/relationships/slideLayout" Target="../slideLayouts/slideLayout213.xml"/><Relationship Id="rId222" Type="http://schemas.openxmlformats.org/officeDocument/2006/relationships/slideLayout" Target="../slideLayouts/slideLayout234.xml"/><Relationship Id="rId243" Type="http://schemas.openxmlformats.org/officeDocument/2006/relationships/slideLayout" Target="../slideLayouts/slideLayout255.xml"/><Relationship Id="rId17" Type="http://schemas.openxmlformats.org/officeDocument/2006/relationships/slideLayout" Target="../slideLayouts/slideLayout29.xml"/><Relationship Id="rId38" Type="http://schemas.openxmlformats.org/officeDocument/2006/relationships/slideLayout" Target="../slideLayouts/slideLayout50.xml"/><Relationship Id="rId59" Type="http://schemas.openxmlformats.org/officeDocument/2006/relationships/slideLayout" Target="../slideLayouts/slideLayout71.xml"/><Relationship Id="rId103" Type="http://schemas.openxmlformats.org/officeDocument/2006/relationships/slideLayout" Target="../slideLayouts/slideLayout115.xml"/><Relationship Id="rId124" Type="http://schemas.openxmlformats.org/officeDocument/2006/relationships/slideLayout" Target="../slideLayouts/slideLayout136.xml"/><Relationship Id="rId70" Type="http://schemas.openxmlformats.org/officeDocument/2006/relationships/slideLayout" Target="../slideLayouts/slideLayout82.xml"/><Relationship Id="rId91" Type="http://schemas.openxmlformats.org/officeDocument/2006/relationships/slideLayout" Target="../slideLayouts/slideLayout103.xml"/><Relationship Id="rId145" Type="http://schemas.openxmlformats.org/officeDocument/2006/relationships/slideLayout" Target="../slideLayouts/slideLayout157.xml"/><Relationship Id="rId166" Type="http://schemas.openxmlformats.org/officeDocument/2006/relationships/slideLayout" Target="../slideLayouts/slideLayout178.xml"/><Relationship Id="rId187" Type="http://schemas.openxmlformats.org/officeDocument/2006/relationships/slideLayout" Target="../slideLayouts/slideLayout199.xml"/><Relationship Id="rId1" Type="http://schemas.openxmlformats.org/officeDocument/2006/relationships/slideLayout" Target="../slideLayouts/slideLayout13.xml"/><Relationship Id="rId212" Type="http://schemas.openxmlformats.org/officeDocument/2006/relationships/slideLayout" Target="../slideLayouts/slideLayout224.xml"/><Relationship Id="rId233" Type="http://schemas.openxmlformats.org/officeDocument/2006/relationships/slideLayout" Target="../slideLayouts/slideLayout245.xml"/><Relationship Id="rId254" Type="http://schemas.openxmlformats.org/officeDocument/2006/relationships/slideLayout" Target="../slideLayouts/slideLayout266.xml"/><Relationship Id="rId28" Type="http://schemas.openxmlformats.org/officeDocument/2006/relationships/slideLayout" Target="../slideLayouts/slideLayout40.xml"/><Relationship Id="rId49" Type="http://schemas.openxmlformats.org/officeDocument/2006/relationships/slideLayout" Target="../slideLayouts/slideLayout61.xml"/><Relationship Id="rId114" Type="http://schemas.openxmlformats.org/officeDocument/2006/relationships/slideLayout" Target="../slideLayouts/slideLayout126.xml"/><Relationship Id="rId60" Type="http://schemas.openxmlformats.org/officeDocument/2006/relationships/slideLayout" Target="../slideLayouts/slideLayout72.xml"/><Relationship Id="rId81" Type="http://schemas.openxmlformats.org/officeDocument/2006/relationships/slideLayout" Target="../slideLayouts/slideLayout93.xml"/><Relationship Id="rId135" Type="http://schemas.openxmlformats.org/officeDocument/2006/relationships/slideLayout" Target="../slideLayouts/slideLayout147.xml"/><Relationship Id="rId156" Type="http://schemas.openxmlformats.org/officeDocument/2006/relationships/slideLayout" Target="../slideLayouts/slideLayout168.xml"/><Relationship Id="rId177" Type="http://schemas.openxmlformats.org/officeDocument/2006/relationships/slideLayout" Target="../slideLayouts/slideLayout189.xml"/><Relationship Id="rId198" Type="http://schemas.openxmlformats.org/officeDocument/2006/relationships/slideLayout" Target="../slideLayouts/slideLayout210.xml"/><Relationship Id="rId202" Type="http://schemas.openxmlformats.org/officeDocument/2006/relationships/slideLayout" Target="../slideLayouts/slideLayout214.xml"/><Relationship Id="rId223" Type="http://schemas.openxmlformats.org/officeDocument/2006/relationships/slideLayout" Target="../slideLayouts/slideLayout235.xml"/><Relationship Id="rId244" Type="http://schemas.openxmlformats.org/officeDocument/2006/relationships/slideLayout" Target="../slideLayouts/slideLayout256.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50" Type="http://schemas.openxmlformats.org/officeDocument/2006/relationships/slideLayout" Target="../slideLayouts/slideLayout62.xml"/><Relationship Id="rId104" Type="http://schemas.openxmlformats.org/officeDocument/2006/relationships/slideLayout" Target="../slideLayouts/slideLayout116.xml"/><Relationship Id="rId125" Type="http://schemas.openxmlformats.org/officeDocument/2006/relationships/slideLayout" Target="../slideLayouts/slideLayout137.xml"/><Relationship Id="rId146" Type="http://schemas.openxmlformats.org/officeDocument/2006/relationships/slideLayout" Target="../slideLayouts/slideLayout158.xml"/><Relationship Id="rId167" Type="http://schemas.openxmlformats.org/officeDocument/2006/relationships/slideLayout" Target="../slideLayouts/slideLayout179.xml"/><Relationship Id="rId188" Type="http://schemas.openxmlformats.org/officeDocument/2006/relationships/slideLayout" Target="../slideLayouts/slideLayout200.xml"/><Relationship Id="rId71" Type="http://schemas.openxmlformats.org/officeDocument/2006/relationships/slideLayout" Target="../slideLayouts/slideLayout83.xml"/><Relationship Id="rId92" Type="http://schemas.openxmlformats.org/officeDocument/2006/relationships/slideLayout" Target="../slideLayouts/slideLayout104.xml"/><Relationship Id="rId213" Type="http://schemas.openxmlformats.org/officeDocument/2006/relationships/slideLayout" Target="../slideLayouts/slideLayout225.xml"/><Relationship Id="rId234" Type="http://schemas.openxmlformats.org/officeDocument/2006/relationships/slideLayout" Target="../slideLayouts/slideLayout246.xml"/><Relationship Id="rId2" Type="http://schemas.openxmlformats.org/officeDocument/2006/relationships/slideLayout" Target="../slideLayouts/slideLayout14.xml"/><Relationship Id="rId29" Type="http://schemas.openxmlformats.org/officeDocument/2006/relationships/slideLayout" Target="../slideLayouts/slideLayout41.xml"/><Relationship Id="rId255" Type="http://schemas.openxmlformats.org/officeDocument/2006/relationships/slideLayout" Target="../slideLayouts/slideLayout267.xml"/><Relationship Id="rId40" Type="http://schemas.openxmlformats.org/officeDocument/2006/relationships/slideLayout" Target="../slideLayouts/slideLayout52.xml"/><Relationship Id="rId115" Type="http://schemas.openxmlformats.org/officeDocument/2006/relationships/slideLayout" Target="../slideLayouts/slideLayout127.xml"/><Relationship Id="rId136" Type="http://schemas.openxmlformats.org/officeDocument/2006/relationships/slideLayout" Target="../slideLayouts/slideLayout148.xml"/><Relationship Id="rId157" Type="http://schemas.openxmlformats.org/officeDocument/2006/relationships/slideLayout" Target="../slideLayouts/slideLayout169.xml"/><Relationship Id="rId178" Type="http://schemas.openxmlformats.org/officeDocument/2006/relationships/slideLayout" Target="../slideLayouts/slideLayout190.xml"/><Relationship Id="rId61" Type="http://schemas.openxmlformats.org/officeDocument/2006/relationships/slideLayout" Target="../slideLayouts/slideLayout73.xml"/><Relationship Id="rId82" Type="http://schemas.openxmlformats.org/officeDocument/2006/relationships/slideLayout" Target="../slideLayouts/slideLayout94.xml"/><Relationship Id="rId199" Type="http://schemas.openxmlformats.org/officeDocument/2006/relationships/slideLayout" Target="../slideLayouts/slideLayout211.xml"/><Relationship Id="rId203" Type="http://schemas.openxmlformats.org/officeDocument/2006/relationships/slideLayout" Target="../slideLayouts/slideLayout215.xml"/><Relationship Id="rId19" Type="http://schemas.openxmlformats.org/officeDocument/2006/relationships/slideLayout" Target="../slideLayouts/slideLayout31.xml"/><Relationship Id="rId224" Type="http://schemas.openxmlformats.org/officeDocument/2006/relationships/slideLayout" Target="../slideLayouts/slideLayout236.xml"/><Relationship Id="rId245" Type="http://schemas.openxmlformats.org/officeDocument/2006/relationships/slideLayout" Target="../slideLayouts/slideLayout257.xml"/><Relationship Id="rId30" Type="http://schemas.openxmlformats.org/officeDocument/2006/relationships/slideLayout" Target="../slideLayouts/slideLayout42.xml"/><Relationship Id="rId105" Type="http://schemas.openxmlformats.org/officeDocument/2006/relationships/slideLayout" Target="../slideLayouts/slideLayout117.xml"/><Relationship Id="rId126" Type="http://schemas.openxmlformats.org/officeDocument/2006/relationships/slideLayout" Target="../slideLayouts/slideLayout138.xml"/><Relationship Id="rId147" Type="http://schemas.openxmlformats.org/officeDocument/2006/relationships/slideLayout" Target="../slideLayouts/slideLayout159.xml"/><Relationship Id="rId168" Type="http://schemas.openxmlformats.org/officeDocument/2006/relationships/slideLayout" Target="../slideLayouts/slideLayout18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93" Type="http://schemas.openxmlformats.org/officeDocument/2006/relationships/slideLayout" Target="../slideLayouts/slideLayout105.xml"/><Relationship Id="rId189" Type="http://schemas.openxmlformats.org/officeDocument/2006/relationships/slideLayout" Target="../slideLayouts/slideLayout201.xml"/><Relationship Id="rId3" Type="http://schemas.openxmlformats.org/officeDocument/2006/relationships/slideLayout" Target="../slideLayouts/slideLayout15.xml"/><Relationship Id="rId214" Type="http://schemas.openxmlformats.org/officeDocument/2006/relationships/slideLayout" Target="../slideLayouts/slideLayout226.xml"/><Relationship Id="rId235" Type="http://schemas.openxmlformats.org/officeDocument/2006/relationships/slideLayout" Target="../slideLayouts/slideLayout247.xml"/><Relationship Id="rId256" Type="http://schemas.openxmlformats.org/officeDocument/2006/relationships/slideLayout" Target="../slideLayouts/slideLayout268.xml"/><Relationship Id="rId116" Type="http://schemas.openxmlformats.org/officeDocument/2006/relationships/slideLayout" Target="../slideLayouts/slideLayout128.xml"/><Relationship Id="rId137" Type="http://schemas.openxmlformats.org/officeDocument/2006/relationships/slideLayout" Target="../slideLayouts/slideLayout149.xml"/><Relationship Id="rId158" Type="http://schemas.openxmlformats.org/officeDocument/2006/relationships/slideLayout" Target="../slideLayouts/slideLayout170.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62" Type="http://schemas.openxmlformats.org/officeDocument/2006/relationships/slideLayout" Target="../slideLayouts/slideLayout74.xml"/><Relationship Id="rId83" Type="http://schemas.openxmlformats.org/officeDocument/2006/relationships/slideLayout" Target="../slideLayouts/slideLayout95.xml"/><Relationship Id="rId179" Type="http://schemas.openxmlformats.org/officeDocument/2006/relationships/slideLayout" Target="../slideLayouts/slideLayout191.xml"/><Relationship Id="rId190" Type="http://schemas.openxmlformats.org/officeDocument/2006/relationships/slideLayout" Target="../slideLayouts/slideLayout202.xml"/><Relationship Id="rId204" Type="http://schemas.openxmlformats.org/officeDocument/2006/relationships/slideLayout" Target="../slideLayouts/slideLayout216.xml"/><Relationship Id="rId225" Type="http://schemas.openxmlformats.org/officeDocument/2006/relationships/slideLayout" Target="../slideLayouts/slideLayout237.xml"/><Relationship Id="rId246" Type="http://schemas.openxmlformats.org/officeDocument/2006/relationships/slideLayout" Target="../slideLayouts/slideLayout258.xml"/><Relationship Id="rId106" Type="http://schemas.openxmlformats.org/officeDocument/2006/relationships/slideLayout" Target="../slideLayouts/slideLayout118.xml"/><Relationship Id="rId127" Type="http://schemas.openxmlformats.org/officeDocument/2006/relationships/slideLayout" Target="../slideLayouts/slideLayout13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52" Type="http://schemas.openxmlformats.org/officeDocument/2006/relationships/slideLayout" Target="../slideLayouts/slideLayout64.xml"/><Relationship Id="rId73" Type="http://schemas.openxmlformats.org/officeDocument/2006/relationships/slideLayout" Target="../slideLayouts/slideLayout85.xml"/><Relationship Id="rId94" Type="http://schemas.openxmlformats.org/officeDocument/2006/relationships/slideLayout" Target="../slideLayouts/slideLayout106.xml"/><Relationship Id="rId148" Type="http://schemas.openxmlformats.org/officeDocument/2006/relationships/slideLayout" Target="../slideLayouts/slideLayout160.xml"/><Relationship Id="rId169" Type="http://schemas.openxmlformats.org/officeDocument/2006/relationships/slideLayout" Target="../slideLayouts/slideLayout181.xml"/><Relationship Id="rId4" Type="http://schemas.openxmlformats.org/officeDocument/2006/relationships/slideLayout" Target="../slideLayouts/slideLayout16.xml"/><Relationship Id="rId180" Type="http://schemas.openxmlformats.org/officeDocument/2006/relationships/slideLayout" Target="../slideLayouts/slideLayout192.xml"/><Relationship Id="rId215" Type="http://schemas.openxmlformats.org/officeDocument/2006/relationships/slideLayout" Target="../slideLayouts/slideLayout227.xml"/><Relationship Id="rId236" Type="http://schemas.openxmlformats.org/officeDocument/2006/relationships/slideLayout" Target="../slideLayouts/slideLayout248.xml"/><Relationship Id="rId257" Type="http://schemas.openxmlformats.org/officeDocument/2006/relationships/slideLayout" Target="../slideLayouts/slideLayout269.xml"/><Relationship Id="rId42" Type="http://schemas.openxmlformats.org/officeDocument/2006/relationships/slideLayout" Target="../slideLayouts/slideLayout54.xml"/><Relationship Id="rId84" Type="http://schemas.openxmlformats.org/officeDocument/2006/relationships/slideLayout" Target="../slideLayouts/slideLayout96.xml"/><Relationship Id="rId138"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90CCCE-F955-4706-B66E-007F45DDF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646599-0A91-4833-88B4-2E6E43F90C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14EE7-A5C4-48DF-ABB9-5FA800124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6D67C-0F98-424B-B244-1CCC75203E5A}" type="datetimeFigureOut">
              <a:rPr lang="en-US" smtClean="0"/>
              <a:t>7/22/2022</a:t>
            </a:fld>
            <a:endParaRPr lang="en-US"/>
          </a:p>
        </p:txBody>
      </p:sp>
      <p:sp>
        <p:nvSpPr>
          <p:cNvPr id="5" name="Footer Placeholder 4">
            <a:extLst>
              <a:ext uri="{FF2B5EF4-FFF2-40B4-BE49-F238E27FC236}">
                <a16:creationId xmlns:a16="http://schemas.microsoft.com/office/drawing/2014/main" id="{66AF03CB-38FB-45FC-B238-194C6588D2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0493F1-023A-4D8E-BFCF-A1F440A79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B201C-5A4B-4E6E-AB18-F8F244A0758C}" type="slidenum">
              <a:rPr lang="en-US" smtClean="0"/>
              <a:t>‹#›</a:t>
            </a:fld>
            <a:endParaRPr lang="en-US"/>
          </a:p>
        </p:txBody>
      </p:sp>
    </p:spTree>
    <p:extLst>
      <p:ext uri="{BB962C8B-B14F-4D97-AF65-F5344CB8AC3E}">
        <p14:creationId xmlns:p14="http://schemas.microsoft.com/office/powerpoint/2010/main" val="3650491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 id="2147483842" r:id="rId30"/>
    <p:sldLayoutId id="2147483843" r:id="rId31"/>
    <p:sldLayoutId id="2147483844" r:id="rId32"/>
    <p:sldLayoutId id="2147483845" r:id="rId33"/>
    <p:sldLayoutId id="2147483846" r:id="rId34"/>
    <p:sldLayoutId id="2147483847" r:id="rId35"/>
    <p:sldLayoutId id="2147483848" r:id="rId36"/>
    <p:sldLayoutId id="2147483849" r:id="rId37"/>
    <p:sldLayoutId id="2147483850" r:id="rId38"/>
    <p:sldLayoutId id="2147483851" r:id="rId39"/>
    <p:sldLayoutId id="2147483852" r:id="rId40"/>
    <p:sldLayoutId id="2147483853" r:id="rId41"/>
    <p:sldLayoutId id="2147483854" r:id="rId42"/>
    <p:sldLayoutId id="2147483855" r:id="rId43"/>
    <p:sldLayoutId id="2147483856" r:id="rId44"/>
    <p:sldLayoutId id="2147483857" r:id="rId45"/>
    <p:sldLayoutId id="2147483858" r:id="rId46"/>
    <p:sldLayoutId id="2147483859" r:id="rId47"/>
    <p:sldLayoutId id="2147483860" r:id="rId48"/>
    <p:sldLayoutId id="2147483861" r:id="rId49"/>
    <p:sldLayoutId id="2147483862" r:id="rId50"/>
    <p:sldLayoutId id="2147483863" r:id="rId51"/>
    <p:sldLayoutId id="2147483864" r:id="rId52"/>
    <p:sldLayoutId id="2147483865" r:id="rId53"/>
    <p:sldLayoutId id="2147483866" r:id="rId54"/>
    <p:sldLayoutId id="2147483867" r:id="rId55"/>
    <p:sldLayoutId id="2147483868" r:id="rId56"/>
    <p:sldLayoutId id="2147483869" r:id="rId57"/>
    <p:sldLayoutId id="2147483870" r:id="rId58"/>
    <p:sldLayoutId id="2147483871" r:id="rId59"/>
    <p:sldLayoutId id="2147483872" r:id="rId60"/>
    <p:sldLayoutId id="2147483873" r:id="rId61"/>
    <p:sldLayoutId id="2147483874" r:id="rId62"/>
    <p:sldLayoutId id="2147483875" r:id="rId63"/>
    <p:sldLayoutId id="2147483876" r:id="rId64"/>
    <p:sldLayoutId id="2147483877" r:id="rId65"/>
    <p:sldLayoutId id="2147483878" r:id="rId66"/>
    <p:sldLayoutId id="2147483879" r:id="rId67"/>
    <p:sldLayoutId id="2147483880" r:id="rId68"/>
    <p:sldLayoutId id="2147483881" r:id="rId69"/>
    <p:sldLayoutId id="2147483882" r:id="rId70"/>
    <p:sldLayoutId id="2147483883" r:id="rId71"/>
    <p:sldLayoutId id="2147483884" r:id="rId72"/>
    <p:sldLayoutId id="2147483885" r:id="rId73"/>
    <p:sldLayoutId id="2147483886" r:id="rId74"/>
    <p:sldLayoutId id="2147483887" r:id="rId75"/>
    <p:sldLayoutId id="2147483888" r:id="rId76"/>
    <p:sldLayoutId id="2147483889" r:id="rId77"/>
    <p:sldLayoutId id="2147483890" r:id="rId78"/>
    <p:sldLayoutId id="2147483891" r:id="rId79"/>
    <p:sldLayoutId id="2147483892" r:id="rId80"/>
    <p:sldLayoutId id="2147483893" r:id="rId81"/>
    <p:sldLayoutId id="2147483894" r:id="rId82"/>
    <p:sldLayoutId id="2147483895" r:id="rId83"/>
    <p:sldLayoutId id="2147483896" r:id="rId84"/>
    <p:sldLayoutId id="2147483897" r:id="rId85"/>
    <p:sldLayoutId id="2147483898" r:id="rId86"/>
    <p:sldLayoutId id="2147483899" r:id="rId87"/>
    <p:sldLayoutId id="2147483900" r:id="rId88"/>
    <p:sldLayoutId id="2147483901" r:id="rId89"/>
    <p:sldLayoutId id="2147483902" r:id="rId90"/>
    <p:sldLayoutId id="2147483903" r:id="rId91"/>
    <p:sldLayoutId id="2147483904" r:id="rId92"/>
    <p:sldLayoutId id="2147483905" r:id="rId93"/>
    <p:sldLayoutId id="2147483906" r:id="rId94"/>
    <p:sldLayoutId id="2147483907" r:id="rId95"/>
    <p:sldLayoutId id="2147483908" r:id="rId96"/>
    <p:sldLayoutId id="2147483909" r:id="rId97"/>
    <p:sldLayoutId id="2147483910" r:id="rId98"/>
    <p:sldLayoutId id="2147483911" r:id="rId99"/>
    <p:sldLayoutId id="2147483912" r:id="rId100"/>
    <p:sldLayoutId id="2147483913" r:id="rId101"/>
    <p:sldLayoutId id="2147483914" r:id="rId102"/>
    <p:sldLayoutId id="2147483915" r:id="rId103"/>
    <p:sldLayoutId id="2147483916" r:id="rId104"/>
    <p:sldLayoutId id="2147483917" r:id="rId105"/>
    <p:sldLayoutId id="2147483918" r:id="rId106"/>
    <p:sldLayoutId id="2147483919" r:id="rId107"/>
    <p:sldLayoutId id="2147483920" r:id="rId108"/>
    <p:sldLayoutId id="2147483921" r:id="rId109"/>
    <p:sldLayoutId id="2147483922" r:id="rId110"/>
    <p:sldLayoutId id="2147483923" r:id="rId111"/>
    <p:sldLayoutId id="2147483924" r:id="rId112"/>
    <p:sldLayoutId id="2147483925" r:id="rId113"/>
    <p:sldLayoutId id="2147483926" r:id="rId114"/>
    <p:sldLayoutId id="2147483927" r:id="rId115"/>
    <p:sldLayoutId id="2147483928" r:id="rId116"/>
    <p:sldLayoutId id="2147483929" r:id="rId117"/>
    <p:sldLayoutId id="2147483930" r:id="rId118"/>
    <p:sldLayoutId id="2147483931" r:id="rId119"/>
    <p:sldLayoutId id="2147483932" r:id="rId120"/>
    <p:sldLayoutId id="2147483933" r:id="rId121"/>
    <p:sldLayoutId id="2147483934" r:id="rId122"/>
    <p:sldLayoutId id="2147483935" r:id="rId123"/>
    <p:sldLayoutId id="2147483936" r:id="rId124"/>
    <p:sldLayoutId id="2147483937" r:id="rId125"/>
    <p:sldLayoutId id="2147483938" r:id="rId126"/>
    <p:sldLayoutId id="2147483939" r:id="rId127"/>
    <p:sldLayoutId id="2147483940" r:id="rId128"/>
    <p:sldLayoutId id="2147483941" r:id="rId129"/>
    <p:sldLayoutId id="2147483942" r:id="rId130"/>
    <p:sldLayoutId id="2147483943" r:id="rId131"/>
    <p:sldLayoutId id="2147483944" r:id="rId132"/>
    <p:sldLayoutId id="2147483945" r:id="rId133"/>
    <p:sldLayoutId id="2147483946" r:id="rId134"/>
    <p:sldLayoutId id="2147483767" r:id="rId135"/>
    <p:sldLayoutId id="2147483768" r:id="rId136"/>
    <p:sldLayoutId id="2147483769" r:id="rId137"/>
    <p:sldLayoutId id="2147483770" r:id="rId138"/>
    <p:sldLayoutId id="2147483771" r:id="rId139"/>
    <p:sldLayoutId id="2147483772" r:id="rId140"/>
    <p:sldLayoutId id="2147483773" r:id="rId141"/>
    <p:sldLayoutId id="2147483774" r:id="rId142"/>
    <p:sldLayoutId id="2147483775" r:id="rId143"/>
    <p:sldLayoutId id="2147483776" r:id="rId144"/>
    <p:sldLayoutId id="2147483777" r:id="rId145"/>
    <p:sldLayoutId id="2147483778" r:id="rId146"/>
    <p:sldLayoutId id="2147483779" r:id="rId147"/>
    <p:sldLayoutId id="2147483780" r:id="rId148"/>
    <p:sldLayoutId id="2147483781" r:id="rId149"/>
    <p:sldLayoutId id="2147483782" r:id="rId150"/>
    <p:sldLayoutId id="2147483783" r:id="rId151"/>
    <p:sldLayoutId id="2147483784" r:id="rId152"/>
    <p:sldLayoutId id="2147483785" r:id="rId153"/>
    <p:sldLayoutId id="2147483786" r:id="rId154"/>
    <p:sldLayoutId id="2147483787" r:id="rId155"/>
    <p:sldLayoutId id="2147483788" r:id="rId156"/>
    <p:sldLayoutId id="2147483789" r:id="rId157"/>
    <p:sldLayoutId id="2147483790" r:id="rId158"/>
    <p:sldLayoutId id="2147483791" r:id="rId159"/>
    <p:sldLayoutId id="2147483792" r:id="rId160"/>
    <p:sldLayoutId id="2147483793" r:id="rId161"/>
    <p:sldLayoutId id="2147483794" r:id="rId162"/>
    <p:sldLayoutId id="2147483795" r:id="rId163"/>
    <p:sldLayoutId id="2147483796" r:id="rId164"/>
    <p:sldLayoutId id="2147483797" r:id="rId165"/>
    <p:sldLayoutId id="2147483798" r:id="rId166"/>
    <p:sldLayoutId id="2147483799" r:id="rId167"/>
    <p:sldLayoutId id="2147483800" r:id="rId168"/>
    <p:sldLayoutId id="2147483801" r:id="rId169"/>
    <p:sldLayoutId id="2147483802" r:id="rId170"/>
    <p:sldLayoutId id="2147483803" r:id="rId171"/>
    <p:sldLayoutId id="2147483804" r:id="rId172"/>
    <p:sldLayoutId id="2147483805" r:id="rId173"/>
    <p:sldLayoutId id="2147483806" r:id="rId174"/>
    <p:sldLayoutId id="2147483807" r:id="rId175"/>
    <p:sldLayoutId id="2147483808" r:id="rId176"/>
    <p:sldLayoutId id="2147483809" r:id="rId177"/>
    <p:sldLayoutId id="2147483810" r:id="rId178"/>
    <p:sldLayoutId id="2147483811" r:id="rId179"/>
    <p:sldLayoutId id="2147483812" r:id="rId180"/>
    <p:sldLayoutId id="2147483813" r:id="rId181"/>
    <p:sldLayoutId id="2147483814" r:id="rId182"/>
    <p:sldLayoutId id="2147483815" r:id="rId183"/>
    <p:sldLayoutId id="2147483816" r:id="rId184"/>
    <p:sldLayoutId id="2147483817" r:id="rId185"/>
    <p:sldLayoutId id="2147483818" r:id="rId186"/>
    <p:sldLayoutId id="2147483819" r:id="rId187"/>
    <p:sldLayoutId id="2147483820" r:id="rId188"/>
    <p:sldLayoutId id="2147483821" r:id="rId189"/>
    <p:sldLayoutId id="2147483822" r:id="rId190"/>
    <p:sldLayoutId id="2147483823" r:id="rId191"/>
    <p:sldLayoutId id="2147483824" r:id="rId192"/>
    <p:sldLayoutId id="2147483825" r:id="rId193"/>
    <p:sldLayoutId id="2147483826" r:id="rId194"/>
    <p:sldLayoutId id="2147483737" r:id="rId195"/>
    <p:sldLayoutId id="2147483738" r:id="rId196"/>
    <p:sldLayoutId id="2147483739" r:id="rId197"/>
    <p:sldLayoutId id="2147483740" r:id="rId198"/>
    <p:sldLayoutId id="2147483741" r:id="rId199"/>
    <p:sldLayoutId id="2147483742" r:id="rId200"/>
    <p:sldLayoutId id="2147483743" r:id="rId201"/>
    <p:sldLayoutId id="2147483744" r:id="rId202"/>
    <p:sldLayoutId id="2147483745" r:id="rId203"/>
    <p:sldLayoutId id="2147483746" r:id="rId204"/>
    <p:sldLayoutId id="2147483747" r:id="rId205"/>
    <p:sldLayoutId id="2147483748" r:id="rId206"/>
    <p:sldLayoutId id="2147483749" r:id="rId207"/>
    <p:sldLayoutId id="2147483750" r:id="rId208"/>
    <p:sldLayoutId id="2147483751" r:id="rId209"/>
    <p:sldLayoutId id="2147483752" r:id="rId210"/>
    <p:sldLayoutId id="2147483753" r:id="rId211"/>
    <p:sldLayoutId id="2147483754" r:id="rId212"/>
    <p:sldLayoutId id="2147483755" r:id="rId213"/>
    <p:sldLayoutId id="2147483756" r:id="rId214"/>
    <p:sldLayoutId id="2147483757" r:id="rId215"/>
    <p:sldLayoutId id="2147483758" r:id="rId216"/>
    <p:sldLayoutId id="2147483759" r:id="rId217"/>
    <p:sldLayoutId id="2147483760" r:id="rId218"/>
    <p:sldLayoutId id="2147483761" r:id="rId219"/>
    <p:sldLayoutId id="2147483762" r:id="rId220"/>
    <p:sldLayoutId id="2147483763" r:id="rId221"/>
    <p:sldLayoutId id="2147483764" r:id="rId222"/>
    <p:sldLayoutId id="2147483765" r:id="rId223"/>
    <p:sldLayoutId id="2147483766" r:id="rId224"/>
    <p:sldLayoutId id="2147483722" r:id="rId225"/>
    <p:sldLayoutId id="2147483723" r:id="rId226"/>
    <p:sldLayoutId id="2147483724" r:id="rId227"/>
    <p:sldLayoutId id="2147483725" r:id="rId228"/>
    <p:sldLayoutId id="2147483726" r:id="rId229"/>
    <p:sldLayoutId id="2147483727" r:id="rId230"/>
    <p:sldLayoutId id="2147483728" r:id="rId231"/>
    <p:sldLayoutId id="2147483729" r:id="rId232"/>
    <p:sldLayoutId id="2147483730" r:id="rId233"/>
    <p:sldLayoutId id="2147483731" r:id="rId234"/>
    <p:sldLayoutId id="2147483732" r:id="rId235"/>
    <p:sldLayoutId id="2147483733" r:id="rId236"/>
    <p:sldLayoutId id="2147483734" r:id="rId237"/>
    <p:sldLayoutId id="2147483735" r:id="rId238"/>
    <p:sldLayoutId id="2147483736" r:id="rId239"/>
    <p:sldLayoutId id="2147483720" r:id="rId240"/>
    <p:sldLayoutId id="2147483719" r:id="rId241"/>
    <p:sldLayoutId id="2147483718" r:id="rId242"/>
    <p:sldLayoutId id="2147483717" r:id="rId243"/>
    <p:sldLayoutId id="2147483716" r:id="rId244"/>
    <p:sldLayoutId id="2147483715" r:id="rId245"/>
    <p:sldLayoutId id="2147483714" r:id="rId246"/>
    <p:sldLayoutId id="2147483713" r:id="rId247"/>
    <p:sldLayoutId id="2147483712" r:id="rId248"/>
    <p:sldLayoutId id="2147483711" r:id="rId249"/>
    <p:sldLayoutId id="2147483710" r:id="rId250"/>
    <p:sldLayoutId id="2147483709" r:id="rId251"/>
    <p:sldLayoutId id="2147483708" r:id="rId252"/>
    <p:sldLayoutId id="2147483707" r:id="rId253"/>
    <p:sldLayoutId id="2147483700" r:id="rId254"/>
    <p:sldLayoutId id="2147483701" r:id="rId255"/>
    <p:sldLayoutId id="2147483702" r:id="rId256"/>
    <p:sldLayoutId id="2147483703" r:id="rId257"/>
    <p:sldLayoutId id="2147483704" r:id="rId258"/>
    <p:sldLayoutId id="2147483705" r:id="rId259"/>
    <p:sldLayoutId id="2147483706" r:id="rId260"/>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hyperlink" Target="http://www.cdc.gov/eval/steps/step2/index.htm"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23846/TW10IE127"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31.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hyperlink" Target="https://doi.org/10.23846/TW10IE127"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23846/TW10IE127"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23846/TW10IE127" TargetMode="External"/><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4.sv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1.sv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cdc.gov/eval/guide/index.htm" TargetMode="External"/><Relationship Id="rId7" Type="http://schemas.openxmlformats.org/officeDocument/2006/relationships/hyperlink" Target="https://gapmaps.3ieimpact.org/evidence-maps/routine-immunisation-children-lmics-egm" TargetMode="External"/><Relationship Id="rId2" Type="http://schemas.openxmlformats.org/officeDocument/2006/relationships/hyperlink" Target="https://www.cdc.gov/eval/approach/index.htm" TargetMode="External"/><Relationship Id="rId1" Type="http://schemas.openxmlformats.org/officeDocument/2006/relationships/slideLayout" Target="../slideLayouts/slideLayout15.xml"/><Relationship Id="rId6" Type="http://schemas.openxmlformats.org/officeDocument/2006/relationships/hyperlink" Target="https://www.usaid.gov/sites/default/files/documents/1870/Mixed_Methods_Evaluations_Technical_Note.pdf" TargetMode="External"/><Relationship Id="rId5" Type="http://schemas.openxmlformats.org/officeDocument/2006/relationships/hyperlink" Target="https://www.betterevaluation.org/" TargetMode="External"/><Relationship Id="rId4" Type="http://schemas.openxmlformats.org/officeDocument/2006/relationships/hyperlink" Target="https://www.measureevaluation.org/" TargetMode="External"/><Relationship Id="rId9" Type="http://schemas.openxmlformats.org/officeDocument/2006/relationships/image" Target="../media/image39.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5.svg"/></Relationships>
</file>

<file path=ppt/slides/_rels/slide40.xml.rels><?xml version="1.0" encoding="UTF-8" standalone="yes"?>
<Relationships xmlns="http://schemas.openxmlformats.org/package/2006/relationships"><Relationship Id="rId2" Type="http://schemas.openxmlformats.org/officeDocument/2006/relationships/hyperlink" Target="https://www.betterevaluation.org/sites/default/files/EA_PM%26E_toolkit_module_2_objectives%26indicators_for_publication.pdf" TargetMode="Externa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7.svg"/></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48.jpeg"/><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hyperlink" Target="https://www.frontiersin.org/articles/10.3389/fpubh.2019.00064/full" TargetMode="External"/><Relationship Id="rId4" Type="http://schemas.openxmlformats.org/officeDocument/2006/relationships/hyperlink" Target="https://re-aim.org/"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457865" y="685801"/>
            <a:ext cx="8571795" cy="1991635"/>
          </a:xfrm>
        </p:spPr>
        <p:txBody>
          <a:bodyPr/>
          <a:lstStyle/>
          <a:p>
            <a:r>
              <a:rPr lang="en-US" sz="7202"/>
              <a:t>Comprehensive training </a:t>
            </a:r>
            <a:br>
              <a:rPr lang="en-US" sz="7202"/>
            </a:br>
            <a:endParaRPr lang="fr-FR"/>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457864" y="2946400"/>
            <a:ext cx="7771736" cy="965200"/>
          </a:xfrm>
        </p:spPr>
        <p:txBody>
          <a:bodyPr/>
          <a:lstStyle/>
          <a:p>
            <a:pPr marL="0" indent="0">
              <a:buNone/>
            </a:pPr>
            <a:r>
              <a:rPr lang="en-US" sz="3200" spc="456"/>
              <a:t>28 June – 21 July 2022</a:t>
            </a:r>
          </a:p>
          <a:p>
            <a:endParaRPr lang="fr-FR"/>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2232"/>
              <a:t>HOSTED BY GAVI, WHO, UNICEF &amp; US CDC</a:t>
            </a:r>
          </a:p>
          <a:p>
            <a:endParaRPr lang="fr-FR"/>
          </a:p>
        </p:txBody>
      </p:sp>
    </p:spTree>
    <p:extLst>
      <p:ext uri="{BB962C8B-B14F-4D97-AF65-F5344CB8AC3E}">
        <p14:creationId xmlns:p14="http://schemas.microsoft.com/office/powerpoint/2010/main" val="3378930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40E1-DB33-BDE8-9D35-AF3EFB5BE152}"/>
              </a:ext>
            </a:extLst>
          </p:cNvPr>
          <p:cNvSpPr>
            <a:spLocks noGrp="1"/>
          </p:cNvSpPr>
          <p:nvPr>
            <p:ph type="title"/>
          </p:nvPr>
        </p:nvSpPr>
        <p:spPr/>
        <p:txBody>
          <a:bodyPr/>
          <a:lstStyle/>
          <a:p>
            <a:r>
              <a:rPr lang="en-US">
                <a:ea typeface="Calibri Light"/>
                <a:cs typeface="Calibri Light"/>
              </a:rPr>
              <a:t>4. Impact Evaluation</a:t>
            </a:r>
            <a:endParaRPr lang="en-US"/>
          </a:p>
        </p:txBody>
      </p:sp>
      <p:sp>
        <p:nvSpPr>
          <p:cNvPr id="3" name="Content Placeholder 2">
            <a:extLst>
              <a:ext uri="{FF2B5EF4-FFF2-40B4-BE49-F238E27FC236}">
                <a16:creationId xmlns:a16="http://schemas.microsoft.com/office/drawing/2014/main" id="{F412870B-5320-38D7-55DF-F3672D804FED}"/>
              </a:ext>
            </a:extLst>
          </p:cNvPr>
          <p:cNvSpPr>
            <a:spLocks noGrp="1"/>
          </p:cNvSpPr>
          <p:nvPr>
            <p:ph sz="half" idx="1"/>
          </p:nvPr>
        </p:nvSpPr>
        <p:spPr>
          <a:xfrm>
            <a:off x="508000" y="1397002"/>
            <a:ext cx="11276330" cy="4780490"/>
          </a:xfrm>
        </p:spPr>
        <p:txBody>
          <a:bodyPr vert="horz" lIns="91440" tIns="45720" rIns="91440" bIns="45720" rtlCol="0" anchor="t">
            <a:normAutofit/>
          </a:bodyPr>
          <a:lstStyle/>
          <a:p>
            <a:pPr marL="152400" indent="-152400">
              <a:lnSpc>
                <a:spcPct val="125000"/>
              </a:lnSpc>
            </a:pPr>
            <a:r>
              <a:rPr lang="en-US" sz="2100">
                <a:latin typeface="Poppins Light"/>
                <a:ea typeface="+mn-lt"/>
                <a:cs typeface="+mn-lt"/>
              </a:rPr>
              <a:t>Impact: Answers if your overall goal was achieved (example: increase in vaccination coverage with a short duration intervention; reduction in vaccine preventable diseases)</a:t>
            </a:r>
            <a:endParaRPr lang="en-US" sz="2100">
              <a:latin typeface="Poppins Light"/>
              <a:ea typeface="Calibri" panose="020F0502020204030204"/>
              <a:cs typeface="Calibri" panose="020F0502020204030204"/>
            </a:endParaRPr>
          </a:p>
          <a:p>
            <a:pPr marL="457200" lvl="1" indent="-152400">
              <a:lnSpc>
                <a:spcPct val="100000"/>
              </a:lnSpc>
            </a:pPr>
            <a:r>
              <a:rPr lang="en-US">
                <a:ea typeface="+mn-lt"/>
                <a:cs typeface="+mn-lt"/>
              </a:rPr>
              <a:t>Baseline should be included (often: routine data monitoring)</a:t>
            </a:r>
            <a:endParaRPr lang="en-US">
              <a:ea typeface="Calibri"/>
              <a:cs typeface="Calibri"/>
            </a:endParaRPr>
          </a:p>
          <a:p>
            <a:pPr marL="457200" lvl="1" indent="-152400">
              <a:lnSpc>
                <a:spcPct val="100000"/>
              </a:lnSpc>
            </a:pPr>
            <a:r>
              <a:rPr lang="en-US">
                <a:ea typeface="+mn-lt"/>
                <a:cs typeface="+mn-lt"/>
              </a:rPr>
              <a:t>May take several years and may be hard to measure</a:t>
            </a:r>
            <a:endParaRPr lang="en-US">
              <a:ea typeface="Calibri"/>
              <a:cs typeface="Calibri"/>
            </a:endParaRPr>
          </a:p>
          <a:p>
            <a:pPr marL="152400" indent="-152400">
              <a:lnSpc>
                <a:spcPct val="125000"/>
              </a:lnSpc>
            </a:pPr>
            <a:r>
              <a:rPr lang="en-US">
                <a:ea typeface="+mn-lt"/>
                <a:cs typeface="+mn-lt"/>
              </a:rPr>
              <a:t>Influenced by other factors (confounding factors)</a:t>
            </a:r>
            <a:endParaRPr lang="en-US"/>
          </a:p>
          <a:p>
            <a:pPr marL="457200" lvl="1" indent="-152400">
              <a:lnSpc>
                <a:spcPct val="125000"/>
              </a:lnSpc>
            </a:pPr>
            <a:r>
              <a:rPr lang="en-US">
                <a:ea typeface="+mn-lt"/>
                <a:cs typeface="+mn-lt"/>
              </a:rPr>
              <a:t>Factors could be more contextual or related to how the intervention was implemented</a:t>
            </a:r>
            <a:endParaRPr lang="en-US">
              <a:ea typeface="Calibri"/>
              <a:cs typeface="Calibri"/>
            </a:endParaRPr>
          </a:p>
          <a:p>
            <a:pPr marL="152400" indent="-152400">
              <a:lnSpc>
                <a:spcPct val="125000"/>
              </a:lnSpc>
            </a:pPr>
            <a:r>
              <a:rPr lang="en-US">
                <a:ea typeface="Calibri"/>
                <a:cs typeface="Calibri"/>
              </a:rPr>
              <a:t>Impact evaluation maybe harder to conduct and would be based on technical expertise, resources, and time </a:t>
            </a:r>
          </a:p>
          <a:p>
            <a:pPr marL="457200" lvl="1" indent="-152400">
              <a:lnSpc>
                <a:spcPct val="125000"/>
              </a:lnSpc>
            </a:pPr>
            <a:r>
              <a:rPr lang="en-US">
                <a:ea typeface="Calibri"/>
                <a:cs typeface="Calibri"/>
              </a:rPr>
              <a:t>Most likely to require comparison group and randomization of intervention to quantify the impact of the intervention</a:t>
            </a:r>
          </a:p>
        </p:txBody>
      </p:sp>
    </p:spTree>
    <p:extLst>
      <p:ext uri="{BB962C8B-B14F-4D97-AF65-F5344CB8AC3E}">
        <p14:creationId xmlns:p14="http://schemas.microsoft.com/office/powerpoint/2010/main" val="2669874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5139" y="1736726"/>
            <a:ext cx="8572499" cy="1223644"/>
          </a:xfrm>
        </p:spPr>
        <p:txBody>
          <a:bodyPr/>
          <a:lstStyle/>
          <a:p>
            <a:r>
              <a:rPr lang="en-US" sz="4000"/>
              <a:t>How to plan for monitoring and evaluation?</a:t>
            </a:r>
          </a:p>
        </p:txBody>
      </p:sp>
      <p:sp>
        <p:nvSpPr>
          <p:cNvPr id="4" name="Text Placeholder 3"/>
          <p:cNvSpPr>
            <a:spLocks noGrp="1"/>
          </p:cNvSpPr>
          <p:nvPr>
            <p:ph type="body" sz="quarter" idx="10"/>
          </p:nvPr>
        </p:nvSpPr>
        <p:spPr>
          <a:xfrm>
            <a:off x="5623560" y="3575100"/>
            <a:ext cx="1927860" cy="1817159"/>
          </a:xfrm>
        </p:spPr>
        <p:txBody>
          <a:bodyPr/>
          <a:lstStyle/>
          <a:p>
            <a:pPr marL="0" indent="0" algn="ctr">
              <a:buNone/>
            </a:pPr>
            <a:r>
              <a:rPr lang="en-US" sz="3200"/>
              <a:t>LOGIC MODELS</a:t>
            </a:r>
          </a:p>
        </p:txBody>
      </p:sp>
    </p:spTree>
    <p:extLst>
      <p:ext uri="{BB962C8B-B14F-4D97-AF65-F5344CB8AC3E}">
        <p14:creationId xmlns:p14="http://schemas.microsoft.com/office/powerpoint/2010/main" val="552230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5B620-222A-6B85-3783-D7FA5DB47344}"/>
              </a:ext>
            </a:extLst>
          </p:cNvPr>
          <p:cNvSpPr>
            <a:spLocks noGrp="1"/>
          </p:cNvSpPr>
          <p:nvPr>
            <p:ph type="title"/>
          </p:nvPr>
        </p:nvSpPr>
        <p:spPr/>
        <p:txBody>
          <a:bodyPr/>
          <a:lstStyle/>
          <a:p>
            <a:r>
              <a:rPr lang="en-US">
                <a:ea typeface="Calibri Light"/>
                <a:cs typeface="Calibri Light"/>
              </a:rPr>
              <a:t>What are logic models?</a:t>
            </a:r>
            <a:endParaRPr lang="en-US"/>
          </a:p>
        </p:txBody>
      </p:sp>
      <p:sp>
        <p:nvSpPr>
          <p:cNvPr id="3" name="Content Placeholder 2">
            <a:extLst>
              <a:ext uri="{FF2B5EF4-FFF2-40B4-BE49-F238E27FC236}">
                <a16:creationId xmlns:a16="http://schemas.microsoft.com/office/drawing/2014/main" id="{39F4A764-5A49-640A-F064-1E3DA3BF3476}"/>
              </a:ext>
            </a:extLst>
          </p:cNvPr>
          <p:cNvSpPr>
            <a:spLocks noGrp="1"/>
          </p:cNvSpPr>
          <p:nvPr>
            <p:ph sz="half" idx="1"/>
          </p:nvPr>
        </p:nvSpPr>
        <p:spPr/>
        <p:txBody>
          <a:bodyPr vert="horz" lIns="91440" tIns="45720" rIns="91440" bIns="45720" rtlCol="0" anchor="t">
            <a:normAutofit/>
          </a:bodyPr>
          <a:lstStyle/>
          <a:p>
            <a:pPr marL="0" indent="0">
              <a:lnSpc>
                <a:spcPct val="150000"/>
              </a:lnSpc>
              <a:spcBef>
                <a:spcPts val="600"/>
              </a:spcBef>
              <a:buNone/>
            </a:pPr>
            <a:r>
              <a:rPr lang="en-US" sz="2100">
                <a:latin typeface="Poppins Light"/>
                <a:ea typeface="+mn-lt"/>
                <a:cs typeface="+mn-lt"/>
              </a:rPr>
              <a:t>“A logic model is a graphic depiction </a:t>
            </a:r>
            <a:r>
              <a:rPr lang="en-US" sz="2100" u="sng">
                <a:latin typeface="Poppins Light"/>
                <a:ea typeface="+mn-lt"/>
                <a:cs typeface="+mn-lt"/>
              </a:rPr>
              <a:t>(road map) </a:t>
            </a:r>
            <a:r>
              <a:rPr lang="en-US" sz="2100">
                <a:latin typeface="Poppins Light"/>
                <a:ea typeface="+mn-lt"/>
                <a:cs typeface="+mn-lt"/>
              </a:rPr>
              <a:t>that presents the </a:t>
            </a:r>
            <a:r>
              <a:rPr lang="en-US" sz="2100" b="1">
                <a:latin typeface="Poppins Light"/>
                <a:ea typeface="+mn-lt"/>
                <a:cs typeface="+mn-lt"/>
              </a:rPr>
              <a:t>shared relationships among the resources, activities, outputs, and outcomes/impacts for your program</a:t>
            </a:r>
            <a:r>
              <a:rPr lang="en-US" sz="2100">
                <a:latin typeface="Poppins Light"/>
                <a:ea typeface="+mn-lt"/>
                <a:cs typeface="+mn-lt"/>
              </a:rPr>
              <a:t>. It depicts the relationship between your program’s activities and its intended effects, </a:t>
            </a:r>
            <a:r>
              <a:rPr lang="en-US" sz="2100" b="1">
                <a:latin typeface="Poppins Light"/>
                <a:ea typeface="+mn-lt"/>
                <a:cs typeface="+mn-lt"/>
              </a:rPr>
              <a:t>in an implicit ‘if-then’ relationship among the program elements</a:t>
            </a:r>
            <a:r>
              <a:rPr lang="en-US" sz="2100">
                <a:latin typeface="Poppins Light"/>
                <a:ea typeface="+mn-lt"/>
                <a:cs typeface="+mn-lt"/>
              </a:rPr>
              <a:t> — if I do this activity, then I expect this outcome. Among other things, a logic model helps clarify the boundary between ‘what’ the program is doing and ‘so what’—the changes that are intended to result from strong implementation of the “what”.”</a:t>
            </a:r>
            <a:endParaRPr lang="en-US" sz="2100">
              <a:latin typeface="Poppins Light"/>
              <a:ea typeface="Calibri"/>
              <a:cs typeface="Calibri"/>
            </a:endParaRPr>
          </a:p>
          <a:p>
            <a:pPr marL="152400" indent="-152400">
              <a:lnSpc>
                <a:spcPct val="150000"/>
              </a:lnSpc>
              <a:spcBef>
                <a:spcPts val="600"/>
              </a:spcBef>
            </a:pPr>
            <a:endParaRPr lang="en-US">
              <a:ea typeface="Calibri"/>
              <a:cs typeface="Calibri"/>
            </a:endParaRPr>
          </a:p>
        </p:txBody>
      </p:sp>
      <p:pic>
        <p:nvPicPr>
          <p:cNvPr id="4" name="Picture 4">
            <a:extLst>
              <a:ext uri="{FF2B5EF4-FFF2-40B4-BE49-F238E27FC236}">
                <a16:creationId xmlns:a16="http://schemas.microsoft.com/office/drawing/2014/main" id="{262B3DF5-6093-B7B4-67D0-56317E88C16D}"/>
              </a:ext>
            </a:extLst>
          </p:cNvPr>
          <p:cNvPicPr>
            <a:picLocks noChangeAspect="1"/>
          </p:cNvPicPr>
          <p:nvPr/>
        </p:nvPicPr>
        <p:blipFill>
          <a:blip r:embed="rId3"/>
          <a:stretch>
            <a:fillRect/>
          </a:stretch>
        </p:blipFill>
        <p:spPr>
          <a:xfrm>
            <a:off x="511400" y="6098782"/>
            <a:ext cx="3185832" cy="287050"/>
          </a:xfrm>
          <a:prstGeom prst="rect">
            <a:avLst/>
          </a:prstGeom>
        </p:spPr>
      </p:pic>
    </p:spTree>
    <p:extLst>
      <p:ext uri="{BB962C8B-B14F-4D97-AF65-F5344CB8AC3E}">
        <p14:creationId xmlns:p14="http://schemas.microsoft.com/office/powerpoint/2010/main" val="3495910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C41CA-E3C2-8A25-45A2-210442BE6BD2}"/>
              </a:ext>
            </a:extLst>
          </p:cNvPr>
          <p:cNvSpPr>
            <a:spLocks noGrp="1"/>
          </p:cNvSpPr>
          <p:nvPr>
            <p:ph type="title"/>
          </p:nvPr>
        </p:nvSpPr>
        <p:spPr/>
        <p:txBody>
          <a:bodyPr lIns="91440" tIns="45720" rIns="91440" bIns="45720" anchor="t"/>
          <a:lstStyle/>
          <a:p>
            <a:r>
              <a:rPr lang="en-US" sz="4700">
                <a:latin typeface="Poppins"/>
                <a:cs typeface="Poppins"/>
              </a:rPr>
              <a:t>Components of a Logic Model</a:t>
            </a:r>
            <a:endParaRPr lang="en-US"/>
          </a:p>
        </p:txBody>
      </p:sp>
      <p:graphicFrame>
        <p:nvGraphicFramePr>
          <p:cNvPr id="4" name="Diagram 4">
            <a:extLst>
              <a:ext uri="{FF2B5EF4-FFF2-40B4-BE49-F238E27FC236}">
                <a16:creationId xmlns:a16="http://schemas.microsoft.com/office/drawing/2014/main" id="{F754DABF-7E76-EC0F-27F7-CEFC87C15065}"/>
              </a:ext>
            </a:extLst>
          </p:cNvPr>
          <p:cNvGraphicFramePr/>
          <p:nvPr>
            <p:extLst>
              <p:ext uri="{D42A27DB-BD31-4B8C-83A1-F6EECF244321}">
                <p14:modId xmlns:p14="http://schemas.microsoft.com/office/powerpoint/2010/main" val="1499405635"/>
              </p:ext>
            </p:extLst>
          </p:nvPr>
        </p:nvGraphicFramePr>
        <p:xfrm>
          <a:off x="1053353" y="776639"/>
          <a:ext cx="10079690" cy="3745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659" name="Left Brace 5658">
            <a:extLst>
              <a:ext uri="{FF2B5EF4-FFF2-40B4-BE49-F238E27FC236}">
                <a16:creationId xmlns:a16="http://schemas.microsoft.com/office/drawing/2014/main" id="{0F43302C-C5B7-6F0D-E930-1E7894FC9F63}"/>
              </a:ext>
            </a:extLst>
          </p:cNvPr>
          <p:cNvSpPr/>
          <p:nvPr/>
        </p:nvSpPr>
        <p:spPr>
          <a:xfrm rot="5400000">
            <a:off x="5822174" y="-199394"/>
            <a:ext cx="537880" cy="9328896"/>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98" name="TextBox 5697">
            <a:extLst>
              <a:ext uri="{FF2B5EF4-FFF2-40B4-BE49-F238E27FC236}">
                <a16:creationId xmlns:a16="http://schemas.microsoft.com/office/drawing/2014/main" id="{1E9DFCED-A3E4-B704-5F1B-DBBD61DB9DFA}"/>
              </a:ext>
            </a:extLst>
          </p:cNvPr>
          <p:cNvSpPr txBox="1"/>
          <p:nvPr/>
        </p:nvSpPr>
        <p:spPr>
          <a:xfrm>
            <a:off x="3945592" y="4735677"/>
            <a:ext cx="4289610" cy="369332"/>
          </a:xfrm>
          <a:prstGeom prst="rect">
            <a:avLst/>
          </a:prstGeom>
          <a:solidFill>
            <a:schemeClr val="accent5">
              <a:lumMod val="40000"/>
              <a:lumOff val="60000"/>
            </a:schemeClr>
          </a:solidFill>
          <a:ln>
            <a:solidFill>
              <a:schemeClr val="accent5">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Poppins Light"/>
                <a:cs typeface="Poppins Light"/>
              </a:rPr>
              <a:t>Moderators</a:t>
            </a:r>
          </a:p>
        </p:txBody>
      </p:sp>
      <p:sp>
        <p:nvSpPr>
          <p:cNvPr id="5832" name="TextBox 5831">
            <a:extLst>
              <a:ext uri="{FF2B5EF4-FFF2-40B4-BE49-F238E27FC236}">
                <a16:creationId xmlns:a16="http://schemas.microsoft.com/office/drawing/2014/main" id="{FFD5F407-D12C-3AA7-1E03-72FDD95CE6CD}"/>
              </a:ext>
            </a:extLst>
          </p:cNvPr>
          <p:cNvSpPr txBox="1"/>
          <p:nvPr/>
        </p:nvSpPr>
        <p:spPr>
          <a:xfrm>
            <a:off x="863478" y="5344481"/>
            <a:ext cx="104634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Poppins Light"/>
                <a:cs typeface="Poppins Light"/>
              </a:rPr>
              <a:t>Contextual factors that are out of control of the program but may help or hinder achievement of outcomes</a:t>
            </a:r>
          </a:p>
        </p:txBody>
      </p:sp>
      <p:sp>
        <p:nvSpPr>
          <p:cNvPr id="5833" name="TextBox 5832">
            <a:extLst>
              <a:ext uri="{FF2B5EF4-FFF2-40B4-BE49-F238E27FC236}">
                <a16:creationId xmlns:a16="http://schemas.microsoft.com/office/drawing/2014/main" id="{461176FD-4C25-FBE6-807D-2DD818C3607D}"/>
              </a:ext>
            </a:extLst>
          </p:cNvPr>
          <p:cNvSpPr txBox="1"/>
          <p:nvPr/>
        </p:nvSpPr>
        <p:spPr>
          <a:xfrm>
            <a:off x="8235202" y="6091784"/>
            <a:ext cx="382456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Poppins Light"/>
                <a:cs typeface="Poppins Light"/>
                <a:hlinkClick r:id="rId8"/>
              </a:rPr>
              <a:t>http://www.cdc.gov/eval/steps/step2/index.htm</a:t>
            </a:r>
            <a:endParaRPr lang="en-US" sz="1200">
              <a:latin typeface="Poppins Light"/>
              <a:cs typeface="Poppins Light"/>
            </a:endParaRPr>
          </a:p>
        </p:txBody>
      </p:sp>
    </p:spTree>
    <p:extLst>
      <p:ext uri="{BB962C8B-B14F-4D97-AF65-F5344CB8AC3E}">
        <p14:creationId xmlns:p14="http://schemas.microsoft.com/office/powerpoint/2010/main" val="3359654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A5FA-A415-E875-1DAD-756FB847F1D4}"/>
              </a:ext>
            </a:extLst>
          </p:cNvPr>
          <p:cNvSpPr>
            <a:spLocks noGrp="1"/>
          </p:cNvSpPr>
          <p:nvPr>
            <p:ph type="title"/>
          </p:nvPr>
        </p:nvSpPr>
        <p:spPr>
          <a:xfrm>
            <a:off x="508000" y="365127"/>
            <a:ext cx="11200435" cy="1235074"/>
          </a:xfrm>
        </p:spPr>
        <p:txBody>
          <a:bodyPr lIns="91440" tIns="45720" rIns="91440" bIns="45720" anchor="t">
            <a:noAutofit/>
          </a:bodyPr>
          <a:lstStyle/>
          <a:p>
            <a:pPr>
              <a:lnSpc>
                <a:spcPct val="114999"/>
              </a:lnSpc>
              <a:spcBef>
                <a:spcPts val="0"/>
              </a:spcBef>
            </a:pPr>
            <a:r>
              <a:rPr lang="en-US" sz="2800">
                <a:latin typeface="Poppins"/>
                <a:cs typeface="Calibri Light"/>
              </a:rPr>
              <a:t>Scenario: Hoax-busting Chat bot on COVID-19 misinformation as an intervention strategy</a:t>
            </a:r>
            <a:endParaRPr lang="en-US" sz="2800">
              <a:latin typeface="Poppins"/>
            </a:endParaRPr>
          </a:p>
          <a:p>
            <a:pPr>
              <a:lnSpc>
                <a:spcPct val="114999"/>
              </a:lnSpc>
              <a:spcBef>
                <a:spcPts val="0"/>
              </a:spcBef>
            </a:pPr>
            <a:endParaRPr lang="en-US" sz="3600">
              <a:cs typeface="Calibri Light"/>
            </a:endParaRPr>
          </a:p>
        </p:txBody>
      </p:sp>
      <p:sp>
        <p:nvSpPr>
          <p:cNvPr id="3" name="Content Placeholder 2">
            <a:extLst>
              <a:ext uri="{FF2B5EF4-FFF2-40B4-BE49-F238E27FC236}">
                <a16:creationId xmlns:a16="http://schemas.microsoft.com/office/drawing/2014/main" id="{2B72F16D-82B5-DA18-330E-BB795C39E03D}"/>
              </a:ext>
            </a:extLst>
          </p:cNvPr>
          <p:cNvSpPr>
            <a:spLocks noGrp="1"/>
          </p:cNvSpPr>
          <p:nvPr>
            <p:ph sz="half" idx="1"/>
          </p:nvPr>
        </p:nvSpPr>
        <p:spPr>
          <a:xfrm>
            <a:off x="1573682" y="1728245"/>
            <a:ext cx="9069070" cy="4055335"/>
          </a:xfrm>
        </p:spPr>
        <p:txBody>
          <a:bodyPr vert="horz" lIns="91440" tIns="45720" rIns="91440" bIns="45720" rtlCol="0" anchor="t">
            <a:noAutofit/>
          </a:bodyPr>
          <a:lstStyle/>
          <a:p>
            <a:pPr marL="0" indent="0">
              <a:lnSpc>
                <a:spcPct val="114999"/>
              </a:lnSpc>
              <a:spcBef>
                <a:spcPts val="600"/>
              </a:spcBef>
              <a:spcAft>
                <a:spcPts val="600"/>
              </a:spcAft>
              <a:buNone/>
            </a:pPr>
            <a:r>
              <a:rPr lang="en-US" sz="2800">
                <a:latin typeface="Poppins Light"/>
                <a:cs typeface="Calibri"/>
              </a:rPr>
              <a:t>To address vaccine misinformation, as a part of a multicomponent intervention, one strategy by the </a:t>
            </a:r>
            <a:r>
              <a:rPr lang="en-US" sz="2800" err="1">
                <a:latin typeface="Poppins Light"/>
                <a:cs typeface="Calibri"/>
              </a:rPr>
              <a:t>MoH</a:t>
            </a:r>
            <a:r>
              <a:rPr lang="en-US" sz="2800">
                <a:latin typeface="Poppins Light"/>
                <a:cs typeface="Calibri"/>
              </a:rPr>
              <a:t> is to introduce a Chat-bot that is able to answer key questions about vaccines, especially on vaccine safety and effectiveness, facts vs. myths, inform of any potential resources for information, and provide information on where they can get the vaccines. What would a logic model for this activity look like?</a:t>
            </a:r>
            <a:endParaRPr lang="en-US" sz="2800"/>
          </a:p>
        </p:txBody>
      </p:sp>
    </p:spTree>
    <p:extLst>
      <p:ext uri="{BB962C8B-B14F-4D97-AF65-F5344CB8AC3E}">
        <p14:creationId xmlns:p14="http://schemas.microsoft.com/office/powerpoint/2010/main" val="1906742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C41CA-E3C2-8A25-45A2-210442BE6BD2}"/>
              </a:ext>
            </a:extLst>
          </p:cNvPr>
          <p:cNvSpPr>
            <a:spLocks noGrp="1"/>
          </p:cNvSpPr>
          <p:nvPr>
            <p:ph type="title"/>
          </p:nvPr>
        </p:nvSpPr>
        <p:spPr>
          <a:xfrm>
            <a:off x="508000" y="365126"/>
            <a:ext cx="11002010" cy="777875"/>
          </a:xfrm>
        </p:spPr>
        <p:txBody>
          <a:bodyPr lIns="91440" tIns="45720" rIns="91440" bIns="45720" anchor="t"/>
          <a:lstStyle/>
          <a:p>
            <a:r>
              <a:rPr lang="en-US" sz="2800">
                <a:latin typeface="Poppins"/>
                <a:cs typeface="Poppins"/>
              </a:rPr>
              <a:t>Example of a logic model: Hoax-busting Chat bot on COVID-19 misinformation as an intervention strategy</a:t>
            </a:r>
            <a:endParaRPr lang="en-US" sz="2800"/>
          </a:p>
        </p:txBody>
      </p:sp>
      <p:graphicFrame>
        <p:nvGraphicFramePr>
          <p:cNvPr id="4" name="Diagram 4">
            <a:extLst>
              <a:ext uri="{FF2B5EF4-FFF2-40B4-BE49-F238E27FC236}">
                <a16:creationId xmlns:a16="http://schemas.microsoft.com/office/drawing/2014/main" id="{F754DABF-7E76-EC0F-27F7-CEFC87C15065}"/>
              </a:ext>
            </a:extLst>
          </p:cNvPr>
          <p:cNvGraphicFramePr/>
          <p:nvPr/>
        </p:nvGraphicFramePr>
        <p:xfrm>
          <a:off x="1053353" y="950259"/>
          <a:ext cx="10079690" cy="3745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659" name="Left Brace 5658">
            <a:extLst>
              <a:ext uri="{FF2B5EF4-FFF2-40B4-BE49-F238E27FC236}">
                <a16:creationId xmlns:a16="http://schemas.microsoft.com/office/drawing/2014/main" id="{0F43302C-C5B7-6F0D-E930-1E7894FC9F63}"/>
              </a:ext>
            </a:extLst>
          </p:cNvPr>
          <p:cNvSpPr/>
          <p:nvPr/>
        </p:nvSpPr>
        <p:spPr>
          <a:xfrm rot="5400000">
            <a:off x="5822174" y="-218685"/>
            <a:ext cx="537880" cy="9328896"/>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98" name="TextBox 5697">
            <a:extLst>
              <a:ext uri="{FF2B5EF4-FFF2-40B4-BE49-F238E27FC236}">
                <a16:creationId xmlns:a16="http://schemas.microsoft.com/office/drawing/2014/main" id="{1E9DFCED-A3E4-B704-5F1B-DBBD61DB9DFA}"/>
              </a:ext>
            </a:extLst>
          </p:cNvPr>
          <p:cNvSpPr txBox="1"/>
          <p:nvPr/>
        </p:nvSpPr>
        <p:spPr>
          <a:xfrm>
            <a:off x="3945592" y="4726031"/>
            <a:ext cx="4289610" cy="369332"/>
          </a:xfrm>
          <a:prstGeom prst="rect">
            <a:avLst/>
          </a:prstGeom>
          <a:solidFill>
            <a:schemeClr val="accent5">
              <a:lumMod val="40000"/>
              <a:lumOff val="60000"/>
            </a:schemeClr>
          </a:solidFill>
          <a:ln>
            <a:solidFill>
              <a:schemeClr val="accent5">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Poppins Light"/>
                <a:cs typeface="Poppins Light"/>
              </a:rPr>
              <a:t>Moderators</a:t>
            </a:r>
          </a:p>
        </p:txBody>
      </p:sp>
      <p:sp>
        <p:nvSpPr>
          <p:cNvPr id="5832" name="TextBox 5831">
            <a:extLst>
              <a:ext uri="{FF2B5EF4-FFF2-40B4-BE49-F238E27FC236}">
                <a16:creationId xmlns:a16="http://schemas.microsoft.com/office/drawing/2014/main" id="{FFD5F407-D12C-3AA7-1E03-72FDD95CE6CD}"/>
              </a:ext>
            </a:extLst>
          </p:cNvPr>
          <p:cNvSpPr txBox="1"/>
          <p:nvPr/>
        </p:nvSpPr>
        <p:spPr>
          <a:xfrm>
            <a:off x="1056390" y="5209444"/>
            <a:ext cx="99715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Poppins Light"/>
                <a:cs typeface="Poppins Light"/>
              </a:rPr>
              <a:t>Social and political factors that prevent chat-bot from functioning, natural disasters that disrupt information and technology, interruptions in funding for activities and monitoring</a:t>
            </a:r>
            <a:endParaRPr lang="en-US" sz="1600"/>
          </a:p>
        </p:txBody>
      </p:sp>
    </p:spTree>
    <p:extLst>
      <p:ext uri="{BB962C8B-B14F-4D97-AF65-F5344CB8AC3E}">
        <p14:creationId xmlns:p14="http://schemas.microsoft.com/office/powerpoint/2010/main" val="733057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6140-350C-C335-8E63-0D62DA76B114}"/>
              </a:ext>
            </a:extLst>
          </p:cNvPr>
          <p:cNvSpPr>
            <a:spLocks noGrp="1"/>
          </p:cNvSpPr>
          <p:nvPr>
            <p:ph type="title"/>
          </p:nvPr>
        </p:nvSpPr>
        <p:spPr/>
        <p:txBody>
          <a:bodyPr/>
          <a:lstStyle/>
          <a:p>
            <a:r>
              <a:rPr lang="en-US">
                <a:ea typeface="Calibri Light"/>
                <a:cs typeface="Calibri Light"/>
              </a:rPr>
              <a:t>Stakeholder Engagement</a:t>
            </a:r>
          </a:p>
        </p:txBody>
      </p:sp>
      <p:sp>
        <p:nvSpPr>
          <p:cNvPr id="3" name="Content Placeholder 2">
            <a:extLst>
              <a:ext uri="{FF2B5EF4-FFF2-40B4-BE49-F238E27FC236}">
                <a16:creationId xmlns:a16="http://schemas.microsoft.com/office/drawing/2014/main" id="{1B593016-D4B7-9617-3F55-37978DB5530C}"/>
              </a:ext>
            </a:extLst>
          </p:cNvPr>
          <p:cNvSpPr>
            <a:spLocks noGrp="1"/>
          </p:cNvSpPr>
          <p:nvPr>
            <p:ph sz="half" idx="1"/>
          </p:nvPr>
        </p:nvSpPr>
        <p:spPr>
          <a:xfrm>
            <a:off x="668020" y="1259842"/>
            <a:ext cx="10515600" cy="4780490"/>
          </a:xfrm>
        </p:spPr>
        <p:txBody>
          <a:bodyPr vert="horz" lIns="91440" tIns="45720" rIns="91440" bIns="45720" rtlCol="0" anchor="t">
            <a:normAutofit/>
          </a:bodyPr>
          <a:lstStyle/>
          <a:p>
            <a:pPr marL="0" indent="0">
              <a:lnSpc>
                <a:spcPct val="114999"/>
              </a:lnSpc>
              <a:buNone/>
            </a:pPr>
            <a:r>
              <a:rPr lang="en-US" sz="2100">
                <a:latin typeface="Poppins Light"/>
                <a:ea typeface="+mn-lt"/>
                <a:cs typeface="+mn-lt"/>
              </a:rPr>
              <a:t>Who are the stakeholders?</a:t>
            </a:r>
            <a:endParaRPr lang="en-US"/>
          </a:p>
          <a:p>
            <a:pPr marL="457200" lvl="1" indent="-152400">
              <a:lnSpc>
                <a:spcPct val="114999"/>
              </a:lnSpc>
              <a:buFont typeface="Arial" panose="02070309020205020404" pitchFamily="49" charset="0"/>
              <a:buChar char="•"/>
            </a:pPr>
            <a:r>
              <a:rPr lang="en-US" sz="2000">
                <a:latin typeface="Poppins Light"/>
                <a:ea typeface="+mn-lt"/>
                <a:cs typeface="+mn-lt"/>
              </a:rPr>
              <a:t>Decision-makers</a:t>
            </a:r>
            <a:endParaRPr lang="en-US" sz="2000">
              <a:latin typeface="Poppins Light"/>
              <a:ea typeface="Calibri" panose="020F0502020204030204"/>
              <a:cs typeface="Calibri" panose="020F0502020204030204"/>
            </a:endParaRPr>
          </a:p>
          <a:p>
            <a:pPr marL="457200" lvl="1" indent="-152400">
              <a:lnSpc>
                <a:spcPct val="114999"/>
              </a:lnSpc>
              <a:buFont typeface="Arial" panose="02070309020205020404" pitchFamily="49" charset="0"/>
              <a:buChar char="•"/>
            </a:pPr>
            <a:r>
              <a:rPr lang="en-US" sz="2000">
                <a:latin typeface="Poppins Light"/>
                <a:ea typeface="+mn-lt"/>
                <a:cs typeface="+mn-lt"/>
              </a:rPr>
              <a:t>Program sponsors</a:t>
            </a:r>
            <a:endParaRPr lang="en-US" sz="2000">
              <a:latin typeface="Poppins Light"/>
            </a:endParaRPr>
          </a:p>
          <a:p>
            <a:pPr marL="457200" lvl="1" indent="-152400">
              <a:lnSpc>
                <a:spcPct val="114999"/>
              </a:lnSpc>
              <a:buFont typeface="Arial" panose="02070309020205020404" pitchFamily="49" charset="0"/>
              <a:buChar char="•"/>
            </a:pPr>
            <a:r>
              <a:rPr lang="en-US" sz="2000">
                <a:latin typeface="Poppins Light"/>
                <a:ea typeface="+mn-lt"/>
                <a:cs typeface="+mn-lt"/>
              </a:rPr>
              <a:t>Program staff</a:t>
            </a:r>
            <a:endParaRPr lang="en-US" sz="2000">
              <a:latin typeface="Poppins Light"/>
            </a:endParaRPr>
          </a:p>
          <a:p>
            <a:pPr marL="457200" lvl="1" indent="-152400">
              <a:lnSpc>
                <a:spcPct val="114999"/>
              </a:lnSpc>
              <a:buFont typeface="Arial" panose="02070309020205020404" pitchFamily="49" charset="0"/>
              <a:buChar char="•"/>
            </a:pPr>
            <a:r>
              <a:rPr lang="en-US" sz="2000">
                <a:latin typeface="Poppins Light"/>
                <a:ea typeface="+mn-lt"/>
                <a:cs typeface="+mn-lt"/>
              </a:rPr>
              <a:t>Partner or related organizations</a:t>
            </a:r>
            <a:endParaRPr lang="en-US" sz="2000">
              <a:latin typeface="Poppins Light"/>
            </a:endParaRPr>
          </a:p>
          <a:p>
            <a:pPr marL="457200" lvl="1" indent="-152400">
              <a:lnSpc>
                <a:spcPct val="114999"/>
              </a:lnSpc>
              <a:buFont typeface="Arial" panose="02070309020205020404" pitchFamily="49" charset="0"/>
              <a:buChar char="•"/>
            </a:pPr>
            <a:r>
              <a:rPr lang="en-US" sz="2000">
                <a:latin typeface="Poppins Light"/>
                <a:ea typeface="+mn-lt"/>
                <a:cs typeface="+mn-lt"/>
              </a:rPr>
              <a:t>Target participants</a:t>
            </a:r>
            <a:endParaRPr lang="en-US" sz="2000">
              <a:latin typeface="Poppins Light"/>
            </a:endParaRPr>
          </a:p>
          <a:p>
            <a:pPr marL="0" indent="0">
              <a:lnSpc>
                <a:spcPct val="114999"/>
              </a:lnSpc>
              <a:buNone/>
            </a:pPr>
            <a:r>
              <a:rPr lang="en-US" sz="2100">
                <a:latin typeface="Poppins Light"/>
                <a:ea typeface="Calibri" panose="020F0502020204030204"/>
                <a:cs typeface="Calibri" panose="020F0502020204030204"/>
              </a:rPr>
              <a:t>Why engage with stakeholders?</a:t>
            </a:r>
          </a:p>
          <a:p>
            <a:pPr marL="457200" lvl="1" indent="-152400">
              <a:lnSpc>
                <a:spcPct val="114999"/>
              </a:lnSpc>
              <a:buFont typeface="Arial" panose="02070309020205020404" pitchFamily="49" charset="0"/>
              <a:buChar char="•"/>
            </a:pPr>
            <a:r>
              <a:rPr lang="en-US" sz="2000">
                <a:latin typeface="Poppins Light"/>
                <a:ea typeface="Calibri" panose="020F0502020204030204"/>
                <a:cs typeface="Calibri" panose="020F0502020204030204"/>
              </a:rPr>
              <a:t>Get buy-in for people most involved and affected by the program</a:t>
            </a:r>
          </a:p>
          <a:p>
            <a:pPr marL="457200" lvl="1" indent="-152400">
              <a:lnSpc>
                <a:spcPct val="114999"/>
              </a:lnSpc>
              <a:buFont typeface="Arial" panose="02070309020205020404" pitchFamily="49" charset="0"/>
              <a:buChar char="•"/>
            </a:pPr>
            <a:r>
              <a:rPr lang="en-US" sz="2000">
                <a:latin typeface="Poppins Light"/>
                <a:ea typeface="Calibri" panose="020F0502020204030204"/>
                <a:cs typeface="Calibri" panose="020F0502020204030204"/>
              </a:rPr>
              <a:t>Understand diverse practical issues and challenges that can affect program implementation and evaluation</a:t>
            </a:r>
          </a:p>
          <a:p>
            <a:pPr marL="457200" lvl="1" indent="-152400">
              <a:lnSpc>
                <a:spcPct val="114999"/>
              </a:lnSpc>
              <a:buFont typeface="Arial" panose="02070309020205020404" pitchFamily="49" charset="0"/>
              <a:buChar char="•"/>
            </a:pPr>
            <a:r>
              <a:rPr lang="en-US" sz="2000">
                <a:latin typeface="Poppins Light"/>
                <a:ea typeface="Calibri" panose="020F0502020204030204"/>
                <a:cs typeface="Calibri" panose="020F0502020204030204"/>
              </a:rPr>
              <a:t>Help with ownership and sustainability of interventions and evaluation</a:t>
            </a:r>
          </a:p>
          <a:p>
            <a:pPr marL="152400" indent="-152400">
              <a:lnSpc>
                <a:spcPct val="114999"/>
              </a:lnSpc>
            </a:pPr>
            <a:endParaRPr lang="en-US">
              <a:ea typeface="Calibri" panose="020F0502020204030204"/>
              <a:cs typeface="Calibri" panose="020F0502020204030204"/>
            </a:endParaRPr>
          </a:p>
        </p:txBody>
      </p:sp>
    </p:spTree>
    <p:extLst>
      <p:ext uri="{BB962C8B-B14F-4D97-AF65-F5344CB8AC3E}">
        <p14:creationId xmlns:p14="http://schemas.microsoft.com/office/powerpoint/2010/main" val="3722717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7229B-CDD2-FB33-D889-AFCDB40ED5B6}"/>
              </a:ext>
            </a:extLst>
          </p:cNvPr>
          <p:cNvSpPr>
            <a:spLocks noGrp="1"/>
          </p:cNvSpPr>
          <p:nvPr>
            <p:ph type="title"/>
          </p:nvPr>
        </p:nvSpPr>
        <p:spPr/>
        <p:txBody>
          <a:bodyPr/>
          <a:lstStyle/>
          <a:p>
            <a:r>
              <a:rPr lang="en-US">
                <a:ea typeface="+mj-lt"/>
                <a:cs typeface="+mj-lt"/>
              </a:rPr>
              <a:t>How to best engage with stakeholders?</a:t>
            </a:r>
            <a:endParaRPr lang="en-US"/>
          </a:p>
        </p:txBody>
      </p:sp>
      <p:sp>
        <p:nvSpPr>
          <p:cNvPr id="3" name="Content Placeholder 2">
            <a:extLst>
              <a:ext uri="{FF2B5EF4-FFF2-40B4-BE49-F238E27FC236}">
                <a16:creationId xmlns:a16="http://schemas.microsoft.com/office/drawing/2014/main" id="{7F3A6BF4-E664-1941-3A2B-C20C502D67D2}"/>
              </a:ext>
            </a:extLst>
          </p:cNvPr>
          <p:cNvSpPr>
            <a:spLocks noGrp="1"/>
          </p:cNvSpPr>
          <p:nvPr>
            <p:ph sz="half" idx="1"/>
          </p:nvPr>
        </p:nvSpPr>
        <p:spPr>
          <a:xfrm>
            <a:off x="508000" y="1990914"/>
            <a:ext cx="10515600" cy="4780490"/>
          </a:xfrm>
        </p:spPr>
        <p:txBody>
          <a:bodyPr vert="horz" lIns="91440" tIns="45720" rIns="91440" bIns="45720" rtlCol="0" anchor="t">
            <a:normAutofit/>
          </a:bodyPr>
          <a:lstStyle/>
          <a:p>
            <a:pPr marL="152400" indent="-152400">
              <a:lnSpc>
                <a:spcPct val="114999"/>
              </a:lnSpc>
              <a:spcBef>
                <a:spcPts val="600"/>
              </a:spcBef>
            </a:pPr>
            <a:r>
              <a:rPr lang="en-US" sz="2100">
                <a:latin typeface="Poppins Light"/>
                <a:ea typeface="+mn-lt"/>
                <a:cs typeface="+mn-lt"/>
              </a:rPr>
              <a:t>Identify stakeholders early in the program development process</a:t>
            </a:r>
            <a:endParaRPr lang="en-US" sz="2100">
              <a:latin typeface="Poppins Light"/>
              <a:cs typeface="Calibri" panose="020F0502020204030204"/>
            </a:endParaRPr>
          </a:p>
          <a:p>
            <a:pPr marL="152400" indent="-152400">
              <a:lnSpc>
                <a:spcPct val="114999"/>
              </a:lnSpc>
              <a:spcBef>
                <a:spcPts val="600"/>
              </a:spcBef>
            </a:pPr>
            <a:r>
              <a:rPr lang="en-US" sz="2100">
                <a:latin typeface="Poppins Light"/>
                <a:ea typeface="+mn-lt"/>
                <a:cs typeface="+mn-lt"/>
              </a:rPr>
              <a:t>Have clarity on their role as stakeholders</a:t>
            </a:r>
            <a:endParaRPr lang="en-US" sz="2100">
              <a:latin typeface="Poppins Light"/>
            </a:endParaRPr>
          </a:p>
          <a:p>
            <a:pPr marL="152400" indent="-152400">
              <a:lnSpc>
                <a:spcPct val="114999"/>
              </a:lnSpc>
              <a:spcBef>
                <a:spcPts val="600"/>
              </a:spcBef>
            </a:pPr>
            <a:r>
              <a:rPr lang="en-US" sz="2100">
                <a:latin typeface="Poppins Light"/>
                <a:ea typeface="+mn-lt"/>
                <a:cs typeface="+mn-lt"/>
              </a:rPr>
              <a:t>Identify, discuss, and agree on the various stakeholder expectations</a:t>
            </a:r>
            <a:endParaRPr lang="en-US" sz="2100">
              <a:latin typeface="Poppins Light"/>
            </a:endParaRPr>
          </a:p>
          <a:p>
            <a:pPr marL="152400" indent="-152400">
              <a:lnSpc>
                <a:spcPct val="114999"/>
              </a:lnSpc>
              <a:spcBef>
                <a:spcPts val="600"/>
              </a:spcBef>
            </a:pPr>
            <a:r>
              <a:rPr lang="en-US" sz="2100">
                <a:latin typeface="Poppins Light"/>
                <a:ea typeface="+mn-lt"/>
                <a:cs typeface="+mn-lt"/>
              </a:rPr>
              <a:t>Have regular communication for updates and issues</a:t>
            </a:r>
            <a:endParaRPr lang="en-US" sz="2100">
              <a:latin typeface="Poppins Light"/>
            </a:endParaRPr>
          </a:p>
          <a:p>
            <a:pPr marL="152400" indent="-152400">
              <a:lnSpc>
                <a:spcPct val="114999"/>
              </a:lnSpc>
              <a:spcBef>
                <a:spcPts val="600"/>
              </a:spcBef>
            </a:pPr>
            <a:endParaRPr lang="en-US">
              <a:cs typeface="Calibri"/>
            </a:endParaRPr>
          </a:p>
        </p:txBody>
      </p:sp>
      <p:pic>
        <p:nvPicPr>
          <p:cNvPr id="4" name="Picture 4">
            <a:extLst>
              <a:ext uri="{FF2B5EF4-FFF2-40B4-BE49-F238E27FC236}">
                <a16:creationId xmlns:a16="http://schemas.microsoft.com/office/drawing/2014/main" id="{4D16B30C-3760-D3FE-B087-90403BE3769C}"/>
              </a:ext>
            </a:extLst>
          </p:cNvPr>
          <p:cNvPicPr>
            <a:picLocks noChangeAspect="1"/>
          </p:cNvPicPr>
          <p:nvPr/>
        </p:nvPicPr>
        <p:blipFill>
          <a:blip r:embed="rId3"/>
          <a:stretch>
            <a:fillRect/>
          </a:stretch>
        </p:blipFill>
        <p:spPr>
          <a:xfrm>
            <a:off x="8275571" y="2886635"/>
            <a:ext cx="2743200" cy="2743200"/>
          </a:xfrm>
          <a:prstGeom prst="rect">
            <a:avLst/>
          </a:prstGeom>
        </p:spPr>
      </p:pic>
    </p:spTree>
    <p:extLst>
      <p:ext uri="{BB962C8B-B14F-4D97-AF65-F5344CB8AC3E}">
        <p14:creationId xmlns:p14="http://schemas.microsoft.com/office/powerpoint/2010/main" val="1666514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734-9C56-70B7-1F29-EC59926F905F}"/>
              </a:ext>
            </a:extLst>
          </p:cNvPr>
          <p:cNvSpPr>
            <a:spLocks noGrp="1"/>
          </p:cNvSpPr>
          <p:nvPr>
            <p:ph type="title"/>
          </p:nvPr>
        </p:nvSpPr>
        <p:spPr/>
        <p:txBody>
          <a:bodyPr/>
          <a:lstStyle/>
          <a:p>
            <a:r>
              <a:rPr lang="en-US">
                <a:ea typeface="Calibri Light"/>
                <a:cs typeface="Calibri Light"/>
              </a:rPr>
              <a:t>Measurement for M&amp;E</a:t>
            </a:r>
          </a:p>
        </p:txBody>
      </p:sp>
      <p:sp>
        <p:nvSpPr>
          <p:cNvPr id="3" name="Content Placeholder 2">
            <a:extLst>
              <a:ext uri="{FF2B5EF4-FFF2-40B4-BE49-F238E27FC236}">
                <a16:creationId xmlns:a16="http://schemas.microsoft.com/office/drawing/2014/main" id="{B812DED5-7F56-C828-93A3-3DCE526E9C5D}"/>
              </a:ext>
            </a:extLst>
          </p:cNvPr>
          <p:cNvSpPr>
            <a:spLocks noGrp="1"/>
          </p:cNvSpPr>
          <p:nvPr>
            <p:ph sz="half" idx="1"/>
          </p:nvPr>
        </p:nvSpPr>
        <p:spPr/>
        <p:txBody>
          <a:bodyPr vert="horz" lIns="91440" tIns="45720" rIns="91440" bIns="45720" rtlCol="0" anchor="t">
            <a:normAutofit/>
          </a:bodyPr>
          <a:lstStyle/>
          <a:p>
            <a:pPr marL="0" indent="0">
              <a:lnSpc>
                <a:spcPct val="114999"/>
              </a:lnSpc>
              <a:buNone/>
            </a:pPr>
            <a:r>
              <a:rPr lang="en-US" sz="2100">
                <a:latin typeface="Poppins Light"/>
                <a:ea typeface="Calibri"/>
                <a:cs typeface="Calibri"/>
              </a:rPr>
              <a:t>Key Concepts</a:t>
            </a:r>
            <a:endParaRPr lang="en-US" sz="2100">
              <a:latin typeface="Poppins Light"/>
            </a:endParaRPr>
          </a:p>
          <a:p>
            <a:pPr marL="457200" lvl="1" indent="-152400">
              <a:lnSpc>
                <a:spcPct val="114999"/>
              </a:lnSpc>
              <a:buFont typeface="Arial" panose="02070309020205020404" pitchFamily="49" charset="0"/>
              <a:buChar char="•"/>
            </a:pPr>
            <a:r>
              <a:rPr lang="en-US" sz="2100">
                <a:latin typeface="Poppins Light"/>
                <a:ea typeface="Calibri"/>
                <a:cs typeface="Calibri"/>
              </a:rPr>
              <a:t>Indicator: </a:t>
            </a:r>
            <a:r>
              <a:rPr lang="en-US" sz="2100">
                <a:latin typeface="Poppins Light"/>
                <a:ea typeface="+mn-lt"/>
                <a:cs typeface="+mn-lt"/>
              </a:rPr>
              <a:t>The type of data or information you will use to measure activities, outputs, outcomes, and impact </a:t>
            </a:r>
            <a:endParaRPr lang="en-US" sz="2100">
              <a:latin typeface="Poppins Light"/>
              <a:ea typeface="Calibri"/>
              <a:cs typeface="Calibri"/>
            </a:endParaRPr>
          </a:p>
          <a:p>
            <a:pPr marL="457200" lvl="1" indent="-152400">
              <a:lnSpc>
                <a:spcPct val="114999"/>
              </a:lnSpc>
              <a:buFont typeface="Arial" panose="02070309020205020404" pitchFamily="49" charset="0"/>
              <a:buChar char="•"/>
            </a:pPr>
            <a:r>
              <a:rPr lang="en-US" sz="2100">
                <a:latin typeface="Poppins Light"/>
                <a:ea typeface="Calibri"/>
                <a:cs typeface="Calibri"/>
              </a:rPr>
              <a:t>Target: </a:t>
            </a:r>
            <a:r>
              <a:rPr lang="en-US" sz="2100">
                <a:latin typeface="Poppins Light"/>
                <a:ea typeface="+mn-lt"/>
                <a:cs typeface="+mn-lt"/>
              </a:rPr>
              <a:t>The specific number/ percentage that you aim to increase/decrease (ex: increase measles vaccination coverage by 10% in five key districts)</a:t>
            </a:r>
            <a:endParaRPr lang="en-US" sz="2100">
              <a:latin typeface="Poppins Light"/>
              <a:ea typeface="Calibri"/>
              <a:cs typeface="Calibri"/>
            </a:endParaRPr>
          </a:p>
          <a:p>
            <a:pPr marL="457200" lvl="1" indent="0">
              <a:lnSpc>
                <a:spcPct val="114999"/>
              </a:lnSpc>
              <a:buNone/>
            </a:pPr>
            <a:endParaRPr lang="en-US">
              <a:ea typeface="Calibri"/>
              <a:cs typeface="Calibri"/>
            </a:endParaRPr>
          </a:p>
        </p:txBody>
      </p:sp>
    </p:spTree>
    <p:extLst>
      <p:ext uri="{BB962C8B-B14F-4D97-AF65-F5344CB8AC3E}">
        <p14:creationId xmlns:p14="http://schemas.microsoft.com/office/powerpoint/2010/main" val="3915618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4E0F3-5BB7-2799-0FF7-77ABDDBFEAED}"/>
              </a:ext>
            </a:extLst>
          </p:cNvPr>
          <p:cNvSpPr>
            <a:spLocks noGrp="1"/>
          </p:cNvSpPr>
          <p:nvPr>
            <p:ph type="title"/>
          </p:nvPr>
        </p:nvSpPr>
        <p:spPr/>
        <p:txBody>
          <a:bodyPr/>
          <a:lstStyle/>
          <a:p>
            <a:r>
              <a:rPr lang="en-US">
                <a:ea typeface="Calibri Light"/>
                <a:cs typeface="Calibri Light"/>
              </a:rPr>
              <a:t>Types of indicators</a:t>
            </a:r>
            <a:endParaRPr lang="en-US"/>
          </a:p>
        </p:txBody>
      </p:sp>
      <p:sp>
        <p:nvSpPr>
          <p:cNvPr id="3" name="Content Placeholder 2">
            <a:extLst>
              <a:ext uri="{FF2B5EF4-FFF2-40B4-BE49-F238E27FC236}">
                <a16:creationId xmlns:a16="http://schemas.microsoft.com/office/drawing/2014/main" id="{D56CA3BC-F0D9-DFA4-4AEA-F43AF180F264}"/>
              </a:ext>
            </a:extLst>
          </p:cNvPr>
          <p:cNvSpPr>
            <a:spLocks noGrp="1"/>
          </p:cNvSpPr>
          <p:nvPr>
            <p:ph sz="half" idx="1"/>
          </p:nvPr>
        </p:nvSpPr>
        <p:spPr/>
        <p:txBody>
          <a:bodyPr vert="horz" lIns="91440" tIns="45720" rIns="91440" bIns="45720" rtlCol="0" anchor="t">
            <a:noAutofit/>
          </a:bodyPr>
          <a:lstStyle/>
          <a:p>
            <a:pPr marL="152400" indent="-152400">
              <a:lnSpc>
                <a:spcPct val="125000"/>
              </a:lnSpc>
            </a:pPr>
            <a:r>
              <a:rPr lang="en-US" sz="2100">
                <a:latin typeface="Poppins Light"/>
                <a:ea typeface="+mn-lt"/>
                <a:cs typeface="+mn-lt"/>
              </a:rPr>
              <a:t>Input indicators measure resources necessary to initiate program activities to be implemented</a:t>
            </a:r>
            <a:endParaRPr lang="en-US" sz="2100">
              <a:latin typeface="Poppins Light"/>
              <a:ea typeface="Calibri" panose="020F0502020204030204"/>
              <a:cs typeface="Calibri" panose="020F0502020204030204"/>
            </a:endParaRPr>
          </a:p>
          <a:p>
            <a:pPr marL="457200" lvl="1" indent="-152400">
              <a:lnSpc>
                <a:spcPct val="125000"/>
              </a:lnSpc>
            </a:pPr>
            <a:r>
              <a:rPr lang="en-US" sz="2100">
                <a:latin typeface="Poppins Light"/>
                <a:ea typeface="+mn-lt"/>
                <a:cs typeface="+mn-lt"/>
              </a:rPr>
              <a:t>Funding, human resources, technology and infrastructure</a:t>
            </a:r>
            <a:endParaRPr lang="en-US" sz="2100">
              <a:latin typeface="Poppins Light"/>
              <a:ea typeface="Calibri"/>
              <a:cs typeface="Calibri"/>
            </a:endParaRPr>
          </a:p>
          <a:p>
            <a:pPr marL="152400" indent="-152400">
              <a:lnSpc>
                <a:spcPct val="125000"/>
              </a:lnSpc>
            </a:pPr>
            <a:r>
              <a:rPr lang="en-US" sz="2100">
                <a:latin typeface="Poppins Light"/>
                <a:ea typeface="+mn-lt"/>
                <a:cs typeface="+mn-lt"/>
              </a:rPr>
              <a:t>Process indicators measure the implemented activities and outputs of a program</a:t>
            </a:r>
            <a:endParaRPr lang="en-US" sz="2100">
              <a:latin typeface="Poppins Light"/>
            </a:endParaRPr>
          </a:p>
          <a:p>
            <a:pPr marL="457200" lvl="1" indent="-152400">
              <a:lnSpc>
                <a:spcPct val="125000"/>
              </a:lnSpc>
            </a:pPr>
            <a:r>
              <a:rPr lang="en-US" sz="2100">
                <a:latin typeface="Poppins Light"/>
                <a:ea typeface="+mn-lt"/>
                <a:cs typeface="+mn-lt"/>
              </a:rPr>
              <a:t>E.g. Biweekly community engagement activity conducted with local leaders (yes/no); Required topic areas covered during community engagement sessions(yes/no)</a:t>
            </a:r>
            <a:endParaRPr lang="en-US" sz="2100">
              <a:latin typeface="Poppins Light"/>
              <a:ea typeface="Calibri"/>
              <a:cs typeface="Calibri"/>
            </a:endParaRPr>
          </a:p>
          <a:p>
            <a:pPr marL="152400" indent="-152400">
              <a:lnSpc>
                <a:spcPct val="125000"/>
              </a:lnSpc>
            </a:pPr>
            <a:r>
              <a:rPr lang="en-US" sz="2100">
                <a:latin typeface="Poppins Light"/>
                <a:ea typeface="+mn-lt"/>
                <a:cs typeface="+mn-lt"/>
              </a:rPr>
              <a:t>Outcome indicators measure if the program is having the desired effect</a:t>
            </a:r>
            <a:endParaRPr lang="en-US" sz="2100">
              <a:latin typeface="Poppins Light"/>
            </a:endParaRPr>
          </a:p>
          <a:p>
            <a:pPr marL="457200" lvl="1" indent="-152400">
              <a:lnSpc>
                <a:spcPct val="125000"/>
              </a:lnSpc>
            </a:pPr>
            <a:r>
              <a:rPr lang="en-US" sz="2100">
                <a:latin typeface="Poppins Light"/>
                <a:ea typeface="+mn-lt"/>
                <a:cs typeface="+mn-lt"/>
              </a:rPr>
              <a:t>E.g. Chat bot users can correctly identify fact from myths</a:t>
            </a:r>
            <a:endParaRPr lang="en-US" sz="2100">
              <a:latin typeface="Poppins Light"/>
              <a:ea typeface="Calibri"/>
              <a:cs typeface="Calibri"/>
            </a:endParaRPr>
          </a:p>
          <a:p>
            <a:pPr marL="152400" indent="-152400">
              <a:lnSpc>
                <a:spcPct val="125000"/>
              </a:lnSpc>
            </a:pPr>
            <a:endParaRPr lang="en-US">
              <a:ea typeface="Calibri"/>
              <a:cs typeface="Calibri"/>
            </a:endParaRPr>
          </a:p>
        </p:txBody>
      </p:sp>
    </p:spTree>
    <p:extLst>
      <p:ext uri="{BB962C8B-B14F-4D97-AF65-F5344CB8AC3E}">
        <p14:creationId xmlns:p14="http://schemas.microsoft.com/office/powerpoint/2010/main" val="3450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p:txBody>
          <a:bodyPr lIns="91440" tIns="45720" rIns="91440" bIns="45720" anchor="t"/>
          <a:lstStyle/>
          <a:p>
            <a:r>
              <a:rPr lang="en-US" b="0">
                <a:latin typeface="Poppins"/>
                <a:cs typeface="Poppins"/>
              </a:rPr>
              <a:t>Monitoring and Evaluation for Programs and Interventions</a:t>
            </a:r>
            <a:endParaRPr lang="en-US">
              <a:latin typeface="Poppins"/>
              <a:cs typeface="Poppins"/>
            </a:endParaRP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419282" y="2713485"/>
            <a:ext cx="8952632" cy="3231908"/>
          </a:xfrm>
        </p:spPr>
        <p:txBody>
          <a:bodyPr lIns="91440" tIns="45720" rIns="91440" bIns="45720" anchor="t"/>
          <a:lstStyle/>
          <a:p>
            <a:r>
              <a:rPr lang="fr-FR" sz="1800" err="1">
                <a:latin typeface="Poppins"/>
                <a:cs typeface="Poppins"/>
              </a:rPr>
              <a:t>Shibani</a:t>
            </a:r>
            <a:r>
              <a:rPr lang="fr-FR" sz="1800">
                <a:latin typeface="Poppins"/>
                <a:cs typeface="Poppins"/>
              </a:rPr>
              <a:t> </a:t>
            </a:r>
            <a:r>
              <a:rPr lang="fr-FR" sz="1800" err="1">
                <a:latin typeface="Poppins"/>
                <a:cs typeface="Poppins"/>
              </a:rPr>
              <a:t>Kulkarni</a:t>
            </a:r>
            <a:r>
              <a:rPr lang="fr-FR" sz="1800">
                <a:latin typeface="Poppins"/>
                <a:cs typeface="Poppins"/>
              </a:rPr>
              <a:t>, </a:t>
            </a:r>
            <a:r>
              <a:rPr lang="fr-FR" sz="1800" err="1">
                <a:latin typeface="Poppins"/>
                <a:cs typeface="Poppins"/>
              </a:rPr>
              <a:t>Health</a:t>
            </a:r>
            <a:r>
              <a:rPr lang="fr-FR" sz="1800">
                <a:latin typeface="Poppins"/>
                <a:cs typeface="Poppins"/>
              </a:rPr>
              <a:t> </a:t>
            </a:r>
            <a:r>
              <a:rPr lang="fr-FR" sz="1800" err="1">
                <a:latin typeface="Poppins"/>
                <a:cs typeface="Poppins"/>
              </a:rPr>
              <a:t>Scientist</a:t>
            </a:r>
            <a:endParaRPr lang="fr-FR" sz="1800" err="1"/>
          </a:p>
          <a:p>
            <a:r>
              <a:rPr lang="fr-FR" sz="1800" err="1">
                <a:latin typeface="Poppins"/>
                <a:cs typeface="Poppins"/>
              </a:rPr>
              <a:t>Demand</a:t>
            </a:r>
            <a:r>
              <a:rPr lang="fr-FR" sz="1800">
                <a:latin typeface="Poppins"/>
                <a:cs typeface="Poppins"/>
              </a:rPr>
              <a:t> for </a:t>
            </a:r>
            <a:r>
              <a:rPr lang="fr-FR" sz="1800" err="1">
                <a:latin typeface="Poppins"/>
                <a:cs typeface="Poppins"/>
              </a:rPr>
              <a:t>Immunization</a:t>
            </a:r>
            <a:r>
              <a:rPr lang="fr-FR" sz="1800">
                <a:latin typeface="Poppins"/>
                <a:cs typeface="Poppins"/>
              </a:rPr>
              <a:t> Team</a:t>
            </a:r>
            <a:endParaRPr lang="fr-FR" sz="1800"/>
          </a:p>
          <a:p>
            <a:r>
              <a:rPr lang="fr-FR" sz="1800">
                <a:latin typeface="Poppins"/>
                <a:cs typeface="Poppins"/>
              </a:rPr>
              <a:t>US CDC</a:t>
            </a:r>
          </a:p>
          <a:p>
            <a:endParaRPr lang="fr-FR" sz="1800">
              <a:latin typeface="Poppins"/>
              <a:cs typeface="Poppins"/>
            </a:endParaRPr>
          </a:p>
          <a:p>
            <a:r>
              <a:rPr lang="fr-FR" sz="1800" err="1">
                <a:latin typeface="Poppins"/>
                <a:cs typeface="Poppins"/>
              </a:rPr>
              <a:t>Nessa</a:t>
            </a:r>
            <a:r>
              <a:rPr lang="fr-FR" sz="1800">
                <a:latin typeface="Poppins"/>
                <a:cs typeface="Poppins"/>
              </a:rPr>
              <a:t> Ryan, Social </a:t>
            </a:r>
            <a:r>
              <a:rPr lang="fr-FR" sz="1800" err="1">
                <a:latin typeface="Poppins"/>
                <a:cs typeface="Poppins"/>
              </a:rPr>
              <a:t>Epidemiologist</a:t>
            </a:r>
            <a:r>
              <a:rPr lang="fr-FR" sz="1800">
                <a:latin typeface="Poppins"/>
                <a:cs typeface="Poppins"/>
              </a:rPr>
              <a:t> &amp; </a:t>
            </a:r>
            <a:r>
              <a:rPr lang="fr-FR" sz="1800" err="1">
                <a:latin typeface="Poppins"/>
                <a:cs typeface="Poppins"/>
              </a:rPr>
              <a:t>Implementation</a:t>
            </a:r>
            <a:r>
              <a:rPr lang="fr-FR" sz="1800">
                <a:latin typeface="Poppins"/>
                <a:cs typeface="Poppins"/>
              </a:rPr>
              <a:t> </a:t>
            </a:r>
            <a:r>
              <a:rPr lang="fr-FR" sz="1800" err="1">
                <a:latin typeface="Poppins"/>
                <a:cs typeface="Poppins"/>
              </a:rPr>
              <a:t>Scientist</a:t>
            </a:r>
            <a:endParaRPr lang="fr-FR" sz="1800" err="1"/>
          </a:p>
          <a:p>
            <a:r>
              <a:rPr lang="fr-FR" sz="1800" err="1">
                <a:latin typeface="Poppins"/>
                <a:cs typeface="Poppins"/>
              </a:rPr>
              <a:t>Demand</a:t>
            </a:r>
            <a:r>
              <a:rPr lang="fr-FR" sz="1800">
                <a:latin typeface="Poppins"/>
                <a:cs typeface="Poppins"/>
              </a:rPr>
              <a:t> for </a:t>
            </a:r>
            <a:r>
              <a:rPr lang="fr-FR" sz="1800" err="1">
                <a:latin typeface="Poppins"/>
                <a:cs typeface="Poppins"/>
              </a:rPr>
              <a:t>Immunization</a:t>
            </a:r>
            <a:r>
              <a:rPr lang="fr-FR" sz="1800">
                <a:latin typeface="Poppins"/>
                <a:cs typeface="Poppins"/>
              </a:rPr>
              <a:t> Team</a:t>
            </a:r>
            <a:endParaRPr lang="fr-FR" sz="1800"/>
          </a:p>
          <a:p>
            <a:r>
              <a:rPr lang="fr-FR" sz="1800">
                <a:latin typeface="Poppins"/>
                <a:cs typeface="Poppins"/>
              </a:rPr>
              <a:t>US CDC</a:t>
            </a:r>
            <a:endParaRPr lang="fr-FR" sz="1800"/>
          </a:p>
        </p:txBody>
      </p:sp>
    </p:spTree>
    <p:extLst>
      <p:ext uri="{BB962C8B-B14F-4D97-AF65-F5344CB8AC3E}">
        <p14:creationId xmlns:p14="http://schemas.microsoft.com/office/powerpoint/2010/main" val="3161734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8DA16-AF45-62D4-200C-1FDFA2BB9A2B}"/>
              </a:ext>
            </a:extLst>
          </p:cNvPr>
          <p:cNvSpPr>
            <a:spLocks noGrp="1"/>
          </p:cNvSpPr>
          <p:nvPr>
            <p:ph type="title"/>
          </p:nvPr>
        </p:nvSpPr>
        <p:spPr>
          <a:xfrm>
            <a:off x="370417" y="79376"/>
            <a:ext cx="11446933" cy="1007093"/>
          </a:xfrm>
        </p:spPr>
        <p:txBody>
          <a:bodyPr lIns="91440" tIns="45720" rIns="91440" bIns="45720" anchor="t"/>
          <a:lstStyle/>
          <a:p>
            <a:pPr>
              <a:lnSpc>
                <a:spcPct val="114999"/>
              </a:lnSpc>
              <a:spcBef>
                <a:spcPts val="667"/>
              </a:spcBef>
            </a:pPr>
            <a:r>
              <a:rPr lang="en-US" sz="2800">
                <a:latin typeface="Poppins"/>
                <a:ea typeface="Calibri Light"/>
                <a:cs typeface="Calibri Light"/>
              </a:rPr>
              <a:t>Data for M&amp;E: </a:t>
            </a:r>
            <a:r>
              <a:rPr lang="en-US" sz="2800">
                <a:latin typeface="Poppins"/>
                <a:ea typeface="Calibri Light"/>
                <a:cs typeface="Poppins"/>
              </a:rPr>
              <a:t>Getting good quality and timely data is critical to an effective M&amp;E plan</a:t>
            </a:r>
            <a:endParaRPr lang="en-US" sz="2800"/>
          </a:p>
          <a:p>
            <a:endParaRPr lang="en-US" sz="3000">
              <a:cs typeface="Calibri Light"/>
            </a:endParaRPr>
          </a:p>
        </p:txBody>
      </p:sp>
      <p:sp>
        <p:nvSpPr>
          <p:cNvPr id="3" name="Content Placeholder 2">
            <a:extLst>
              <a:ext uri="{FF2B5EF4-FFF2-40B4-BE49-F238E27FC236}">
                <a16:creationId xmlns:a16="http://schemas.microsoft.com/office/drawing/2014/main" id="{3446C334-5B17-1BDB-0B0E-7441937C6C78}"/>
              </a:ext>
            </a:extLst>
          </p:cNvPr>
          <p:cNvSpPr>
            <a:spLocks noGrp="1"/>
          </p:cNvSpPr>
          <p:nvPr>
            <p:ph sz="half" idx="1"/>
          </p:nvPr>
        </p:nvSpPr>
        <p:spPr>
          <a:xfrm>
            <a:off x="370417" y="1303639"/>
            <a:ext cx="11451220" cy="5154311"/>
          </a:xfrm>
        </p:spPr>
        <p:txBody>
          <a:bodyPr vert="horz" lIns="91440" tIns="45720" rIns="91440" bIns="45720" rtlCol="0" anchor="t">
            <a:noAutofit/>
          </a:bodyPr>
          <a:lstStyle/>
          <a:p>
            <a:pPr marL="152400" indent="-152400">
              <a:lnSpc>
                <a:spcPct val="114999"/>
              </a:lnSpc>
            </a:pPr>
            <a:r>
              <a:rPr lang="en-US" sz="1800" b="1">
                <a:latin typeface="Poppins Light"/>
                <a:ea typeface="+mn-lt"/>
                <a:cs typeface="+mn-lt"/>
              </a:rPr>
              <a:t>Qualitative methods</a:t>
            </a:r>
            <a:endParaRPr lang="en-US" sz="1800" b="1">
              <a:latin typeface="Poppins Light"/>
            </a:endParaRPr>
          </a:p>
          <a:p>
            <a:pPr marL="457200" lvl="1" indent="-152400">
              <a:lnSpc>
                <a:spcPct val="114999"/>
              </a:lnSpc>
              <a:buFont typeface="Wingdings" panose="02070309020205020404" pitchFamily="49" charset="0"/>
              <a:buChar char="§"/>
            </a:pPr>
            <a:r>
              <a:rPr lang="en-US" sz="1800">
                <a:latin typeface="Poppins Light"/>
                <a:ea typeface="+mn-lt"/>
                <a:cs typeface="+mn-lt"/>
              </a:rPr>
              <a:t>In-depth interviews, focus group discussion, story-telling/ narrative-based approaches, observations</a:t>
            </a:r>
            <a:endParaRPr lang="en-US" sz="1800">
              <a:latin typeface="Poppins Light"/>
              <a:ea typeface="Calibri"/>
              <a:cs typeface="Calibri"/>
            </a:endParaRPr>
          </a:p>
          <a:p>
            <a:pPr marL="762000" lvl="2" indent="-152400">
              <a:lnSpc>
                <a:spcPct val="100000"/>
              </a:lnSpc>
              <a:spcBef>
                <a:spcPts val="300"/>
              </a:spcBef>
            </a:pPr>
            <a:r>
              <a:rPr lang="en-US" sz="1800">
                <a:latin typeface="Poppins Light"/>
                <a:ea typeface="+mn-lt"/>
                <a:cs typeface="+mn-lt"/>
              </a:rPr>
              <a:t>Pre-post evaluation, process evaluation</a:t>
            </a:r>
          </a:p>
          <a:p>
            <a:pPr marL="762000" lvl="2" indent="-152400">
              <a:lnSpc>
                <a:spcPct val="100000"/>
              </a:lnSpc>
              <a:spcBef>
                <a:spcPts val="300"/>
              </a:spcBef>
            </a:pPr>
            <a:r>
              <a:rPr lang="en-US" sz="1800">
                <a:latin typeface="Poppins Light"/>
                <a:ea typeface="+mn-lt"/>
                <a:cs typeface="Poppins Light"/>
              </a:rPr>
              <a:t> can help understand </a:t>
            </a:r>
            <a:r>
              <a:rPr lang="en-US" sz="1800" i="1">
                <a:latin typeface="Poppins Light"/>
                <a:ea typeface="+mn-lt"/>
                <a:cs typeface="Poppins Light"/>
              </a:rPr>
              <a:t>how the program was received, why </a:t>
            </a:r>
            <a:r>
              <a:rPr lang="en-US" sz="1800">
                <a:latin typeface="Poppins Light"/>
                <a:ea typeface="+mn-lt"/>
                <a:cs typeface="Poppins Light"/>
              </a:rPr>
              <a:t>things happened</a:t>
            </a:r>
            <a:endParaRPr lang="en-US" sz="1800">
              <a:latin typeface="Poppins Light"/>
              <a:ea typeface="+mn-lt"/>
              <a:cs typeface="+mn-lt"/>
            </a:endParaRPr>
          </a:p>
          <a:p>
            <a:pPr marL="152400" indent="-152400">
              <a:lnSpc>
                <a:spcPct val="114999"/>
              </a:lnSpc>
            </a:pPr>
            <a:r>
              <a:rPr lang="en-US" sz="1800" b="1">
                <a:latin typeface="Poppins Light"/>
                <a:ea typeface="+mn-lt"/>
                <a:cs typeface="+mn-lt"/>
              </a:rPr>
              <a:t>Quantitative methods</a:t>
            </a:r>
            <a:endParaRPr lang="en-US" sz="1800" b="1">
              <a:latin typeface="Poppins Light"/>
            </a:endParaRPr>
          </a:p>
          <a:p>
            <a:pPr marL="457200" lvl="1" indent="-152400">
              <a:lnSpc>
                <a:spcPct val="114999"/>
              </a:lnSpc>
              <a:buFont typeface="Wingdings" panose="02070309020205020404" pitchFamily="49" charset="0"/>
              <a:buChar char="§"/>
            </a:pPr>
            <a:r>
              <a:rPr lang="en-US" sz="1800">
                <a:latin typeface="Poppins Light"/>
                <a:ea typeface="+mn-lt"/>
                <a:cs typeface="+mn-lt"/>
              </a:rPr>
              <a:t>Surveys, knowledge tests, questionnaires</a:t>
            </a:r>
            <a:endParaRPr lang="en-US" sz="1800">
              <a:latin typeface="Poppins Light"/>
              <a:ea typeface="Calibri"/>
              <a:cs typeface="Calibri"/>
            </a:endParaRPr>
          </a:p>
          <a:p>
            <a:pPr marL="762000" lvl="2" indent="-152400">
              <a:lnSpc>
                <a:spcPct val="100000"/>
              </a:lnSpc>
              <a:spcBef>
                <a:spcPts val="300"/>
              </a:spcBef>
            </a:pPr>
            <a:r>
              <a:rPr lang="en-US" sz="1800">
                <a:latin typeface="Poppins Light"/>
                <a:ea typeface="+mn-lt"/>
                <a:cs typeface="+mn-lt"/>
              </a:rPr>
              <a:t>Can be used to change for pre/post evaluation (outcome/ impact)</a:t>
            </a:r>
          </a:p>
          <a:p>
            <a:pPr marL="762000" lvl="2" indent="-152400">
              <a:lnSpc>
                <a:spcPct val="100000"/>
              </a:lnSpc>
              <a:spcBef>
                <a:spcPts val="300"/>
              </a:spcBef>
            </a:pPr>
            <a:r>
              <a:rPr lang="en-US" sz="1800">
                <a:latin typeface="Poppins Light"/>
                <a:ea typeface="+mn-lt"/>
                <a:cs typeface="Poppins Light"/>
              </a:rPr>
              <a:t>Magnitude of the problem and quantify changes in intended outcomes</a:t>
            </a:r>
          </a:p>
          <a:p>
            <a:pPr marL="152400" indent="-152400"/>
            <a:endParaRPr lang="en-US" sz="1800">
              <a:ea typeface="Calibri"/>
              <a:cs typeface="Calibri"/>
            </a:endParaRPr>
          </a:p>
        </p:txBody>
      </p:sp>
    </p:spTree>
    <p:extLst>
      <p:ext uri="{BB962C8B-B14F-4D97-AF65-F5344CB8AC3E}">
        <p14:creationId xmlns:p14="http://schemas.microsoft.com/office/powerpoint/2010/main" val="2673977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8DA16-AF45-62D4-200C-1FDFA2BB9A2B}"/>
              </a:ext>
            </a:extLst>
          </p:cNvPr>
          <p:cNvSpPr>
            <a:spLocks noGrp="1"/>
          </p:cNvSpPr>
          <p:nvPr>
            <p:ph type="title"/>
          </p:nvPr>
        </p:nvSpPr>
        <p:spPr>
          <a:xfrm>
            <a:off x="370417" y="79376"/>
            <a:ext cx="11446933" cy="1007093"/>
          </a:xfrm>
        </p:spPr>
        <p:txBody>
          <a:bodyPr lIns="91440" tIns="45720" rIns="91440" bIns="45720" anchor="t"/>
          <a:lstStyle/>
          <a:p>
            <a:pPr>
              <a:lnSpc>
                <a:spcPct val="114999"/>
              </a:lnSpc>
              <a:spcBef>
                <a:spcPts val="667"/>
              </a:spcBef>
            </a:pPr>
            <a:r>
              <a:rPr lang="en-US" sz="2800">
                <a:latin typeface="Poppins"/>
                <a:ea typeface="Calibri Light"/>
                <a:cs typeface="Calibri Light"/>
              </a:rPr>
              <a:t>Data for M&amp;E: </a:t>
            </a:r>
            <a:r>
              <a:rPr lang="en-US" sz="2800">
                <a:latin typeface="Poppins"/>
                <a:ea typeface="Calibri Light"/>
                <a:cs typeface="Poppins"/>
              </a:rPr>
              <a:t>Getting good quality and timely data is critical to an effective M&amp;E plan</a:t>
            </a:r>
            <a:endParaRPr lang="en-US" sz="2800"/>
          </a:p>
          <a:p>
            <a:endParaRPr lang="en-US" sz="3000">
              <a:cs typeface="Calibri Light"/>
            </a:endParaRPr>
          </a:p>
        </p:txBody>
      </p:sp>
      <p:sp>
        <p:nvSpPr>
          <p:cNvPr id="3" name="Content Placeholder 2">
            <a:extLst>
              <a:ext uri="{FF2B5EF4-FFF2-40B4-BE49-F238E27FC236}">
                <a16:creationId xmlns:a16="http://schemas.microsoft.com/office/drawing/2014/main" id="{3446C334-5B17-1BDB-0B0E-7441937C6C78}"/>
              </a:ext>
            </a:extLst>
          </p:cNvPr>
          <p:cNvSpPr>
            <a:spLocks noGrp="1"/>
          </p:cNvSpPr>
          <p:nvPr>
            <p:ph sz="half" idx="1"/>
          </p:nvPr>
        </p:nvSpPr>
        <p:spPr>
          <a:xfrm>
            <a:off x="370417" y="1303639"/>
            <a:ext cx="11451220" cy="5154311"/>
          </a:xfrm>
        </p:spPr>
        <p:txBody>
          <a:bodyPr vert="horz" lIns="91440" tIns="45720" rIns="91440" bIns="45720" rtlCol="0" anchor="t">
            <a:noAutofit/>
          </a:bodyPr>
          <a:lstStyle/>
          <a:p>
            <a:pPr marL="152400" indent="-152400">
              <a:lnSpc>
                <a:spcPct val="114999"/>
              </a:lnSpc>
            </a:pPr>
            <a:r>
              <a:rPr lang="en-US" sz="1800" b="1">
                <a:latin typeface="Poppins Light"/>
                <a:ea typeface="+mn-lt"/>
                <a:cs typeface="+mn-lt"/>
              </a:rPr>
              <a:t>Social listening/ monitoring data </a:t>
            </a:r>
            <a:endParaRPr lang="en-US" sz="1800" b="1">
              <a:latin typeface="Poppins Light"/>
              <a:ea typeface="Calibri"/>
              <a:cs typeface="Calibri"/>
            </a:endParaRPr>
          </a:p>
          <a:p>
            <a:pPr marL="457200" lvl="1" indent="-152400">
              <a:lnSpc>
                <a:spcPct val="114999"/>
              </a:lnSpc>
              <a:buFont typeface="Wingdings" panose="02070309020205020404" pitchFamily="49" charset="0"/>
              <a:buChar char="§"/>
            </a:pPr>
            <a:r>
              <a:rPr lang="en-US" sz="1800">
                <a:latin typeface="Poppins Light"/>
                <a:ea typeface="Calibri"/>
                <a:cs typeface="Calibri"/>
              </a:rPr>
              <a:t>Measuring sentiments, reach of information, questions, worries, narratives, changes in information searching, using and sharing</a:t>
            </a:r>
          </a:p>
          <a:p>
            <a:pPr marL="762000" lvl="2" indent="-152400">
              <a:lnSpc>
                <a:spcPct val="114999"/>
              </a:lnSpc>
            </a:pPr>
            <a:r>
              <a:rPr lang="en-US" sz="1800">
                <a:latin typeface="Poppins Light"/>
                <a:ea typeface="Calibri"/>
                <a:cs typeface="Poppins Light"/>
              </a:rPr>
              <a:t>on-going insights which can help with tweaking program strategy as needed</a:t>
            </a:r>
          </a:p>
          <a:p>
            <a:pPr marL="152400" indent="-152400">
              <a:lnSpc>
                <a:spcPct val="114999"/>
              </a:lnSpc>
            </a:pPr>
            <a:r>
              <a:rPr lang="en-US" sz="1800">
                <a:latin typeface="Poppins Light"/>
                <a:ea typeface="Calibri"/>
                <a:cs typeface="Calibri"/>
              </a:rPr>
              <a:t>Process data can also be obtained through conversations with key stakeholders, field notes, listening to target audience on their thoughts on the program</a:t>
            </a:r>
          </a:p>
          <a:p>
            <a:pPr marL="457200" lvl="1" indent="-152400">
              <a:lnSpc>
                <a:spcPct val="114999"/>
              </a:lnSpc>
              <a:buFont typeface="Wingdings" panose="02070309020205020404" pitchFamily="49" charset="0"/>
              <a:buChar char="§"/>
            </a:pPr>
            <a:r>
              <a:rPr lang="en-US" sz="1800">
                <a:latin typeface="Poppins Light"/>
                <a:ea typeface="Calibri"/>
                <a:cs typeface="Calibri"/>
              </a:rPr>
              <a:t>This can informally play an important role in improving program implementation</a:t>
            </a:r>
          </a:p>
          <a:p>
            <a:pPr marL="152400" indent="-152400"/>
            <a:endParaRPr lang="en-US" sz="1800">
              <a:ea typeface="Calibri"/>
              <a:cs typeface="Calibri"/>
            </a:endParaRPr>
          </a:p>
        </p:txBody>
      </p:sp>
    </p:spTree>
    <p:extLst>
      <p:ext uri="{BB962C8B-B14F-4D97-AF65-F5344CB8AC3E}">
        <p14:creationId xmlns:p14="http://schemas.microsoft.com/office/powerpoint/2010/main" val="829795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9B9F-E6A1-8DF9-8D3B-F70E1A7281F1}"/>
              </a:ext>
            </a:extLst>
          </p:cNvPr>
          <p:cNvSpPr>
            <a:spLocks noGrp="1"/>
          </p:cNvSpPr>
          <p:nvPr>
            <p:ph type="title"/>
          </p:nvPr>
        </p:nvSpPr>
        <p:spPr>
          <a:xfrm>
            <a:off x="243418" y="174627"/>
            <a:ext cx="12010930" cy="777875"/>
          </a:xfrm>
        </p:spPr>
        <p:txBody>
          <a:bodyPr lIns="91440" tIns="45720" rIns="91440" bIns="45720" anchor="t"/>
          <a:lstStyle/>
          <a:p>
            <a:r>
              <a:rPr lang="en-US" sz="3200">
                <a:latin typeface="Poppins"/>
                <a:ea typeface="Calibri Light"/>
                <a:cs typeface="Calibri Light"/>
              </a:rPr>
              <a:t>Integrated analysis from multiple data</a:t>
            </a:r>
            <a:r>
              <a:rPr lang="en-US" sz="3200">
                <a:latin typeface="Poppins"/>
                <a:ea typeface="Calibri Light"/>
                <a:cs typeface="Poppins"/>
              </a:rPr>
              <a:t> sources for M&amp;E provides rich contextual and nuanced information</a:t>
            </a:r>
            <a:endParaRPr lang="en-US" sz="3200">
              <a:latin typeface="Poppins"/>
            </a:endParaRPr>
          </a:p>
        </p:txBody>
      </p:sp>
      <p:sp>
        <p:nvSpPr>
          <p:cNvPr id="3" name="Content Placeholder 2">
            <a:extLst>
              <a:ext uri="{FF2B5EF4-FFF2-40B4-BE49-F238E27FC236}">
                <a16:creationId xmlns:a16="http://schemas.microsoft.com/office/drawing/2014/main" id="{B5ADF554-283D-602D-4CA0-1D551304A838}"/>
              </a:ext>
            </a:extLst>
          </p:cNvPr>
          <p:cNvSpPr>
            <a:spLocks noGrp="1"/>
          </p:cNvSpPr>
          <p:nvPr>
            <p:ph sz="half" idx="1"/>
          </p:nvPr>
        </p:nvSpPr>
        <p:spPr>
          <a:xfrm>
            <a:off x="421994" y="1342297"/>
            <a:ext cx="11354764" cy="5296811"/>
          </a:xfrm>
        </p:spPr>
        <p:txBody>
          <a:bodyPr vert="horz" lIns="91440" tIns="45720" rIns="91440" bIns="45720" rtlCol="0" anchor="t">
            <a:noAutofit/>
          </a:bodyPr>
          <a:lstStyle/>
          <a:p>
            <a:pPr marL="152400" indent="-152400">
              <a:lnSpc>
                <a:spcPct val="114000"/>
              </a:lnSpc>
              <a:spcBef>
                <a:spcPts val="1000"/>
              </a:spcBef>
              <a:buFont typeface="Arial"/>
              <a:buChar char="•"/>
            </a:pPr>
            <a:r>
              <a:rPr lang="en-US" sz="1800">
                <a:latin typeface="Poppins Light"/>
                <a:cs typeface="Calibri"/>
              </a:rPr>
              <a:t>Triangulate findings to see where different data sources converge</a:t>
            </a:r>
            <a:endParaRPr lang="en-US" sz="1800">
              <a:latin typeface="Poppins Light"/>
              <a:cs typeface="Poppins Light"/>
            </a:endParaRPr>
          </a:p>
          <a:p>
            <a:pPr marL="742950" lvl="1" indent="-285750">
              <a:lnSpc>
                <a:spcPct val="114000"/>
              </a:lnSpc>
              <a:spcBef>
                <a:spcPts val="500"/>
              </a:spcBef>
              <a:buFont typeface="Wingdings" panose="05000000000000000000" pitchFamily="2" charset="2"/>
              <a:buChar char="§"/>
            </a:pPr>
            <a:r>
              <a:rPr lang="en-US" sz="1800">
                <a:latin typeface="Poppins Light"/>
                <a:cs typeface="Calibri"/>
              </a:rPr>
              <a:t>Survey showed increase in confidence; qualitative inquiry highlighted why people had more positive attitudes towards vaccines; social listening shows higher volume of positive conversations that show promotion and acceptance of vaccine</a:t>
            </a:r>
            <a:endParaRPr lang="en-US" sz="1800">
              <a:latin typeface="Poppins Light"/>
              <a:cs typeface="Poppins Light"/>
            </a:endParaRPr>
          </a:p>
          <a:p>
            <a:pPr marL="152400" indent="0">
              <a:lnSpc>
                <a:spcPct val="114000"/>
              </a:lnSpc>
              <a:spcBef>
                <a:spcPts val="1000"/>
              </a:spcBef>
              <a:buFont typeface="Arial"/>
              <a:buChar char="•"/>
            </a:pPr>
            <a:r>
              <a:rPr lang="en-US" sz="1800">
                <a:latin typeface="Poppins Light"/>
                <a:cs typeface="Calibri"/>
              </a:rPr>
              <a:t>Identify findings that are divergent/ unique between the data sources</a:t>
            </a:r>
            <a:endParaRPr lang="en-US" sz="1800">
              <a:latin typeface="Poppins Light"/>
              <a:cs typeface="Poppins Light"/>
            </a:endParaRPr>
          </a:p>
          <a:p>
            <a:pPr marL="742950" lvl="1" indent="-285750">
              <a:lnSpc>
                <a:spcPct val="114000"/>
              </a:lnSpc>
              <a:spcBef>
                <a:spcPts val="500"/>
              </a:spcBef>
              <a:buFont typeface="Wingdings" panose="05000000000000000000" pitchFamily="2" charset="2"/>
              <a:buChar char="§"/>
            </a:pPr>
            <a:r>
              <a:rPr lang="en-US" sz="1800">
                <a:latin typeface="Poppins Light"/>
                <a:cs typeface="Calibri"/>
              </a:rPr>
              <a:t>Survey show increase in confidence but qualitative data suggests persistent mistrust in vaccines and social listening data are mixed with positive information and misinformation</a:t>
            </a:r>
            <a:endParaRPr lang="en-US" sz="1800">
              <a:latin typeface="Poppins Light"/>
              <a:cs typeface="Poppins Light"/>
            </a:endParaRPr>
          </a:p>
          <a:p>
            <a:pPr marL="1047750" lvl="2" indent="-285750">
              <a:lnSpc>
                <a:spcPct val="100000"/>
              </a:lnSpc>
              <a:spcBef>
                <a:spcPts val="500"/>
              </a:spcBef>
              <a:buFont typeface="Courier New"/>
              <a:buChar char="o"/>
            </a:pPr>
            <a:r>
              <a:rPr lang="en-US" sz="1800">
                <a:latin typeface="Poppins Light"/>
                <a:cs typeface="Calibri"/>
              </a:rPr>
              <a:t>Understand how program strategies can be refined to address concerns</a:t>
            </a:r>
            <a:endParaRPr lang="en-US" sz="1800">
              <a:latin typeface="Poppins Light"/>
              <a:cs typeface="Poppins Light"/>
            </a:endParaRPr>
          </a:p>
          <a:p>
            <a:pPr marL="1047750" lvl="2" indent="-285750">
              <a:lnSpc>
                <a:spcPct val="100000"/>
              </a:lnSpc>
              <a:spcBef>
                <a:spcPts val="500"/>
              </a:spcBef>
              <a:buFont typeface="Courier New"/>
              <a:buChar char="o"/>
            </a:pPr>
            <a:r>
              <a:rPr lang="en-US" sz="1800">
                <a:latin typeface="Poppins Light"/>
                <a:cs typeface="Calibri"/>
              </a:rPr>
              <a:t>Check data to see any differences in findings by disaggregating groups (male/ female; education attainment; geography) to understand key issues in the sub-groups</a:t>
            </a:r>
            <a:endParaRPr lang="en-US" sz="1800">
              <a:latin typeface="Poppins Light"/>
              <a:cs typeface="Poppins Light"/>
            </a:endParaRPr>
          </a:p>
          <a:p>
            <a:pPr marL="1047750" lvl="2" indent="-285750">
              <a:lnSpc>
                <a:spcPct val="100000"/>
              </a:lnSpc>
              <a:spcBef>
                <a:spcPts val="500"/>
              </a:spcBef>
              <a:buFont typeface="Courier New"/>
              <a:buChar char="o"/>
            </a:pPr>
            <a:r>
              <a:rPr lang="en-US" sz="1800">
                <a:latin typeface="Poppins Light"/>
                <a:cs typeface="Calibri"/>
              </a:rPr>
              <a:t>Contextualize these findings based on the social, cultural, and political situation in the field</a:t>
            </a:r>
            <a:endParaRPr lang="en-US" sz="1800">
              <a:latin typeface="Poppins Light"/>
              <a:cs typeface="Poppins Light"/>
            </a:endParaRPr>
          </a:p>
          <a:p>
            <a:pPr marL="723900" indent="-285750">
              <a:lnSpc>
                <a:spcPct val="114000"/>
              </a:lnSpc>
              <a:spcBef>
                <a:spcPts val="500"/>
              </a:spcBef>
              <a:buFont typeface="Wingdings" panose="05000000000000000000" pitchFamily="2" charset="2"/>
              <a:buChar char="§"/>
            </a:pPr>
            <a:r>
              <a:rPr lang="en-US" sz="1800">
                <a:latin typeface="Poppins Light"/>
                <a:cs typeface="Calibri"/>
              </a:rPr>
              <a:t>Report on all unique and convergent findings</a:t>
            </a:r>
            <a:endParaRPr lang="en-US" sz="1800">
              <a:latin typeface="Poppins Light"/>
            </a:endParaRPr>
          </a:p>
          <a:p>
            <a:pPr marL="152400" indent="-152400">
              <a:lnSpc>
                <a:spcPct val="114000"/>
              </a:lnSpc>
            </a:pPr>
            <a:r>
              <a:rPr lang="en-US" sz="1800">
                <a:latin typeface="Poppins Light"/>
                <a:ea typeface="Calibri"/>
                <a:cs typeface="Calibri"/>
              </a:rPr>
              <a:t>Synthesize all findings in a cohesive manner to highlight key take-</a:t>
            </a:r>
            <a:r>
              <a:rPr lang="en-US" sz="1800" err="1">
                <a:latin typeface="Poppins Light"/>
                <a:ea typeface="Calibri"/>
                <a:cs typeface="Calibri"/>
              </a:rPr>
              <a:t>aways</a:t>
            </a:r>
            <a:endParaRPr lang="en-US" sz="1800">
              <a:ea typeface="Calibri"/>
              <a:cs typeface="Calibri"/>
            </a:endParaRPr>
          </a:p>
        </p:txBody>
      </p:sp>
    </p:spTree>
    <p:extLst>
      <p:ext uri="{BB962C8B-B14F-4D97-AF65-F5344CB8AC3E}">
        <p14:creationId xmlns:p14="http://schemas.microsoft.com/office/powerpoint/2010/main" val="442194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402E-563C-477F-8C44-BC8563F4CF9A}"/>
              </a:ext>
            </a:extLst>
          </p:cNvPr>
          <p:cNvSpPr>
            <a:spLocks noGrp="1"/>
          </p:cNvSpPr>
          <p:nvPr>
            <p:ph type="title"/>
          </p:nvPr>
        </p:nvSpPr>
        <p:spPr>
          <a:xfrm>
            <a:off x="1088136" y="365126"/>
            <a:ext cx="10607040" cy="1299082"/>
          </a:xfrm>
        </p:spPr>
        <p:txBody>
          <a:bodyPr lIns="91440" tIns="45720" rIns="91440" bIns="45720" anchor="t">
            <a:noAutofit/>
          </a:bodyPr>
          <a:lstStyle/>
          <a:p>
            <a:r>
              <a:rPr lang="en-US" sz="2400">
                <a:latin typeface="Poppins"/>
                <a:cs typeface="Poppins"/>
              </a:rPr>
              <a:t>Example from the Field 1: </a:t>
            </a:r>
            <a:r>
              <a:rPr lang="en-US" sz="2400">
                <a:latin typeface="Poppins"/>
                <a:cs typeface="Calibri"/>
              </a:rPr>
              <a:t>Impacts of engaging communities through traditional and religious leaders on vaccination coverage in Cross River State, Nigeria</a:t>
            </a:r>
            <a:endParaRPr lang="en-US" sz="2400">
              <a:latin typeface="Poppins"/>
            </a:endParaRPr>
          </a:p>
        </p:txBody>
      </p:sp>
      <p:sp>
        <p:nvSpPr>
          <p:cNvPr id="3" name="Content Placeholder 2">
            <a:extLst>
              <a:ext uri="{FF2B5EF4-FFF2-40B4-BE49-F238E27FC236}">
                <a16:creationId xmlns:a16="http://schemas.microsoft.com/office/drawing/2014/main" id="{BDE72987-D671-4C3A-BA3F-62D71A84B4CE}"/>
              </a:ext>
            </a:extLst>
          </p:cNvPr>
          <p:cNvSpPr>
            <a:spLocks noGrp="1"/>
          </p:cNvSpPr>
          <p:nvPr>
            <p:ph sz="half" idx="1"/>
          </p:nvPr>
        </p:nvSpPr>
        <p:spPr>
          <a:xfrm>
            <a:off x="517144" y="1461651"/>
            <a:ext cx="11178032" cy="4451273"/>
          </a:xfrm>
        </p:spPr>
        <p:txBody>
          <a:bodyPr vert="horz" lIns="91440" tIns="45720" rIns="91440" bIns="45720" rtlCol="0" anchor="t">
            <a:normAutofit/>
          </a:bodyPr>
          <a:lstStyle/>
          <a:p>
            <a:pPr marL="647700" lvl="1" indent="-342900">
              <a:lnSpc>
                <a:spcPct val="114000"/>
              </a:lnSpc>
              <a:buFont typeface="Arial" panose="020B0604020202020204" pitchFamily="34" charset="0"/>
              <a:buChar char="•"/>
            </a:pPr>
            <a:r>
              <a:rPr lang="en-US" sz="2100" b="1" dirty="0">
                <a:latin typeface="Poppins Light"/>
                <a:cs typeface="Poppins Light"/>
              </a:rPr>
              <a:t>Challenge</a:t>
            </a:r>
            <a:r>
              <a:rPr lang="en-US" sz="2100" dirty="0">
                <a:latin typeface="Poppins Light"/>
                <a:cs typeface="Poppins Light"/>
              </a:rPr>
              <a:t>: Low immunization coverage among children in Nigeria</a:t>
            </a:r>
            <a:endParaRPr lang="en-US" i="1" dirty="0">
              <a:cs typeface="Calibri" panose="020F0502020204030204"/>
            </a:endParaRPr>
          </a:p>
          <a:p>
            <a:pPr marL="647700" lvl="1" indent="-342900">
              <a:lnSpc>
                <a:spcPct val="114000"/>
              </a:lnSpc>
              <a:buFont typeface="Arial" panose="020B0604020202020204" pitchFamily="34" charset="0"/>
              <a:buChar char="•"/>
            </a:pPr>
            <a:r>
              <a:rPr lang="en-US" sz="2100" b="1" dirty="0">
                <a:latin typeface="Poppins Light"/>
                <a:cs typeface="Poppins Light"/>
              </a:rPr>
              <a:t>Approach</a:t>
            </a:r>
            <a:r>
              <a:rPr lang="en-US" sz="2100" dirty="0">
                <a:latin typeface="Poppins Light"/>
                <a:cs typeface="Poppins Light"/>
              </a:rPr>
              <a:t>: </a:t>
            </a:r>
            <a:r>
              <a:rPr lang="en-US" sz="2100" b="1" dirty="0">
                <a:latin typeface="Poppins Light"/>
                <a:cs typeface="Poppins Light"/>
              </a:rPr>
              <a:t>18-month intervention on engaging traditional and religious leaders (TRL) </a:t>
            </a:r>
            <a:r>
              <a:rPr lang="en-US" sz="2100" dirty="0">
                <a:latin typeface="Poppins Light"/>
                <a:cs typeface="Poppins Light"/>
              </a:rPr>
              <a:t>to positively influence polio vaccine uptake. TRL were trained on vaccination, leadership and community mobilization, and understanding vaccine data</a:t>
            </a:r>
          </a:p>
          <a:p>
            <a:pPr marL="647700" lvl="1" indent="-342900">
              <a:lnSpc>
                <a:spcPct val="114000"/>
              </a:lnSpc>
              <a:buFont typeface="Arial" panose="020B0604020202020204" pitchFamily="34" charset="0"/>
              <a:buChar char="•"/>
            </a:pPr>
            <a:r>
              <a:rPr lang="en-US" sz="2100" b="1" dirty="0">
                <a:latin typeface="Poppins Light"/>
                <a:cs typeface="Poppins Light"/>
              </a:rPr>
              <a:t>Results: </a:t>
            </a:r>
            <a:endParaRPr lang="en-US" sz="2100" b="1" dirty="0"/>
          </a:p>
          <a:p>
            <a:pPr marL="762000" lvl="2" indent="-152400">
              <a:lnSpc>
                <a:spcPct val="114000"/>
              </a:lnSpc>
            </a:pPr>
            <a:r>
              <a:rPr lang="en-US" sz="2100" dirty="0">
                <a:latin typeface="Poppins Light"/>
                <a:cs typeface="Poppins Light"/>
              </a:rPr>
              <a:t>No change children with up-to-date vaccination</a:t>
            </a:r>
          </a:p>
          <a:p>
            <a:pPr marL="762000" lvl="2" indent="-152400">
              <a:lnSpc>
                <a:spcPct val="114000"/>
              </a:lnSpc>
            </a:pPr>
            <a:r>
              <a:rPr lang="en-US" sz="2100" dirty="0">
                <a:latin typeface="Poppins Light"/>
                <a:cs typeface="Poppins Light"/>
              </a:rPr>
              <a:t>Significant</a:t>
            </a:r>
            <a:r>
              <a:rPr lang="en-US" sz="2100" dirty="0">
                <a:latin typeface="Poppins Light"/>
                <a:cs typeface="Calibri"/>
              </a:rPr>
              <a:t> decrease in unvaccinated children</a:t>
            </a:r>
            <a:endParaRPr lang="en-US" sz="2100" dirty="0">
              <a:latin typeface="Poppins Light"/>
            </a:endParaRPr>
          </a:p>
          <a:p>
            <a:pPr marL="762000" lvl="2" indent="-152400">
              <a:lnSpc>
                <a:spcPct val="114000"/>
              </a:lnSpc>
            </a:pPr>
            <a:r>
              <a:rPr lang="en-US" sz="2100" dirty="0">
                <a:latin typeface="Poppins Light"/>
                <a:cs typeface="Calibri"/>
              </a:rPr>
              <a:t>Significant increase in the timely uptake of DPT and measles vaccine</a:t>
            </a:r>
            <a:endParaRPr lang="en-US" sz="2100" dirty="0">
              <a:latin typeface="Poppins Light"/>
            </a:endParaRPr>
          </a:p>
          <a:p>
            <a:pPr marL="647700" lvl="1" indent="-342900">
              <a:lnSpc>
                <a:spcPct val="114000"/>
              </a:lnSpc>
              <a:buFont typeface="Arial" panose="020B0604020202020204" pitchFamily="34" charset="0"/>
              <a:buChar char="•"/>
            </a:pPr>
            <a:r>
              <a:rPr lang="en-US" sz="2100" dirty="0">
                <a:latin typeface="Poppins Light"/>
                <a:cs typeface="Poppins Light"/>
              </a:rPr>
              <a:t>Resources/Guidance Used</a:t>
            </a:r>
          </a:p>
          <a:p>
            <a:pPr marL="647700" lvl="1" indent="-342900">
              <a:lnSpc>
                <a:spcPct val="114000"/>
              </a:lnSpc>
              <a:buFont typeface="Arial" panose="020B0604020202020204" pitchFamily="34" charset="0"/>
              <a:buChar char="•"/>
            </a:pPr>
            <a:r>
              <a:rPr lang="en-US" sz="2100" dirty="0">
                <a:latin typeface="Poppins Light"/>
                <a:cs typeface="Poppins Light"/>
              </a:rPr>
              <a:t>Lessons Learned (make useful to participants)</a:t>
            </a:r>
          </a:p>
        </p:txBody>
      </p:sp>
      <p:sp>
        <p:nvSpPr>
          <p:cNvPr id="5" name="TextBox 4">
            <a:extLst>
              <a:ext uri="{FF2B5EF4-FFF2-40B4-BE49-F238E27FC236}">
                <a16:creationId xmlns:a16="http://schemas.microsoft.com/office/drawing/2014/main" id="{36175CBD-6FE8-7A09-4A55-2374A6A6ABE9}"/>
              </a:ext>
            </a:extLst>
          </p:cNvPr>
          <p:cNvSpPr txBox="1"/>
          <p:nvPr/>
        </p:nvSpPr>
        <p:spPr>
          <a:xfrm>
            <a:off x="264757" y="5983130"/>
            <a:ext cx="116828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latin typeface="Poppins Light"/>
                <a:ea typeface="+mn-lt"/>
                <a:cs typeface="+mn-lt"/>
              </a:rPr>
              <a:t>Oyo-Ita, A, Bosch-</a:t>
            </a:r>
            <a:r>
              <a:rPr lang="en-US" sz="900" dirty="0" err="1">
                <a:latin typeface="Poppins Light"/>
                <a:ea typeface="+mn-lt"/>
                <a:cs typeface="+mn-lt"/>
              </a:rPr>
              <a:t>Capblanch</a:t>
            </a:r>
            <a:r>
              <a:rPr lang="en-US" sz="900" dirty="0">
                <a:latin typeface="Poppins Light"/>
                <a:ea typeface="+mn-lt"/>
                <a:cs typeface="+mn-lt"/>
              </a:rPr>
              <a:t>, X, Ross, A, Hanlon, P, Oku, A, Esu, E, Ameh, S, Oduwole, B, </a:t>
            </a:r>
            <a:r>
              <a:rPr lang="en-US" sz="900" dirty="0" err="1">
                <a:latin typeface="Poppins Light"/>
                <a:ea typeface="+mn-lt"/>
                <a:cs typeface="+mn-lt"/>
              </a:rPr>
              <a:t>Arikpo</a:t>
            </a:r>
            <a:r>
              <a:rPr lang="en-US" sz="900" dirty="0">
                <a:latin typeface="Poppins Light"/>
                <a:ea typeface="+mn-lt"/>
                <a:cs typeface="+mn-lt"/>
              </a:rPr>
              <a:t>, D and </a:t>
            </a:r>
            <a:r>
              <a:rPr lang="en-US" sz="900" dirty="0" err="1">
                <a:latin typeface="Poppins Light"/>
                <a:ea typeface="+mn-lt"/>
                <a:cs typeface="+mn-lt"/>
              </a:rPr>
              <a:t>Meremikwu</a:t>
            </a:r>
            <a:r>
              <a:rPr lang="en-US" sz="900" dirty="0">
                <a:latin typeface="Poppins Light"/>
                <a:ea typeface="+mn-lt"/>
                <a:cs typeface="+mn-lt"/>
              </a:rPr>
              <a:t>, M, 2020. Impacts of engaging communities through traditional and religious leaders on vaccination coverage in Cross River State, Nigeria, 3ie Impact Evaluation Report 127. New Delhi: International Initiative for Impact Evaluation (3ie). Available at: </a:t>
            </a:r>
            <a:r>
              <a:rPr lang="en-US" sz="900" dirty="0">
                <a:latin typeface="Poppins Light"/>
                <a:ea typeface="+mn-lt"/>
                <a:cs typeface="+mn-lt"/>
                <a:hlinkClick r:id="rId3"/>
              </a:rPr>
              <a:t>https://doi.org/10.23846/TW10IE127</a:t>
            </a:r>
            <a:r>
              <a:rPr lang="en-US" sz="900" dirty="0">
                <a:latin typeface="Poppins Light"/>
                <a:ea typeface="+mn-lt"/>
                <a:cs typeface="+mn-lt"/>
              </a:rPr>
              <a:t> </a:t>
            </a:r>
            <a:endParaRPr lang="en-US" sz="900" dirty="0">
              <a:latin typeface="Poppins Light"/>
              <a:cs typeface="Poppins Light"/>
            </a:endParaRPr>
          </a:p>
        </p:txBody>
      </p:sp>
      <p:pic>
        <p:nvPicPr>
          <p:cNvPr id="6" name="Picture 9">
            <a:extLst>
              <a:ext uri="{FF2B5EF4-FFF2-40B4-BE49-F238E27FC236}">
                <a16:creationId xmlns:a16="http://schemas.microsoft.com/office/drawing/2014/main" id="{3FD0568E-87F6-48AB-BC39-AA877285F94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704" y="365126"/>
            <a:ext cx="789432" cy="804517"/>
          </a:xfrm>
          <a:prstGeom prst="rect">
            <a:avLst/>
          </a:prstGeom>
        </p:spPr>
      </p:pic>
    </p:spTree>
    <p:extLst>
      <p:ext uri="{BB962C8B-B14F-4D97-AF65-F5344CB8AC3E}">
        <p14:creationId xmlns:p14="http://schemas.microsoft.com/office/powerpoint/2010/main" val="338692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9DA0-0765-A80C-A6BE-BC7E0C26313F}"/>
              </a:ext>
            </a:extLst>
          </p:cNvPr>
          <p:cNvSpPr>
            <a:spLocks noGrp="1"/>
          </p:cNvSpPr>
          <p:nvPr>
            <p:ph type="title"/>
          </p:nvPr>
        </p:nvSpPr>
        <p:spPr>
          <a:xfrm>
            <a:off x="508000" y="365126"/>
            <a:ext cx="11242040" cy="777875"/>
          </a:xfrm>
        </p:spPr>
        <p:txBody>
          <a:bodyPr/>
          <a:lstStyle/>
          <a:p>
            <a:r>
              <a:rPr lang="en-US" sz="3600">
                <a:cs typeface="Calibri Light"/>
              </a:rPr>
              <a:t>Example from the field 1: Theory of Change Used</a:t>
            </a:r>
            <a:endParaRPr lang="en-US" sz="3600"/>
          </a:p>
        </p:txBody>
      </p:sp>
      <p:pic>
        <p:nvPicPr>
          <p:cNvPr id="4" name="Picture 4" descr="A picture containing chart&#10;&#10;Description automatically generated">
            <a:extLst>
              <a:ext uri="{FF2B5EF4-FFF2-40B4-BE49-F238E27FC236}">
                <a16:creationId xmlns:a16="http://schemas.microsoft.com/office/drawing/2014/main" id="{7D687718-1C94-58D0-AB62-8C2E7C468518}"/>
              </a:ext>
            </a:extLst>
          </p:cNvPr>
          <p:cNvPicPr>
            <a:picLocks noGrp="1" noChangeAspect="1"/>
          </p:cNvPicPr>
          <p:nvPr>
            <p:ph sz="half" idx="1"/>
          </p:nvPr>
        </p:nvPicPr>
        <p:blipFill>
          <a:blip r:embed="rId3"/>
          <a:stretch>
            <a:fillRect/>
          </a:stretch>
        </p:blipFill>
        <p:spPr>
          <a:xfrm>
            <a:off x="2024397" y="1101408"/>
            <a:ext cx="8304580" cy="4971828"/>
          </a:xfrm>
        </p:spPr>
      </p:pic>
      <p:sp>
        <p:nvSpPr>
          <p:cNvPr id="5" name="TextBox 4">
            <a:extLst>
              <a:ext uri="{FF2B5EF4-FFF2-40B4-BE49-F238E27FC236}">
                <a16:creationId xmlns:a16="http://schemas.microsoft.com/office/drawing/2014/main" id="{82B8E4BD-EC47-F6FF-845A-8AF65809815A}"/>
              </a:ext>
            </a:extLst>
          </p:cNvPr>
          <p:cNvSpPr txBox="1"/>
          <p:nvPr/>
        </p:nvSpPr>
        <p:spPr>
          <a:xfrm>
            <a:off x="216887" y="6073236"/>
            <a:ext cx="118242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Poppins Light"/>
                <a:cs typeface="Poppins Light"/>
              </a:rPr>
              <a:t>Oyo-</a:t>
            </a:r>
            <a:r>
              <a:rPr lang="en-US" sz="900" err="1">
                <a:latin typeface="Poppins Light"/>
                <a:cs typeface="Poppins Light"/>
              </a:rPr>
              <a:t>Ita</a:t>
            </a:r>
            <a:r>
              <a:rPr lang="en-US" sz="900">
                <a:latin typeface="Poppins Light"/>
                <a:cs typeface="Poppins Light"/>
              </a:rPr>
              <a:t>, A, Bosch-</a:t>
            </a:r>
            <a:r>
              <a:rPr lang="en-US" sz="900" err="1">
                <a:latin typeface="Poppins Light"/>
                <a:cs typeface="Poppins Light"/>
              </a:rPr>
              <a:t>Capblanch</a:t>
            </a:r>
            <a:r>
              <a:rPr lang="en-US" sz="900">
                <a:latin typeface="Poppins Light"/>
                <a:cs typeface="Poppins Light"/>
              </a:rPr>
              <a:t>, X, Ross, A, Hanlon, P, Oku, A, </a:t>
            </a:r>
            <a:r>
              <a:rPr lang="en-US" sz="900" err="1">
                <a:latin typeface="Poppins Light"/>
                <a:cs typeface="Poppins Light"/>
              </a:rPr>
              <a:t>Esu</a:t>
            </a:r>
            <a:r>
              <a:rPr lang="en-US" sz="900">
                <a:latin typeface="Poppins Light"/>
                <a:cs typeface="Poppins Light"/>
              </a:rPr>
              <a:t>, E, </a:t>
            </a:r>
            <a:r>
              <a:rPr lang="en-US" sz="900" err="1">
                <a:latin typeface="Poppins Light"/>
                <a:cs typeface="Poppins Light"/>
              </a:rPr>
              <a:t>Ameh</a:t>
            </a:r>
            <a:r>
              <a:rPr lang="en-US" sz="900">
                <a:latin typeface="Poppins Light"/>
                <a:cs typeface="Poppins Light"/>
              </a:rPr>
              <a:t>, S, </a:t>
            </a:r>
            <a:r>
              <a:rPr lang="en-US" sz="900" err="1">
                <a:latin typeface="Poppins Light"/>
                <a:cs typeface="Poppins Light"/>
              </a:rPr>
              <a:t>Oduwole</a:t>
            </a:r>
            <a:r>
              <a:rPr lang="en-US" sz="900">
                <a:latin typeface="Poppins Light"/>
                <a:cs typeface="Poppins Light"/>
              </a:rPr>
              <a:t>, B, </a:t>
            </a:r>
            <a:r>
              <a:rPr lang="en-US" sz="900" err="1">
                <a:latin typeface="Poppins Light"/>
                <a:cs typeface="Poppins Light"/>
              </a:rPr>
              <a:t>Arikpo</a:t>
            </a:r>
            <a:r>
              <a:rPr lang="en-US" sz="900">
                <a:latin typeface="Poppins Light"/>
                <a:cs typeface="Poppins Light"/>
              </a:rPr>
              <a:t>, D and </a:t>
            </a:r>
            <a:r>
              <a:rPr lang="en-US" sz="900" err="1">
                <a:latin typeface="Poppins Light"/>
                <a:cs typeface="Poppins Light"/>
              </a:rPr>
              <a:t>Meremikwu</a:t>
            </a:r>
            <a:r>
              <a:rPr lang="en-US" sz="900">
                <a:latin typeface="Poppins Light"/>
                <a:cs typeface="Poppins Light"/>
              </a:rPr>
              <a:t>, M, 2020. Impacts of engaging communities through traditional and religious leaders on vaccination coverage in Cross River State, Nigeria, 3ie Impact Evaluation Report 127. New Delhi: International Initiative for Impact Evaluation (3ie). Available at: </a:t>
            </a:r>
            <a:r>
              <a:rPr lang="en-US" sz="900">
                <a:latin typeface="Poppins Light"/>
                <a:cs typeface="Poppins Light"/>
                <a:hlinkClick r:id="rId4"/>
              </a:rPr>
              <a:t>https://doi.org/10.23846/TW10IE127</a:t>
            </a:r>
            <a:r>
              <a:rPr lang="en-US" sz="900">
                <a:latin typeface="Poppins Light"/>
                <a:cs typeface="Poppins Light"/>
              </a:rPr>
              <a:t>. PP 5</a:t>
            </a:r>
          </a:p>
        </p:txBody>
      </p:sp>
    </p:spTree>
    <p:extLst>
      <p:ext uri="{BB962C8B-B14F-4D97-AF65-F5344CB8AC3E}">
        <p14:creationId xmlns:p14="http://schemas.microsoft.com/office/powerpoint/2010/main" val="1905363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A6D7A-B039-1EBD-0347-9CB79F144415}"/>
              </a:ext>
            </a:extLst>
          </p:cNvPr>
          <p:cNvSpPr>
            <a:spLocks noGrp="1"/>
          </p:cNvSpPr>
          <p:nvPr>
            <p:ph type="title"/>
          </p:nvPr>
        </p:nvSpPr>
        <p:spPr>
          <a:xfrm>
            <a:off x="508000" y="365126"/>
            <a:ext cx="11546541" cy="777875"/>
          </a:xfrm>
        </p:spPr>
        <p:txBody>
          <a:bodyPr/>
          <a:lstStyle/>
          <a:p>
            <a:r>
              <a:rPr lang="en-US" sz="3600">
                <a:cs typeface="Calibri Light"/>
              </a:rPr>
              <a:t>Example from the field 1: Monitoring System</a:t>
            </a:r>
            <a:endParaRPr lang="en-US" sz="3600"/>
          </a:p>
        </p:txBody>
      </p:sp>
      <p:sp>
        <p:nvSpPr>
          <p:cNvPr id="3" name="Content Placeholder 2">
            <a:extLst>
              <a:ext uri="{FF2B5EF4-FFF2-40B4-BE49-F238E27FC236}">
                <a16:creationId xmlns:a16="http://schemas.microsoft.com/office/drawing/2014/main" id="{BAB0F9C1-7318-4A57-0B8A-5C2195759B00}"/>
              </a:ext>
            </a:extLst>
          </p:cNvPr>
          <p:cNvSpPr>
            <a:spLocks noGrp="1"/>
          </p:cNvSpPr>
          <p:nvPr>
            <p:ph sz="half" idx="1"/>
          </p:nvPr>
        </p:nvSpPr>
        <p:spPr>
          <a:xfrm>
            <a:off x="508000" y="1699157"/>
            <a:ext cx="10515600" cy="2158314"/>
          </a:xfrm>
        </p:spPr>
        <p:txBody>
          <a:bodyPr vert="horz" lIns="91440" tIns="45720" rIns="91440" bIns="45720" rtlCol="0" anchor="t">
            <a:normAutofit lnSpcReduction="10000"/>
          </a:bodyPr>
          <a:lstStyle/>
          <a:p>
            <a:pPr marL="152400" indent="-152400">
              <a:lnSpc>
                <a:spcPct val="114000"/>
              </a:lnSpc>
            </a:pPr>
            <a:r>
              <a:rPr lang="en-US">
                <a:cs typeface="Calibri"/>
              </a:rPr>
              <a:t>Reports from training session</a:t>
            </a:r>
            <a:endParaRPr lang="en-US"/>
          </a:p>
          <a:p>
            <a:pPr marL="152400" indent="-152400">
              <a:lnSpc>
                <a:spcPct val="114000"/>
              </a:lnSpc>
            </a:pPr>
            <a:r>
              <a:rPr lang="en-US">
                <a:cs typeface="Calibri"/>
              </a:rPr>
              <a:t>Site visit reports (frequency of engagement activities)</a:t>
            </a:r>
          </a:p>
          <a:p>
            <a:pPr marL="152400" indent="-152400">
              <a:lnSpc>
                <a:spcPct val="114000"/>
              </a:lnSpc>
            </a:pPr>
            <a:r>
              <a:rPr lang="en-US">
                <a:cs typeface="Calibri"/>
              </a:rPr>
              <a:t>Meeting minutes and agenda</a:t>
            </a:r>
            <a:endParaRPr lang="en-US" err="1">
              <a:ea typeface="Calibri"/>
              <a:cs typeface="Calibri"/>
            </a:endParaRPr>
          </a:p>
          <a:p>
            <a:pPr marL="152400" indent="-152400">
              <a:lnSpc>
                <a:spcPct val="114000"/>
              </a:lnSpc>
            </a:pPr>
            <a:r>
              <a:rPr lang="en-US" sz="2100">
                <a:latin typeface="Poppins Light"/>
                <a:cs typeface="Calibri"/>
              </a:rPr>
              <a:t>Group and gender specific community meetings (separate for men and women) to understand community engagement</a:t>
            </a:r>
            <a:endParaRPr lang="en-US" sz="2100">
              <a:latin typeface="Poppins Light"/>
              <a:ea typeface="Calibri"/>
              <a:cs typeface="Calibri"/>
            </a:endParaRPr>
          </a:p>
        </p:txBody>
      </p:sp>
      <p:sp>
        <p:nvSpPr>
          <p:cNvPr id="4" name="TextBox 3">
            <a:extLst>
              <a:ext uri="{FF2B5EF4-FFF2-40B4-BE49-F238E27FC236}">
                <a16:creationId xmlns:a16="http://schemas.microsoft.com/office/drawing/2014/main" id="{F1F2702B-9FF2-B07A-FBD3-9D3CB9847F90}"/>
              </a:ext>
            </a:extLst>
          </p:cNvPr>
          <p:cNvSpPr txBox="1"/>
          <p:nvPr/>
        </p:nvSpPr>
        <p:spPr>
          <a:xfrm>
            <a:off x="425883" y="5993027"/>
            <a:ext cx="117107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Poppins Light"/>
                <a:cs typeface="Poppins Light"/>
              </a:rPr>
              <a:t>Oyo-</a:t>
            </a:r>
            <a:r>
              <a:rPr lang="en-US" sz="900" err="1">
                <a:latin typeface="Poppins Light"/>
                <a:cs typeface="Poppins Light"/>
              </a:rPr>
              <a:t>Ita</a:t>
            </a:r>
            <a:r>
              <a:rPr lang="en-US" sz="900">
                <a:latin typeface="Poppins Light"/>
                <a:cs typeface="Poppins Light"/>
              </a:rPr>
              <a:t>, A, Bosch-</a:t>
            </a:r>
            <a:r>
              <a:rPr lang="en-US" sz="900" err="1">
                <a:latin typeface="Poppins Light"/>
                <a:cs typeface="Poppins Light"/>
              </a:rPr>
              <a:t>Capblanch</a:t>
            </a:r>
            <a:r>
              <a:rPr lang="en-US" sz="900">
                <a:latin typeface="Poppins Light"/>
                <a:cs typeface="Poppins Light"/>
              </a:rPr>
              <a:t>, X, Ross, A, Hanlon, P, Oku, A, </a:t>
            </a:r>
            <a:r>
              <a:rPr lang="en-US" sz="900" err="1">
                <a:latin typeface="Poppins Light"/>
                <a:cs typeface="Poppins Light"/>
              </a:rPr>
              <a:t>Esu</a:t>
            </a:r>
            <a:r>
              <a:rPr lang="en-US" sz="900">
                <a:latin typeface="Poppins Light"/>
                <a:cs typeface="Poppins Light"/>
              </a:rPr>
              <a:t>, E, </a:t>
            </a:r>
            <a:r>
              <a:rPr lang="en-US" sz="900" err="1">
                <a:latin typeface="Poppins Light"/>
                <a:cs typeface="Poppins Light"/>
              </a:rPr>
              <a:t>Ameh</a:t>
            </a:r>
            <a:r>
              <a:rPr lang="en-US" sz="900">
                <a:latin typeface="Poppins Light"/>
                <a:cs typeface="Poppins Light"/>
              </a:rPr>
              <a:t>, S, </a:t>
            </a:r>
            <a:r>
              <a:rPr lang="en-US" sz="900" err="1">
                <a:latin typeface="Poppins Light"/>
                <a:cs typeface="Poppins Light"/>
              </a:rPr>
              <a:t>Oduwole</a:t>
            </a:r>
            <a:r>
              <a:rPr lang="en-US" sz="900">
                <a:latin typeface="Poppins Light"/>
                <a:cs typeface="Poppins Light"/>
              </a:rPr>
              <a:t>, B, </a:t>
            </a:r>
            <a:r>
              <a:rPr lang="en-US" sz="900" err="1">
                <a:latin typeface="Poppins Light"/>
                <a:cs typeface="Poppins Light"/>
              </a:rPr>
              <a:t>Arikpo</a:t>
            </a:r>
            <a:r>
              <a:rPr lang="en-US" sz="900">
                <a:latin typeface="Poppins Light"/>
                <a:cs typeface="Poppins Light"/>
              </a:rPr>
              <a:t>, D and </a:t>
            </a:r>
            <a:r>
              <a:rPr lang="en-US" sz="900" err="1">
                <a:latin typeface="Poppins Light"/>
                <a:cs typeface="Poppins Light"/>
              </a:rPr>
              <a:t>Meremikwu</a:t>
            </a:r>
            <a:r>
              <a:rPr lang="en-US" sz="900">
                <a:latin typeface="Poppins Light"/>
                <a:cs typeface="Poppins Light"/>
              </a:rPr>
              <a:t>, M, 2020. Impacts of engaging communities through traditional and religious leaders on vaccination coverage in Cross River State, Nigeria, 3ie Impact Evaluation Report 127. New Delhi: International Initiative for Impact Evaluation (3ie). Available at: </a:t>
            </a:r>
            <a:r>
              <a:rPr lang="en-US" sz="900">
                <a:solidFill>
                  <a:srgbClr val="0563C1"/>
                </a:solidFill>
                <a:latin typeface="Poppins Light"/>
                <a:cs typeface="Segoe UI"/>
                <a:hlinkClick r:id="rId3"/>
              </a:rPr>
              <a:t>https://doi.org/10.23846/TW10IE127</a:t>
            </a:r>
            <a:r>
              <a:rPr lang="en-US" sz="900">
                <a:latin typeface="Poppins Light"/>
                <a:cs typeface="Poppins Light"/>
              </a:rPr>
              <a:t>. PP 16</a:t>
            </a:r>
          </a:p>
        </p:txBody>
      </p:sp>
    </p:spTree>
    <p:extLst>
      <p:ext uri="{BB962C8B-B14F-4D97-AF65-F5344CB8AC3E}">
        <p14:creationId xmlns:p14="http://schemas.microsoft.com/office/powerpoint/2010/main" val="2011537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0C2267-68DE-C472-7D1B-087F43B42553}"/>
              </a:ext>
            </a:extLst>
          </p:cNvPr>
          <p:cNvSpPr>
            <a:spLocks noGrp="1"/>
          </p:cNvSpPr>
          <p:nvPr>
            <p:ph type="body" sz="quarter" idx="3"/>
          </p:nvPr>
        </p:nvSpPr>
        <p:spPr>
          <a:xfrm>
            <a:off x="500748" y="406189"/>
            <a:ext cx="5183717" cy="823383"/>
          </a:xfrm>
        </p:spPr>
        <p:txBody>
          <a:bodyPr lIns="91440" tIns="45720" rIns="91440" bIns="45720" anchor="t"/>
          <a:lstStyle/>
          <a:p>
            <a:r>
              <a:rPr lang="en-US" sz="2400">
                <a:latin typeface="Poppins"/>
                <a:cs typeface="Poppins"/>
              </a:rPr>
              <a:t>Implementation fidelity (Issues during implementation)</a:t>
            </a:r>
            <a:endParaRPr lang="en-US" sz="2400"/>
          </a:p>
        </p:txBody>
      </p:sp>
      <p:sp>
        <p:nvSpPr>
          <p:cNvPr id="3" name="Content Placeholder 2">
            <a:extLst>
              <a:ext uri="{FF2B5EF4-FFF2-40B4-BE49-F238E27FC236}">
                <a16:creationId xmlns:a16="http://schemas.microsoft.com/office/drawing/2014/main" id="{8BE15D9B-6381-B5AD-3435-E3E5917C9407}"/>
              </a:ext>
            </a:extLst>
          </p:cNvPr>
          <p:cNvSpPr>
            <a:spLocks noGrp="1"/>
          </p:cNvSpPr>
          <p:nvPr>
            <p:ph sz="quarter" idx="4"/>
          </p:nvPr>
        </p:nvSpPr>
        <p:spPr>
          <a:xfrm>
            <a:off x="724703" y="1773139"/>
            <a:ext cx="5183717" cy="4031193"/>
          </a:xfrm>
        </p:spPr>
        <p:txBody>
          <a:bodyPr lIns="91440" tIns="45720" rIns="91440" bIns="45720" anchor="t"/>
          <a:lstStyle/>
          <a:p>
            <a:pPr marL="152400" indent="-152400">
              <a:spcBef>
                <a:spcPts val="1000"/>
              </a:spcBef>
            </a:pPr>
            <a:r>
              <a:rPr lang="en-US" sz="1850">
                <a:latin typeface="Poppins Light"/>
                <a:cs typeface="Poppins Light"/>
              </a:rPr>
              <a:t>Conspiracy theory of injecting monkey pox virus instead of vaccines</a:t>
            </a:r>
          </a:p>
          <a:p>
            <a:pPr marL="152400" indent="-152400">
              <a:spcBef>
                <a:spcPts val="1000"/>
              </a:spcBef>
            </a:pPr>
            <a:endParaRPr lang="en-US" sz="1850"/>
          </a:p>
          <a:p>
            <a:pPr marL="152400" indent="-152400">
              <a:spcBef>
                <a:spcPts val="1000"/>
              </a:spcBef>
            </a:pPr>
            <a:r>
              <a:rPr lang="en-US" sz="1850"/>
              <a:t>Conspiracy theory was nationwide and affected intervention and control arms of this intervention</a:t>
            </a:r>
            <a:endParaRPr lang="en-US"/>
          </a:p>
        </p:txBody>
      </p:sp>
      <p:sp>
        <p:nvSpPr>
          <p:cNvPr id="7" name="Text Placeholder 1">
            <a:extLst>
              <a:ext uri="{FF2B5EF4-FFF2-40B4-BE49-F238E27FC236}">
                <a16:creationId xmlns:a16="http://schemas.microsoft.com/office/drawing/2014/main" id="{A4EC113F-32A0-D1BA-0580-19D0AFF6F332}"/>
              </a:ext>
            </a:extLst>
          </p:cNvPr>
          <p:cNvSpPr txBox="1">
            <a:spLocks/>
          </p:cNvSpPr>
          <p:nvPr/>
        </p:nvSpPr>
        <p:spPr>
          <a:xfrm>
            <a:off x="5908420" y="406188"/>
            <a:ext cx="5183717" cy="823383"/>
          </a:xfrm>
          <a:prstGeom prst="rect">
            <a:avLst/>
          </a:prstGeom>
        </p:spPr>
        <p:txBody>
          <a:bodyPr lIns="91440" tIns="45720" rIns="91440" bIns="45720" anchor="t"/>
          <a:lstStyle>
            <a:lvl1pPr marL="0" indent="0" algn="l" defTabSz="609630" rtl="0" eaLnBrk="1" latinLnBrk="0" hangingPunct="1">
              <a:lnSpc>
                <a:spcPct val="90000"/>
              </a:lnSpc>
              <a:spcBef>
                <a:spcPts val="667"/>
              </a:spcBef>
              <a:buFont typeface="Arial" panose="020B0604020202020204" pitchFamily="34" charset="0"/>
              <a:buNone/>
              <a:defRPr sz="1867" b="1" i="0" kern="1200">
                <a:solidFill>
                  <a:schemeClr val="tx1"/>
                </a:solidFill>
                <a:latin typeface="Poppins" pitchFamily="2" charset="77"/>
                <a:ea typeface="+mn-ea"/>
                <a:cs typeface="Poppins" pitchFamily="2" charset="77"/>
              </a:defRPr>
            </a:lvl1pPr>
            <a:lvl2pPr marL="304815" indent="0" algn="l" defTabSz="609630" rtl="0" eaLnBrk="1" latinLnBrk="0" hangingPunct="1">
              <a:lnSpc>
                <a:spcPct val="90000"/>
              </a:lnSpc>
              <a:spcBef>
                <a:spcPts val="333"/>
              </a:spcBef>
              <a:buFont typeface="Arial" panose="020B0604020202020204" pitchFamily="34" charset="0"/>
              <a:buNone/>
              <a:defRPr sz="1333" b="1" kern="1200">
                <a:solidFill>
                  <a:schemeClr val="tx1"/>
                </a:solidFill>
                <a:latin typeface="+mn-lt"/>
                <a:ea typeface="+mn-ea"/>
                <a:cs typeface="+mn-cs"/>
              </a:defRPr>
            </a:lvl2pPr>
            <a:lvl3pPr marL="609630" indent="0" algn="l" defTabSz="609630" rtl="0" eaLnBrk="1" latinLnBrk="0" hangingPunct="1">
              <a:lnSpc>
                <a:spcPct val="90000"/>
              </a:lnSpc>
              <a:spcBef>
                <a:spcPts val="333"/>
              </a:spcBef>
              <a:buFont typeface="Arial" panose="020B0604020202020204" pitchFamily="34" charset="0"/>
              <a:buNone/>
              <a:defRPr sz="1200" b="1" kern="1200">
                <a:solidFill>
                  <a:schemeClr val="tx1"/>
                </a:solidFill>
                <a:latin typeface="+mn-lt"/>
                <a:ea typeface="+mn-ea"/>
                <a:cs typeface="+mn-cs"/>
              </a:defRPr>
            </a:lvl3pPr>
            <a:lvl4pPr marL="914446" indent="0" algn="l" defTabSz="609630" rtl="0" eaLnBrk="1" latinLnBrk="0" hangingPunct="1">
              <a:lnSpc>
                <a:spcPct val="90000"/>
              </a:lnSpc>
              <a:spcBef>
                <a:spcPts val="333"/>
              </a:spcBef>
              <a:buFont typeface="Arial" panose="020B0604020202020204" pitchFamily="34" charset="0"/>
              <a:buNone/>
              <a:defRPr sz="1067" b="1" kern="1200">
                <a:solidFill>
                  <a:schemeClr val="tx1"/>
                </a:solidFill>
                <a:latin typeface="+mn-lt"/>
                <a:ea typeface="+mn-ea"/>
                <a:cs typeface="+mn-cs"/>
              </a:defRPr>
            </a:lvl4pPr>
            <a:lvl5pPr marL="1219261" indent="0" algn="l" defTabSz="609630" rtl="0" eaLnBrk="1" latinLnBrk="0" hangingPunct="1">
              <a:lnSpc>
                <a:spcPct val="90000"/>
              </a:lnSpc>
              <a:spcBef>
                <a:spcPts val="333"/>
              </a:spcBef>
              <a:buFont typeface="Arial" panose="020B0604020202020204" pitchFamily="34" charset="0"/>
              <a:buNone/>
              <a:defRPr sz="1067" b="1" kern="1200">
                <a:solidFill>
                  <a:schemeClr val="tx1"/>
                </a:solidFill>
                <a:latin typeface="+mn-lt"/>
                <a:ea typeface="+mn-ea"/>
                <a:cs typeface="+mn-cs"/>
              </a:defRPr>
            </a:lvl5pPr>
            <a:lvl6pPr marL="1524076" indent="0" algn="l" defTabSz="609630" rtl="0" eaLnBrk="1" latinLnBrk="0" hangingPunct="1">
              <a:lnSpc>
                <a:spcPct val="90000"/>
              </a:lnSpc>
              <a:spcBef>
                <a:spcPts val="333"/>
              </a:spcBef>
              <a:buFont typeface="Arial" panose="020B0604020202020204" pitchFamily="34" charset="0"/>
              <a:buNone/>
              <a:defRPr sz="1067" b="1" kern="1200">
                <a:solidFill>
                  <a:schemeClr val="tx1"/>
                </a:solidFill>
                <a:latin typeface="+mn-lt"/>
                <a:ea typeface="+mn-ea"/>
                <a:cs typeface="+mn-cs"/>
              </a:defRPr>
            </a:lvl6pPr>
            <a:lvl7pPr marL="1828891" indent="0" algn="l" defTabSz="609630" rtl="0" eaLnBrk="1" latinLnBrk="0" hangingPunct="1">
              <a:lnSpc>
                <a:spcPct val="90000"/>
              </a:lnSpc>
              <a:spcBef>
                <a:spcPts val="333"/>
              </a:spcBef>
              <a:buFont typeface="Arial" panose="020B0604020202020204" pitchFamily="34" charset="0"/>
              <a:buNone/>
              <a:defRPr sz="1067" b="1" kern="1200">
                <a:solidFill>
                  <a:schemeClr val="tx1"/>
                </a:solidFill>
                <a:latin typeface="+mn-lt"/>
                <a:ea typeface="+mn-ea"/>
                <a:cs typeface="+mn-cs"/>
              </a:defRPr>
            </a:lvl7pPr>
            <a:lvl8pPr marL="2133707" indent="0" algn="l" defTabSz="609630" rtl="0" eaLnBrk="1" latinLnBrk="0" hangingPunct="1">
              <a:lnSpc>
                <a:spcPct val="90000"/>
              </a:lnSpc>
              <a:spcBef>
                <a:spcPts val="333"/>
              </a:spcBef>
              <a:buFont typeface="Arial" panose="020B0604020202020204" pitchFamily="34" charset="0"/>
              <a:buNone/>
              <a:defRPr sz="1067" b="1" kern="1200">
                <a:solidFill>
                  <a:schemeClr val="tx1"/>
                </a:solidFill>
                <a:latin typeface="+mn-lt"/>
                <a:ea typeface="+mn-ea"/>
                <a:cs typeface="+mn-cs"/>
              </a:defRPr>
            </a:lvl8pPr>
            <a:lvl9pPr marL="2438522" indent="0" algn="l" defTabSz="609630" rtl="0" eaLnBrk="1" latinLnBrk="0" hangingPunct="1">
              <a:lnSpc>
                <a:spcPct val="90000"/>
              </a:lnSpc>
              <a:spcBef>
                <a:spcPts val="333"/>
              </a:spcBef>
              <a:buFont typeface="Arial" panose="020B0604020202020204" pitchFamily="34" charset="0"/>
              <a:buNone/>
              <a:defRPr sz="1067" b="1" kern="1200">
                <a:solidFill>
                  <a:schemeClr val="tx1"/>
                </a:solidFill>
                <a:latin typeface="+mn-lt"/>
                <a:ea typeface="+mn-ea"/>
                <a:cs typeface="+mn-cs"/>
              </a:defRPr>
            </a:lvl9pPr>
          </a:lstStyle>
          <a:p>
            <a:r>
              <a:rPr lang="en-US" sz="2400">
                <a:latin typeface="Poppins"/>
                <a:cs typeface="Poppins"/>
              </a:rPr>
              <a:t>Weak links in the intervention</a:t>
            </a:r>
            <a:endParaRPr lang="en-US" sz="2400"/>
          </a:p>
        </p:txBody>
      </p:sp>
      <p:sp>
        <p:nvSpPr>
          <p:cNvPr id="10" name="Content Placeholder 2">
            <a:extLst>
              <a:ext uri="{FF2B5EF4-FFF2-40B4-BE49-F238E27FC236}">
                <a16:creationId xmlns:a16="http://schemas.microsoft.com/office/drawing/2014/main" id="{94989303-B52C-B1A1-1294-5830AA96A530}"/>
              </a:ext>
            </a:extLst>
          </p:cNvPr>
          <p:cNvSpPr txBox="1">
            <a:spLocks/>
          </p:cNvSpPr>
          <p:nvPr/>
        </p:nvSpPr>
        <p:spPr>
          <a:xfrm>
            <a:off x="6135316" y="1773139"/>
            <a:ext cx="5183717" cy="4031193"/>
          </a:xfrm>
          <a:prstGeom prst="rect">
            <a:avLst/>
          </a:prstGeom>
        </p:spPr>
        <p:txBody>
          <a:bodyPr lIns="91440" tIns="45720" rIns="91440" bIns="45720" anchor="t"/>
          <a:lstStyle>
            <a:lvl1pPr marL="152408" indent="-152408" algn="l" defTabSz="609630" rtl="0" eaLnBrk="1" latinLnBrk="0" hangingPunct="1">
              <a:lnSpc>
                <a:spcPct val="90000"/>
              </a:lnSpc>
              <a:spcBef>
                <a:spcPts val="667"/>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1pPr>
            <a:lvl2pPr marL="457223" indent="-152408" algn="l" defTabSz="609630" rtl="0" eaLnBrk="1" latinLnBrk="0" hangingPunct="1">
              <a:lnSpc>
                <a:spcPct val="90000"/>
              </a:lnSpc>
              <a:spcBef>
                <a:spcPts val="333"/>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2pPr>
            <a:lvl3pPr marL="762038" indent="-152408" algn="l" defTabSz="609630" rtl="0" eaLnBrk="1" latinLnBrk="0" hangingPunct="1">
              <a:lnSpc>
                <a:spcPct val="90000"/>
              </a:lnSpc>
              <a:spcBef>
                <a:spcPts val="333"/>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3pPr>
            <a:lvl4pPr marL="1066853" indent="-152408" algn="l" defTabSz="609630" rtl="0" eaLnBrk="1" latinLnBrk="0" hangingPunct="1">
              <a:lnSpc>
                <a:spcPct val="90000"/>
              </a:lnSpc>
              <a:spcBef>
                <a:spcPts val="333"/>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4pPr>
            <a:lvl5pPr marL="1371669" indent="-152408" algn="l" defTabSz="609630" rtl="0" eaLnBrk="1" latinLnBrk="0" hangingPunct="1">
              <a:lnSpc>
                <a:spcPct val="90000"/>
              </a:lnSpc>
              <a:spcBef>
                <a:spcPts val="333"/>
              </a:spcBef>
              <a:buFont typeface="Arial" panose="020B0604020202020204" pitchFamily="34" charset="0"/>
              <a:buChar char="•"/>
              <a:defRPr sz="1867" b="0" i="0" kern="1200">
                <a:solidFill>
                  <a:schemeClr val="tx1"/>
                </a:solidFill>
                <a:latin typeface="Poppins Light" pitchFamily="2" charset="77"/>
                <a:ea typeface="+mn-ea"/>
                <a:cs typeface="Poppins Light" pitchFamily="2" charset="77"/>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a:lstStyle>
          <a:p>
            <a:pPr marL="152400" indent="-152400">
              <a:spcBef>
                <a:spcPts val="1000"/>
              </a:spcBef>
            </a:pPr>
            <a:r>
              <a:rPr lang="en-US" sz="1850">
                <a:latin typeface="Poppins Light"/>
                <a:cs typeface="Poppins Light"/>
              </a:rPr>
              <a:t>Sub-optimal community engagement because designated meeting place rarely used by community members</a:t>
            </a:r>
          </a:p>
          <a:p>
            <a:pPr marL="152400" indent="-152400">
              <a:spcBef>
                <a:spcPts val="1000"/>
              </a:spcBef>
            </a:pPr>
            <a:r>
              <a:rPr lang="en-US" sz="1850"/>
              <a:t>Data sharing to show how many children were unvaccinated could not be </a:t>
            </a:r>
            <a:r>
              <a:rPr lang="en-US" sz="1850">
                <a:latin typeface="Poppins Light"/>
                <a:cs typeface="Poppins Light"/>
              </a:rPr>
              <a:t>done</a:t>
            </a:r>
            <a:endParaRPr lang="en-US" sz="1850"/>
          </a:p>
          <a:p>
            <a:pPr marL="152400" indent="-152400">
              <a:spcBef>
                <a:spcPts val="1000"/>
              </a:spcBef>
            </a:pPr>
            <a:r>
              <a:rPr lang="en-US" sz="1850">
                <a:latin typeface="Poppins Light"/>
                <a:cs typeface="Poppins Light"/>
              </a:rPr>
              <a:t>Low staffing and multiple priorities affected completing program-specific defaulter register</a:t>
            </a:r>
            <a:endParaRPr lang="en-US"/>
          </a:p>
        </p:txBody>
      </p:sp>
      <p:sp>
        <p:nvSpPr>
          <p:cNvPr id="12" name="TextBox 11">
            <a:extLst>
              <a:ext uri="{FF2B5EF4-FFF2-40B4-BE49-F238E27FC236}">
                <a16:creationId xmlns:a16="http://schemas.microsoft.com/office/drawing/2014/main" id="{C4E9264A-6BCB-0F9F-A823-927C6A74B8AC}"/>
              </a:ext>
            </a:extLst>
          </p:cNvPr>
          <p:cNvSpPr txBox="1"/>
          <p:nvPr/>
        </p:nvSpPr>
        <p:spPr>
          <a:xfrm>
            <a:off x="403507" y="6060363"/>
            <a:ext cx="114636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Poppins Light"/>
                <a:cs typeface="Poppins Light"/>
              </a:rPr>
              <a:t>Oyo-</a:t>
            </a:r>
            <a:r>
              <a:rPr lang="en-US" sz="900" err="1">
                <a:latin typeface="Poppins Light"/>
                <a:cs typeface="Poppins Light"/>
              </a:rPr>
              <a:t>Ita</a:t>
            </a:r>
            <a:r>
              <a:rPr lang="en-US" sz="900">
                <a:latin typeface="Poppins Light"/>
                <a:cs typeface="Poppins Light"/>
              </a:rPr>
              <a:t>, A, Bosch-</a:t>
            </a:r>
            <a:r>
              <a:rPr lang="en-US" sz="900" err="1">
                <a:latin typeface="Poppins Light"/>
                <a:cs typeface="Poppins Light"/>
              </a:rPr>
              <a:t>Capblanch</a:t>
            </a:r>
            <a:r>
              <a:rPr lang="en-US" sz="900">
                <a:latin typeface="Poppins Light"/>
                <a:cs typeface="Poppins Light"/>
              </a:rPr>
              <a:t>, X, Ross, A, Hanlon, P, Oku, A, </a:t>
            </a:r>
            <a:r>
              <a:rPr lang="en-US" sz="900" err="1">
                <a:latin typeface="Poppins Light"/>
                <a:cs typeface="Poppins Light"/>
              </a:rPr>
              <a:t>Esu</a:t>
            </a:r>
            <a:r>
              <a:rPr lang="en-US" sz="900">
                <a:latin typeface="Poppins Light"/>
                <a:cs typeface="Poppins Light"/>
              </a:rPr>
              <a:t>, E, </a:t>
            </a:r>
            <a:r>
              <a:rPr lang="en-US" sz="900" err="1">
                <a:latin typeface="Poppins Light"/>
                <a:cs typeface="Poppins Light"/>
              </a:rPr>
              <a:t>Ameh</a:t>
            </a:r>
            <a:r>
              <a:rPr lang="en-US" sz="900">
                <a:latin typeface="Poppins Light"/>
                <a:cs typeface="Poppins Light"/>
              </a:rPr>
              <a:t>, S, </a:t>
            </a:r>
            <a:r>
              <a:rPr lang="en-US" sz="900" err="1">
                <a:latin typeface="Poppins Light"/>
                <a:cs typeface="Poppins Light"/>
              </a:rPr>
              <a:t>Oduwole</a:t>
            </a:r>
            <a:r>
              <a:rPr lang="en-US" sz="900">
                <a:latin typeface="Poppins Light"/>
                <a:cs typeface="Poppins Light"/>
              </a:rPr>
              <a:t>, B, </a:t>
            </a:r>
            <a:r>
              <a:rPr lang="en-US" sz="900" err="1">
                <a:latin typeface="Poppins Light"/>
                <a:cs typeface="Poppins Light"/>
              </a:rPr>
              <a:t>Arikpo</a:t>
            </a:r>
            <a:r>
              <a:rPr lang="en-US" sz="900">
                <a:latin typeface="Poppins Light"/>
                <a:cs typeface="Poppins Light"/>
              </a:rPr>
              <a:t>, D and </a:t>
            </a:r>
            <a:r>
              <a:rPr lang="en-US" sz="900" err="1">
                <a:latin typeface="Poppins Light"/>
                <a:cs typeface="Poppins Light"/>
              </a:rPr>
              <a:t>Meremikwu</a:t>
            </a:r>
            <a:r>
              <a:rPr lang="en-US" sz="900">
                <a:latin typeface="Poppins Light"/>
                <a:cs typeface="Poppins Light"/>
              </a:rPr>
              <a:t>, M, 2020. Impacts of engaging communities through traditional and religious leaders on vaccination coverage in Cross River State, Nigeria, 3ie Impact Evaluation Report 127. New Delhi: International Initiative for Impact Evaluation (3ie). Available at: </a:t>
            </a:r>
            <a:r>
              <a:rPr lang="en-US" sz="900">
                <a:solidFill>
                  <a:srgbClr val="0563C1"/>
                </a:solidFill>
                <a:latin typeface="Poppins Light"/>
                <a:cs typeface="Segoe UI"/>
                <a:hlinkClick r:id="rId3"/>
              </a:rPr>
              <a:t>https://doi.org/10.23846/TW10IE127</a:t>
            </a:r>
            <a:r>
              <a:rPr lang="en-US" sz="900">
                <a:latin typeface="Poppins Light"/>
                <a:cs typeface="Poppins Light"/>
              </a:rPr>
              <a:t>. PP 17-18</a:t>
            </a:r>
          </a:p>
        </p:txBody>
      </p:sp>
    </p:spTree>
    <p:extLst>
      <p:ext uri="{BB962C8B-B14F-4D97-AF65-F5344CB8AC3E}">
        <p14:creationId xmlns:p14="http://schemas.microsoft.com/office/powerpoint/2010/main" val="1861007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13444-8786-16DB-147C-B9C8DBE602CD}"/>
              </a:ext>
            </a:extLst>
          </p:cNvPr>
          <p:cNvSpPr>
            <a:spLocks noGrp="1"/>
          </p:cNvSpPr>
          <p:nvPr>
            <p:ph type="title"/>
          </p:nvPr>
        </p:nvSpPr>
        <p:spPr/>
        <p:txBody>
          <a:bodyPr/>
          <a:lstStyle/>
          <a:p>
            <a:r>
              <a:rPr lang="en-US">
                <a:ea typeface="Calibri Light"/>
                <a:cs typeface="Calibri Light"/>
              </a:rPr>
              <a:t>Potential Barriers to M&amp;E </a:t>
            </a:r>
            <a:endParaRPr lang="en-US"/>
          </a:p>
        </p:txBody>
      </p:sp>
      <p:sp>
        <p:nvSpPr>
          <p:cNvPr id="3" name="Content Placeholder 2">
            <a:extLst>
              <a:ext uri="{FF2B5EF4-FFF2-40B4-BE49-F238E27FC236}">
                <a16:creationId xmlns:a16="http://schemas.microsoft.com/office/drawing/2014/main" id="{57879AC0-7D7F-A455-D43B-EA027A6038FE}"/>
              </a:ext>
            </a:extLst>
          </p:cNvPr>
          <p:cNvSpPr>
            <a:spLocks noGrp="1"/>
          </p:cNvSpPr>
          <p:nvPr>
            <p:ph sz="half" idx="1"/>
          </p:nvPr>
        </p:nvSpPr>
        <p:spPr/>
        <p:txBody>
          <a:bodyPr vert="horz" lIns="91440" tIns="45720" rIns="91440" bIns="45720" rtlCol="0" anchor="t">
            <a:normAutofit lnSpcReduction="10000"/>
          </a:bodyPr>
          <a:lstStyle/>
          <a:p>
            <a:pPr>
              <a:lnSpc>
                <a:spcPct val="114000"/>
              </a:lnSpc>
            </a:pPr>
            <a:r>
              <a:rPr lang="en-US" sz="2800">
                <a:ea typeface="Calibri"/>
                <a:cs typeface="Calibri"/>
              </a:rPr>
              <a:t>Lack of skills and resources </a:t>
            </a:r>
            <a:endParaRPr lang="en-US" sz="2800"/>
          </a:p>
          <a:p>
            <a:pPr lvl="1">
              <a:lnSpc>
                <a:spcPct val="114000"/>
              </a:lnSpc>
            </a:pPr>
            <a:r>
              <a:rPr lang="en-US" sz="2800">
                <a:ea typeface="Calibri"/>
                <a:cs typeface="Calibri"/>
              </a:rPr>
              <a:t>Staff skills</a:t>
            </a:r>
          </a:p>
          <a:p>
            <a:pPr lvl="1">
              <a:lnSpc>
                <a:spcPct val="114000"/>
              </a:lnSpc>
            </a:pPr>
            <a:r>
              <a:rPr lang="en-US" sz="2800">
                <a:ea typeface="Calibri"/>
                <a:cs typeface="Calibri"/>
              </a:rPr>
              <a:t>Time</a:t>
            </a:r>
          </a:p>
          <a:p>
            <a:pPr lvl="1">
              <a:lnSpc>
                <a:spcPct val="114000"/>
              </a:lnSpc>
            </a:pPr>
            <a:r>
              <a:rPr lang="en-US" sz="2800">
                <a:ea typeface="Calibri"/>
                <a:cs typeface="Calibri"/>
              </a:rPr>
              <a:t>Funding </a:t>
            </a:r>
          </a:p>
          <a:p>
            <a:pPr>
              <a:lnSpc>
                <a:spcPct val="114000"/>
              </a:lnSpc>
            </a:pPr>
            <a:r>
              <a:rPr lang="en-US" sz="2800">
                <a:ea typeface="Calibri"/>
                <a:cs typeface="Calibri"/>
              </a:rPr>
              <a:t>Lack of good data </a:t>
            </a:r>
          </a:p>
          <a:p>
            <a:pPr>
              <a:lnSpc>
                <a:spcPct val="114000"/>
              </a:lnSpc>
            </a:pPr>
            <a:r>
              <a:rPr lang="en-US" sz="2800">
                <a:ea typeface="Calibri"/>
                <a:cs typeface="Calibri"/>
              </a:rPr>
              <a:t>Concerns about negative evaluation results</a:t>
            </a:r>
          </a:p>
          <a:p>
            <a:pPr>
              <a:lnSpc>
                <a:spcPct val="114000"/>
              </a:lnSpc>
            </a:pPr>
            <a:r>
              <a:rPr lang="en-US" sz="2800">
                <a:ea typeface="Calibri"/>
                <a:cs typeface="Calibri"/>
              </a:rPr>
              <a:t>Limited funding for evaluation</a:t>
            </a:r>
          </a:p>
          <a:p>
            <a:pPr>
              <a:lnSpc>
                <a:spcPct val="114000"/>
              </a:lnSpc>
            </a:pPr>
            <a:r>
              <a:rPr lang="en-US" sz="2800">
                <a:ea typeface="Calibri"/>
                <a:cs typeface="Calibri"/>
              </a:rPr>
              <a:t>Politics and contextual factors beyond the control of the program</a:t>
            </a:r>
          </a:p>
          <a:p>
            <a:endParaRPr lang="en-US">
              <a:ea typeface="Calibri"/>
              <a:cs typeface="Calibri"/>
            </a:endParaRPr>
          </a:p>
          <a:p>
            <a:pPr marL="0" indent="0">
              <a:buNone/>
            </a:pPr>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1058390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676400" y="365126"/>
            <a:ext cx="10279380" cy="777875"/>
          </a:xfrm>
        </p:spPr>
        <p:txBody>
          <a:bodyPr>
            <a:noAutofit/>
          </a:bodyPr>
          <a:lstStyle/>
          <a:p>
            <a:r>
              <a:rPr lang="fr-FR" sz="3600"/>
              <a:t>3 Best practices </a:t>
            </a:r>
            <a:r>
              <a:rPr lang="en-US" sz="3600"/>
              <a:t>in Conducting M&amp;E in the Field</a:t>
            </a:r>
            <a:endParaRPr lang="fr-FR" sz="360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1270000" y="1712732"/>
            <a:ext cx="9715018" cy="3818508"/>
          </a:xfrm>
        </p:spPr>
        <p:txBody>
          <a:bodyPr/>
          <a:lstStyle/>
          <a:p>
            <a:pPr marL="457200" indent="-457200">
              <a:lnSpc>
                <a:spcPct val="114000"/>
              </a:lnSpc>
              <a:spcAft>
                <a:spcPts val="600"/>
              </a:spcAft>
              <a:buFont typeface="+mj-lt"/>
              <a:buAutoNum type="arabicPeriod"/>
            </a:pPr>
            <a:r>
              <a:rPr lang="en-US"/>
              <a:t>Evaluation should be an iterative process with continual eye toward improving implementation</a:t>
            </a:r>
          </a:p>
          <a:p>
            <a:pPr marL="457200" indent="-457200">
              <a:lnSpc>
                <a:spcPct val="114000"/>
              </a:lnSpc>
              <a:spcAft>
                <a:spcPts val="600"/>
              </a:spcAft>
              <a:buFont typeface="+mj-lt"/>
              <a:buAutoNum type="arabicPeriod"/>
            </a:pPr>
            <a:r>
              <a:rPr lang="en-US"/>
              <a:t>Starting small and starting somewhere that is manageable, approachable, with practical steps is key in understanding the effect of your program and for accountability</a:t>
            </a:r>
          </a:p>
          <a:p>
            <a:pPr marL="457200" indent="-457200">
              <a:lnSpc>
                <a:spcPct val="114000"/>
              </a:lnSpc>
              <a:spcAft>
                <a:spcPts val="600"/>
              </a:spcAft>
              <a:buFont typeface="+mj-lt"/>
              <a:buAutoNum type="arabicPeriod"/>
            </a:pPr>
            <a:r>
              <a:rPr lang="en-US"/>
              <a:t>M&amp;E starts at the very beginning- It is important to have an M&amp;E plan in place at the early planning stages of the intervention. </a:t>
            </a:r>
          </a:p>
        </p:txBody>
      </p:sp>
      <p:pic>
        <p:nvPicPr>
          <p:cNvPr id="7" name="Picture 11">
            <a:extLst>
              <a:ext uri="{FF2B5EF4-FFF2-40B4-BE49-F238E27FC236}">
                <a16:creationId xmlns:a16="http://schemas.microsoft.com/office/drawing/2014/main" id="{BE4A754C-74D9-4E12-8C12-3D7C05C2867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8000" y="289561"/>
            <a:ext cx="955040" cy="955040"/>
          </a:xfrm>
          <a:prstGeom prst="rect">
            <a:avLst/>
          </a:prstGeom>
        </p:spPr>
      </p:pic>
    </p:spTree>
    <p:extLst>
      <p:ext uri="{BB962C8B-B14F-4D97-AF65-F5344CB8AC3E}">
        <p14:creationId xmlns:p14="http://schemas.microsoft.com/office/powerpoint/2010/main" val="2098920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422400" y="365126"/>
            <a:ext cx="9601200" cy="777875"/>
          </a:xfrm>
        </p:spPr>
        <p:txBody>
          <a:bodyPr/>
          <a:lstStyle/>
          <a:p>
            <a:r>
              <a:rPr lang="fr-FR"/>
              <a:t>3 </a:t>
            </a:r>
            <a:r>
              <a:rPr lang="fr-FR" err="1"/>
              <a:t>Truths</a:t>
            </a:r>
            <a:r>
              <a:rPr lang="fr-FR"/>
              <a:t> </a:t>
            </a:r>
            <a:r>
              <a:rPr lang="fr-FR" err="1"/>
              <a:t>from</a:t>
            </a:r>
            <a:r>
              <a:rPr lang="fr-FR"/>
              <a:t> the </a:t>
            </a:r>
            <a:r>
              <a:rPr lang="fr-FR" err="1"/>
              <a:t>field</a:t>
            </a:r>
            <a:endParaRPr lang="fr-F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346200"/>
            <a:ext cx="11276330" cy="4831292"/>
          </a:xfrm>
        </p:spPr>
        <p:txBody>
          <a:bodyPr/>
          <a:lstStyle/>
          <a:p>
            <a:pPr marL="0" indent="0">
              <a:lnSpc>
                <a:spcPct val="114000"/>
              </a:lnSpc>
              <a:spcAft>
                <a:spcPts val="600"/>
              </a:spcAft>
              <a:buNone/>
            </a:pPr>
            <a:r>
              <a:rPr lang="en-US" sz="2800"/>
              <a:t>3 Truths or Guiding Principles for Practitioners:</a:t>
            </a:r>
          </a:p>
          <a:p>
            <a:pPr marL="457200" indent="-457200">
              <a:lnSpc>
                <a:spcPct val="114000"/>
              </a:lnSpc>
              <a:buFont typeface="+mj-lt"/>
              <a:buAutoNum type="arabicPeriod"/>
            </a:pPr>
            <a:r>
              <a:rPr lang="en-US" sz="2800"/>
              <a:t>Evaluation is tailored to the program and realities in the field</a:t>
            </a:r>
          </a:p>
          <a:p>
            <a:pPr marL="457200" indent="-457200">
              <a:lnSpc>
                <a:spcPct val="114000"/>
              </a:lnSpc>
              <a:buFont typeface="+mj-lt"/>
              <a:buAutoNum type="arabicPeriod"/>
            </a:pPr>
            <a:r>
              <a:rPr lang="en-US" sz="2800"/>
              <a:t>Evaluation should involve stakeholders from the beginning and should be inclusive of all those that maybe affected by the program</a:t>
            </a:r>
          </a:p>
          <a:p>
            <a:pPr marL="457200" indent="-457200">
              <a:lnSpc>
                <a:spcPct val="114000"/>
              </a:lnSpc>
              <a:buFont typeface="+mj-lt"/>
              <a:buAutoNum type="arabicPeriod"/>
            </a:pPr>
            <a:r>
              <a:rPr lang="en-US" sz="2800"/>
              <a:t>Data to inform evaluation should be as rigorous as possible given the resources, and conclusions on effectiveness should be honest</a:t>
            </a:r>
          </a:p>
          <a:p>
            <a:pPr marL="457200" indent="-457200">
              <a:lnSpc>
                <a:spcPct val="114000"/>
              </a:lnSpc>
              <a:buFont typeface="+mj-lt"/>
              <a:buAutoNum type="arabicPeriod"/>
            </a:pPr>
            <a:endParaRPr lang="en-US" sz="2800"/>
          </a:p>
          <a:p>
            <a:pPr>
              <a:lnSpc>
                <a:spcPct val="114000"/>
              </a:lnSpc>
            </a:pPr>
            <a:endParaRPr lang="fr-FR" sz="2800"/>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8320" y="370206"/>
            <a:ext cx="763289" cy="777875"/>
          </a:xfrm>
          <a:prstGeom prst="rect">
            <a:avLst/>
          </a:prstGeom>
        </p:spPr>
      </p:pic>
    </p:spTree>
    <p:extLst>
      <p:ext uri="{BB962C8B-B14F-4D97-AF65-F5344CB8AC3E}">
        <p14:creationId xmlns:p14="http://schemas.microsoft.com/office/powerpoint/2010/main" val="2635109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270000" y="365126"/>
            <a:ext cx="9753600" cy="777875"/>
          </a:xfrm>
        </p:spPr>
        <p:txBody>
          <a:bodyPr/>
          <a:lstStyle/>
          <a:p>
            <a:r>
              <a:rPr lang="fr-FR" err="1"/>
              <a:t>Outline</a:t>
            </a:r>
            <a:endParaRPr lang="fr-F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346200"/>
            <a:ext cx="10515600" cy="4831292"/>
          </a:xfrm>
        </p:spPr>
        <p:txBody>
          <a:bodyPr lIns="91440" tIns="45720" rIns="91440" bIns="45720" anchor="t"/>
          <a:lstStyle/>
          <a:p>
            <a:pPr marL="152400" indent="-152400">
              <a:spcBef>
                <a:spcPts val="1000"/>
              </a:spcBef>
            </a:pPr>
            <a:r>
              <a:rPr lang="en-US" sz="2100">
                <a:latin typeface="Poppins Light"/>
                <a:cs typeface="Poppins Light"/>
              </a:rPr>
              <a:t>What is monitoring and evaluation?</a:t>
            </a:r>
          </a:p>
          <a:p>
            <a:pPr marL="152400" indent="-152400">
              <a:spcBef>
                <a:spcPts val="1000"/>
              </a:spcBef>
            </a:pPr>
            <a:r>
              <a:rPr lang="en-US" sz="2100">
                <a:latin typeface="Poppins Light"/>
                <a:cs typeface="Poppins Light"/>
              </a:rPr>
              <a:t>Evaluation processes through the life of the project</a:t>
            </a:r>
          </a:p>
          <a:p>
            <a:pPr marL="152400" indent="-152400">
              <a:spcBef>
                <a:spcPts val="1000"/>
              </a:spcBef>
            </a:pPr>
            <a:r>
              <a:rPr lang="en-US" sz="2100">
                <a:latin typeface="Poppins Light"/>
                <a:cs typeface="Poppins Light"/>
              </a:rPr>
              <a:t>How to plan for monitoring and evaluation?</a:t>
            </a:r>
          </a:p>
          <a:p>
            <a:pPr marL="152400" indent="-152400">
              <a:spcBef>
                <a:spcPts val="1000"/>
              </a:spcBef>
            </a:pPr>
            <a:r>
              <a:rPr lang="en-US" sz="2100">
                <a:latin typeface="Poppins Light"/>
                <a:cs typeface="Poppins Light"/>
              </a:rPr>
              <a:t>Measurement for monitoring and evaluation</a:t>
            </a:r>
          </a:p>
          <a:p>
            <a:pPr marL="152400" indent="-152400">
              <a:spcBef>
                <a:spcPts val="1000"/>
              </a:spcBef>
            </a:pPr>
            <a:r>
              <a:rPr lang="en-US" sz="2100"/>
              <a:t>Importance  of dissemination of evaluation findings</a:t>
            </a:r>
            <a:endParaRPr lang="fr-FR"/>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00" y="365126"/>
            <a:ext cx="574213" cy="777875"/>
          </a:xfrm>
          <a:prstGeom prst="rect">
            <a:avLst/>
          </a:prstGeom>
        </p:spPr>
      </p:pic>
    </p:spTree>
    <p:extLst>
      <p:ext uri="{BB962C8B-B14F-4D97-AF65-F5344CB8AC3E}">
        <p14:creationId xmlns:p14="http://schemas.microsoft.com/office/powerpoint/2010/main" val="3614224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422400" y="374771"/>
            <a:ext cx="10324617" cy="777875"/>
          </a:xfrm>
        </p:spPr>
        <p:txBody>
          <a:bodyPr lIns="91440" tIns="45720" rIns="91440" bIns="45720" anchor="t"/>
          <a:lstStyle/>
          <a:p>
            <a:r>
              <a:rPr lang="fr-FR" sz="4000">
                <a:latin typeface="Poppins"/>
                <a:cs typeface="Poppins"/>
              </a:rPr>
              <a:t>2 best practices for M&amp;E </a:t>
            </a:r>
            <a:r>
              <a:rPr lang="fr-FR" sz="4000" err="1">
                <a:latin typeface="Poppins"/>
                <a:cs typeface="Poppins"/>
              </a:rPr>
              <a:t>dissemination</a:t>
            </a:r>
            <a:endParaRPr lang="fr-FR" sz="400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346200"/>
            <a:ext cx="11276330" cy="4831292"/>
          </a:xfrm>
        </p:spPr>
        <p:txBody>
          <a:bodyPr lIns="91440" tIns="45720" rIns="91440" bIns="45720" anchor="t"/>
          <a:lstStyle/>
          <a:p>
            <a:pPr marL="457200" indent="-457200">
              <a:lnSpc>
                <a:spcPct val="113999"/>
              </a:lnSpc>
              <a:buAutoNum type="arabicPeriod"/>
            </a:pPr>
            <a:endParaRPr lang="en-US" sz="2800">
              <a:latin typeface="Poppins Light"/>
              <a:cs typeface="Poppins Light"/>
            </a:endParaRPr>
          </a:p>
          <a:p>
            <a:pPr marL="457200" indent="-457200">
              <a:lnSpc>
                <a:spcPct val="113999"/>
              </a:lnSpc>
              <a:spcBef>
                <a:spcPts val="600"/>
              </a:spcBef>
              <a:spcAft>
                <a:spcPts val="600"/>
              </a:spcAft>
              <a:buAutoNum type="arabicPeriod"/>
            </a:pPr>
            <a:r>
              <a:rPr lang="en-US" sz="2800">
                <a:latin typeface="Poppins Light"/>
                <a:cs typeface="Poppins Light"/>
              </a:rPr>
              <a:t>Information obtained from the evaluation process should be made available to all relevant stakeholders</a:t>
            </a:r>
            <a:endParaRPr lang="en-US" sz="2100">
              <a:latin typeface="Poppins Light"/>
              <a:cs typeface="Poppins Light"/>
            </a:endParaRPr>
          </a:p>
          <a:p>
            <a:pPr marL="457200" indent="-457200">
              <a:lnSpc>
                <a:spcPct val="113999"/>
              </a:lnSpc>
              <a:buAutoNum type="arabicPeriod"/>
            </a:pPr>
            <a:r>
              <a:rPr lang="en-US" sz="2800">
                <a:latin typeface="Poppins Light"/>
                <a:cs typeface="Poppins Light"/>
              </a:rPr>
              <a:t>Tailored communication is required for results to be disseminated to different audiences for optimal utilization of findings</a:t>
            </a:r>
          </a:p>
          <a:p>
            <a:pPr marL="457200" indent="-457200">
              <a:lnSpc>
                <a:spcPct val="113999"/>
              </a:lnSpc>
              <a:buAutoNum type="arabicPeriod"/>
            </a:pPr>
            <a:endParaRPr lang="en-US" sz="2800"/>
          </a:p>
          <a:p>
            <a:pPr marL="457200" indent="-457200">
              <a:lnSpc>
                <a:spcPct val="114000"/>
              </a:lnSpc>
              <a:buFont typeface="Calibri Light" panose="020F0302020204030204"/>
              <a:buAutoNum type="arabicPeriod"/>
            </a:pPr>
            <a:endParaRPr lang="en-US" sz="2800"/>
          </a:p>
          <a:p>
            <a:pPr marL="152400" indent="-152400">
              <a:lnSpc>
                <a:spcPct val="114000"/>
              </a:lnSpc>
            </a:pPr>
            <a:endParaRPr lang="fr-FR" sz="2800"/>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8320" y="370206"/>
            <a:ext cx="763289" cy="777875"/>
          </a:xfrm>
          <a:prstGeom prst="rect">
            <a:avLst/>
          </a:prstGeom>
        </p:spPr>
      </p:pic>
    </p:spTree>
    <p:extLst>
      <p:ext uri="{BB962C8B-B14F-4D97-AF65-F5344CB8AC3E}">
        <p14:creationId xmlns:p14="http://schemas.microsoft.com/office/powerpoint/2010/main" val="763759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20CC-8A73-49C6-8D12-837C4F365CFC}"/>
              </a:ext>
            </a:extLst>
          </p:cNvPr>
          <p:cNvSpPr>
            <a:spLocks noGrp="1"/>
          </p:cNvSpPr>
          <p:nvPr>
            <p:ph type="title"/>
          </p:nvPr>
        </p:nvSpPr>
        <p:spPr>
          <a:xfrm>
            <a:off x="519905" y="174626"/>
            <a:ext cx="11260251" cy="903604"/>
          </a:xfrm>
        </p:spPr>
        <p:txBody>
          <a:bodyPr>
            <a:noAutofit/>
          </a:bodyPr>
          <a:lstStyle/>
          <a:p>
            <a:r>
              <a:rPr lang="en-US" sz="3200"/>
              <a:t>Actions You Can Take to Address M&amp;E in Different Operating Environments</a:t>
            </a:r>
          </a:p>
        </p:txBody>
      </p:sp>
      <p:sp>
        <p:nvSpPr>
          <p:cNvPr id="3" name="Content Placeholder 2">
            <a:extLst>
              <a:ext uri="{FF2B5EF4-FFF2-40B4-BE49-F238E27FC236}">
                <a16:creationId xmlns:a16="http://schemas.microsoft.com/office/drawing/2014/main" id="{D2E5C9A0-9480-4E39-9A19-EB898DA8564A}"/>
              </a:ext>
            </a:extLst>
          </p:cNvPr>
          <p:cNvSpPr>
            <a:spLocks noGrp="1"/>
          </p:cNvSpPr>
          <p:nvPr>
            <p:ph sz="half" idx="1"/>
          </p:nvPr>
        </p:nvSpPr>
        <p:spPr>
          <a:xfrm>
            <a:off x="2887612" y="1358242"/>
            <a:ext cx="8887986" cy="4413440"/>
          </a:xfrm>
        </p:spPr>
        <p:txBody>
          <a:bodyPr vert="horz" lIns="91440" tIns="45720" rIns="91440" bIns="45720" rtlCol="0" anchor="t">
            <a:noAutofit/>
          </a:bodyPr>
          <a:lstStyle/>
          <a:p>
            <a:pPr marL="285750" indent="-285750">
              <a:lnSpc>
                <a:spcPct val="114000"/>
              </a:lnSpc>
            </a:pPr>
            <a:r>
              <a:rPr lang="en-US" sz="1600">
                <a:latin typeface="Poppins Light"/>
                <a:cs typeface="Poppins Light"/>
              </a:rPr>
              <a:t>Within the context of limited resources, while a full scale evaluation would not be possible, the intervention should have regular monitoring and process evaluation to understand how well it was implemented and to ensure accountability</a:t>
            </a:r>
            <a:endParaRPr lang="en-US">
              <a:latin typeface="Poppins Light"/>
              <a:cs typeface="Poppins Light"/>
            </a:endParaRPr>
          </a:p>
          <a:p>
            <a:pPr marL="342900" indent="-342900"/>
            <a:endParaRPr lang="en-US" sz="2000" b="1" i="0" u="none" strike="noStrike" kern="1200" cap="none" spc="0" normalizeH="0" baseline="0" noProof="0">
              <a:ln>
                <a:noFill/>
              </a:ln>
              <a:effectLst/>
              <a:uLnTx/>
              <a:uFillTx/>
              <a:latin typeface="Poppins Light" panose="020B0604020202020204" charset="0"/>
              <a:cs typeface="Poppins Light" panose="020B0604020202020204" charset="0"/>
            </a:endParaRPr>
          </a:p>
          <a:p>
            <a:pPr marL="285750" indent="-285750">
              <a:lnSpc>
                <a:spcPct val="114000"/>
              </a:lnSpc>
            </a:pPr>
            <a:r>
              <a:rPr lang="en-US" sz="1600">
                <a:latin typeface="Poppins Light"/>
                <a:cs typeface="Poppins Light"/>
              </a:rPr>
              <a:t>With moderate resources, focus should be on collecting pre- and post- data, along with process evaluation to get a sense of the effect of the intervention</a:t>
            </a:r>
            <a:endParaRPr lang="en-US" sz="1600" b="1">
              <a:latin typeface="Poppins Light"/>
              <a:cs typeface="Poppins Light"/>
            </a:endParaRPr>
          </a:p>
          <a:p>
            <a:pPr marL="342900" indent="-342900"/>
            <a:endParaRPr lang="en-US" sz="2000" b="1" i="0" u="none" strike="noStrike" kern="1200" cap="none" spc="0" normalizeH="0" baseline="0" noProof="0">
              <a:ln>
                <a:noFill/>
              </a:ln>
              <a:effectLst/>
              <a:uLnTx/>
              <a:uFillTx/>
              <a:latin typeface="Poppins Light" panose="020B0604020202020204" charset="0"/>
              <a:cs typeface="Poppins Light" panose="020B0604020202020204" charset="0"/>
            </a:endParaRPr>
          </a:p>
          <a:p>
            <a:pPr marL="285750" indent="-285750">
              <a:lnSpc>
                <a:spcPct val="114000"/>
              </a:lnSpc>
            </a:pPr>
            <a:r>
              <a:rPr lang="en-US" sz="1600">
                <a:latin typeface="Poppins Light"/>
                <a:cs typeface="Poppins Light"/>
              </a:rPr>
              <a:t>Consider having a robust evaluation design with comparison groups, strong data collection such as sufficient reach of the intervention to increase sample size. </a:t>
            </a:r>
          </a:p>
          <a:p>
            <a:pPr marL="285750" indent="-285750">
              <a:lnSpc>
                <a:spcPct val="113999"/>
              </a:lnSpc>
            </a:pPr>
            <a:endParaRPr lang="en-US" sz="1600">
              <a:latin typeface="Poppins Light"/>
              <a:cs typeface="Poppins Light"/>
            </a:endParaRPr>
          </a:p>
          <a:p>
            <a:pPr marL="285750" indent="-285750">
              <a:lnSpc>
                <a:spcPct val="113999"/>
              </a:lnSpc>
            </a:pPr>
            <a:r>
              <a:rPr lang="en-US" sz="1600">
                <a:latin typeface="Poppins Light"/>
                <a:cs typeface="Poppins Light"/>
              </a:rPr>
              <a:t>Consider mixed methods approaches and strong integrated analysis component to get nuanced data</a:t>
            </a:r>
            <a:endParaRPr lang="en-US"/>
          </a:p>
        </p:txBody>
      </p:sp>
      <p:sp>
        <p:nvSpPr>
          <p:cNvPr id="7" name="TextBox 6">
            <a:extLst>
              <a:ext uri="{FF2B5EF4-FFF2-40B4-BE49-F238E27FC236}">
                <a16:creationId xmlns:a16="http://schemas.microsoft.com/office/drawing/2014/main" id="{918DEDDE-F9CE-9C13-6A1D-5DE5D10E425A}"/>
              </a:ext>
            </a:extLst>
          </p:cNvPr>
          <p:cNvSpPr txBox="1"/>
          <p:nvPr/>
        </p:nvSpPr>
        <p:spPr>
          <a:xfrm>
            <a:off x="99907" y="5693717"/>
            <a:ext cx="119358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t>
            </a:r>
            <a:r>
              <a:rPr lang="en-US" sz="1400" b="1">
                <a:cs typeface="Calibri"/>
              </a:rPr>
              <a:t> </a:t>
            </a:r>
            <a:r>
              <a:rPr lang="en-US" sz="1100">
                <a:latin typeface="Poppins Light" panose="020B0604020202020204" charset="0"/>
                <a:cs typeface="Poppins Light" panose="020B0604020202020204" charset="0"/>
              </a:rPr>
              <a:t>For any situation accounting for social and contextual factors is essential to interpret findings and make conclusions appropriately</a:t>
            </a:r>
          </a:p>
          <a:p>
            <a:r>
              <a:rPr lang="en-US" sz="1100">
                <a:solidFill>
                  <a:srgbClr val="FF0000"/>
                </a:solidFill>
                <a:latin typeface="Poppins Light" panose="020B0604020202020204" charset="0"/>
                <a:cs typeface="Poppins Light" panose="020B0604020202020204" charset="0"/>
              </a:rPr>
              <a:t>** All evaluation should be ethical and have a focus on equity (making sure the results of the program benefit with a focus on those most at disadvantage, marginalized or vulnerable)</a:t>
            </a:r>
          </a:p>
        </p:txBody>
      </p:sp>
      <p:pic>
        <p:nvPicPr>
          <p:cNvPr id="5" name="Picture 5">
            <a:extLst>
              <a:ext uri="{FF2B5EF4-FFF2-40B4-BE49-F238E27FC236}">
                <a16:creationId xmlns:a16="http://schemas.microsoft.com/office/drawing/2014/main" id="{9A3B6E3D-7E6E-71EF-21C3-3ED2FDED80F0}"/>
              </a:ext>
            </a:extLst>
          </p:cNvPr>
          <p:cNvPicPr>
            <a:picLocks noChangeAspect="1"/>
          </p:cNvPicPr>
          <p:nvPr/>
        </p:nvPicPr>
        <p:blipFill>
          <a:blip r:embed="rId3"/>
          <a:stretch>
            <a:fillRect/>
          </a:stretch>
        </p:blipFill>
        <p:spPr>
          <a:xfrm>
            <a:off x="246474" y="1356255"/>
            <a:ext cx="2743200" cy="1229193"/>
          </a:xfrm>
          <a:prstGeom prst="rect">
            <a:avLst/>
          </a:prstGeom>
        </p:spPr>
      </p:pic>
      <p:pic>
        <p:nvPicPr>
          <p:cNvPr id="6" name="Picture 7">
            <a:extLst>
              <a:ext uri="{FF2B5EF4-FFF2-40B4-BE49-F238E27FC236}">
                <a16:creationId xmlns:a16="http://schemas.microsoft.com/office/drawing/2014/main" id="{CD12641A-14F3-1097-02E0-E72A5791F4C5}"/>
              </a:ext>
            </a:extLst>
          </p:cNvPr>
          <p:cNvPicPr>
            <a:picLocks noChangeAspect="1"/>
          </p:cNvPicPr>
          <p:nvPr/>
        </p:nvPicPr>
        <p:blipFill>
          <a:blip r:embed="rId4"/>
          <a:stretch>
            <a:fillRect/>
          </a:stretch>
        </p:blipFill>
        <p:spPr>
          <a:xfrm>
            <a:off x="302919" y="2629589"/>
            <a:ext cx="2743200" cy="1053193"/>
          </a:xfrm>
          <a:prstGeom prst="rect">
            <a:avLst/>
          </a:prstGeom>
        </p:spPr>
      </p:pic>
      <p:pic>
        <p:nvPicPr>
          <p:cNvPr id="8" name="Picture 8" descr="Logo&#10;&#10;Description automatically generated">
            <a:extLst>
              <a:ext uri="{FF2B5EF4-FFF2-40B4-BE49-F238E27FC236}">
                <a16:creationId xmlns:a16="http://schemas.microsoft.com/office/drawing/2014/main" id="{0045D288-F20C-8E8F-EF0E-1181DEAC9DB4}"/>
              </a:ext>
            </a:extLst>
          </p:cNvPr>
          <p:cNvPicPr>
            <a:picLocks noChangeAspect="1"/>
          </p:cNvPicPr>
          <p:nvPr/>
        </p:nvPicPr>
        <p:blipFill>
          <a:blip r:embed="rId5"/>
          <a:stretch>
            <a:fillRect/>
          </a:stretch>
        </p:blipFill>
        <p:spPr>
          <a:xfrm>
            <a:off x="-35748" y="3896181"/>
            <a:ext cx="2743200" cy="1417490"/>
          </a:xfrm>
          <a:prstGeom prst="rect">
            <a:avLst/>
          </a:prstGeom>
        </p:spPr>
      </p:pic>
    </p:spTree>
    <p:extLst>
      <p:ext uri="{BB962C8B-B14F-4D97-AF65-F5344CB8AC3E}">
        <p14:creationId xmlns:p14="http://schemas.microsoft.com/office/powerpoint/2010/main" val="3686659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574800" y="365126"/>
            <a:ext cx="9448800" cy="777875"/>
          </a:xfrm>
        </p:spPr>
        <p:txBody>
          <a:bodyPr/>
          <a:lstStyle/>
          <a:p>
            <a:r>
              <a:rPr lang="fr-FR" err="1"/>
              <a:t>Resources</a:t>
            </a:r>
            <a:endParaRPr lang="fr-F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717876"/>
            <a:ext cx="11356340" cy="4630742"/>
          </a:xfrm>
        </p:spPr>
        <p:txBody>
          <a:bodyPr lIns="91440" tIns="45720" rIns="91440" bIns="45720" anchor="t"/>
          <a:lstStyle/>
          <a:p>
            <a:pPr marL="152400" indent="-152400">
              <a:lnSpc>
                <a:spcPct val="114000"/>
              </a:lnSpc>
            </a:pPr>
            <a:r>
              <a:rPr lang="en-US" sz="1600">
                <a:latin typeface="Poppins Light"/>
                <a:cs typeface="Poppins Light"/>
              </a:rPr>
              <a:t>Centers for Disease Control and Prevention. Framework for program evaluation in public health. MMWR 1999;48 (No. RR-11)</a:t>
            </a:r>
          </a:p>
          <a:p>
            <a:pPr marL="152400" indent="-152400">
              <a:lnSpc>
                <a:spcPct val="114000"/>
              </a:lnSpc>
            </a:pPr>
            <a:r>
              <a:rPr lang="en-US" sz="1600">
                <a:latin typeface="Poppins Light"/>
                <a:cs typeface="Poppins Light"/>
              </a:rPr>
              <a:t>CDC Approach to Evaluation: </a:t>
            </a:r>
            <a:r>
              <a:rPr lang="en-US" sz="1600">
                <a:latin typeface="Poppins Light"/>
                <a:cs typeface="Poppins Light"/>
                <a:hlinkClick r:id="rId2"/>
              </a:rPr>
              <a:t>https://www.cdc.gov/eval/approach/index.htm</a:t>
            </a:r>
            <a:endParaRPr lang="en-US" sz="1600">
              <a:latin typeface="Poppins Light"/>
              <a:cs typeface="Poppins Light"/>
            </a:endParaRPr>
          </a:p>
          <a:p>
            <a:pPr marL="152400" indent="-152400">
              <a:lnSpc>
                <a:spcPct val="114000"/>
              </a:lnSpc>
            </a:pPr>
            <a:r>
              <a:rPr lang="en-US" sz="1600">
                <a:latin typeface="Poppins Light"/>
                <a:cs typeface="Poppins Light"/>
              </a:rPr>
              <a:t>Introduction to Program Evaluation for Public Health Programs: A Self-Study Guide: </a:t>
            </a:r>
            <a:r>
              <a:rPr lang="en-US" sz="1600">
                <a:latin typeface="Poppins Light"/>
                <a:cs typeface="Poppins Light"/>
                <a:hlinkClick r:id="rId3"/>
              </a:rPr>
              <a:t>https://www.cdc.gov/eval/guide/index.htm</a:t>
            </a:r>
            <a:endParaRPr lang="en-US" sz="1600">
              <a:latin typeface="Poppins Light"/>
              <a:cs typeface="Poppins Light"/>
            </a:endParaRPr>
          </a:p>
          <a:p>
            <a:pPr marL="152400" indent="-152400">
              <a:lnSpc>
                <a:spcPct val="114000"/>
              </a:lnSpc>
            </a:pPr>
            <a:r>
              <a:rPr lang="en-US" sz="1600">
                <a:latin typeface="Poppins Light"/>
                <a:cs typeface="Poppins Light"/>
              </a:rPr>
              <a:t>Measure Evaluation: </a:t>
            </a:r>
            <a:r>
              <a:rPr lang="en-US" sz="1600">
                <a:latin typeface="Poppins Light"/>
                <a:cs typeface="Poppins Light"/>
                <a:hlinkClick r:id="rId4"/>
              </a:rPr>
              <a:t>https://www.measureevaluation.org/</a:t>
            </a:r>
            <a:endParaRPr lang="en-US" sz="1600">
              <a:latin typeface="Poppins Light"/>
              <a:cs typeface="Poppins Light"/>
            </a:endParaRPr>
          </a:p>
          <a:p>
            <a:pPr marL="152400" indent="-152400">
              <a:lnSpc>
                <a:spcPct val="114000"/>
              </a:lnSpc>
            </a:pPr>
            <a:r>
              <a:rPr lang="en-US" sz="1600">
                <a:latin typeface="Poppins Light"/>
                <a:cs typeface="Poppins Light"/>
              </a:rPr>
              <a:t>Better Evaluation: </a:t>
            </a:r>
            <a:r>
              <a:rPr lang="en-US" sz="1600">
                <a:latin typeface="Poppins Light"/>
                <a:cs typeface="Poppins Light"/>
                <a:hlinkClick r:id="rId5"/>
              </a:rPr>
              <a:t>https://www.betterevaluation.org/</a:t>
            </a:r>
            <a:endParaRPr lang="en-US" sz="1600">
              <a:latin typeface="Poppins Light"/>
              <a:cs typeface="Poppins Light"/>
            </a:endParaRPr>
          </a:p>
          <a:p>
            <a:pPr marL="152400" indent="-152400">
              <a:lnSpc>
                <a:spcPct val="114000"/>
              </a:lnSpc>
            </a:pPr>
            <a:r>
              <a:rPr lang="en-US" sz="1600">
                <a:latin typeface="Poppins Light"/>
                <a:cs typeface="Poppins Light"/>
              </a:rPr>
              <a:t>Rossi, P. H., Lipsey, M. W., &amp; Henry, G. T. (2018). Evaluation: A systematic approach. Sage publications. (Book)</a:t>
            </a:r>
          </a:p>
          <a:p>
            <a:pPr marL="152400" indent="-152400">
              <a:lnSpc>
                <a:spcPct val="114000"/>
              </a:lnSpc>
            </a:pPr>
            <a:r>
              <a:rPr lang="en-US" sz="1600">
                <a:latin typeface="Poppins Light"/>
                <a:cs typeface="Poppins Light"/>
              </a:rPr>
              <a:t>USAID Technical Note on Conducting Mixed-Methods Evaluations: </a:t>
            </a:r>
            <a:r>
              <a:rPr lang="en-US" sz="1600">
                <a:latin typeface="Poppins Light"/>
                <a:cs typeface="Poppins Light"/>
                <a:hlinkClick r:id="rId6"/>
              </a:rPr>
              <a:t>https://www.usaid.gov/sites/default/files/documents/1870/Mixed_Methods_Evaluations_Technical_Note.pdf</a:t>
            </a:r>
            <a:endParaRPr lang="en-US" sz="1600">
              <a:latin typeface="Poppins Light"/>
              <a:cs typeface="Poppins Light"/>
            </a:endParaRPr>
          </a:p>
          <a:p>
            <a:pPr marL="152400" indent="-152400"/>
            <a:r>
              <a:rPr lang="en-US" sz="1600">
                <a:latin typeface="Poppins Light"/>
                <a:cs typeface="Poppins Light"/>
              </a:rPr>
              <a:t>Routine </a:t>
            </a:r>
            <a:r>
              <a:rPr lang="en-US" sz="1600" err="1">
                <a:latin typeface="Poppins Light"/>
                <a:cs typeface="Poppins Light"/>
              </a:rPr>
              <a:t>immunisation</a:t>
            </a:r>
            <a:r>
              <a:rPr lang="en-US" sz="1600">
                <a:latin typeface="Poppins Light"/>
                <a:cs typeface="Poppins Light"/>
              </a:rPr>
              <a:t> of children in LMICs: Evidence Gap Map- </a:t>
            </a:r>
            <a:r>
              <a:rPr lang="en-US" sz="1600">
                <a:latin typeface="Poppins Light"/>
                <a:cs typeface="Poppins Light"/>
                <a:hlinkClick r:id="rId7"/>
              </a:rPr>
              <a:t>https</a:t>
            </a:r>
            <a:r>
              <a:rPr lang="en-US" sz="1600">
                <a:latin typeface="Poppins Light"/>
                <a:ea typeface="+mn-lt"/>
                <a:cs typeface="+mn-lt"/>
                <a:hlinkClick r:id="rId7"/>
              </a:rPr>
              <a:t>://gapmaps.3ieimpact.org/evidence-maps/routine-immunisation-children-lmics-egm</a:t>
            </a:r>
            <a:r>
              <a:rPr lang="en-US" sz="1600">
                <a:latin typeface="Poppins Light"/>
                <a:ea typeface="+mn-lt"/>
                <a:cs typeface="+mn-lt"/>
              </a:rPr>
              <a:t> </a:t>
            </a:r>
            <a:endParaRPr lang="en-US" sz="1600">
              <a:latin typeface="Poppins Light"/>
              <a:ea typeface="Calibri"/>
              <a:cs typeface="Calibri"/>
            </a:endParaRPr>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08000" y="365126"/>
            <a:ext cx="782955" cy="782955"/>
          </a:xfrm>
          <a:prstGeom prst="rect">
            <a:avLst/>
          </a:prstGeom>
        </p:spPr>
      </p:pic>
    </p:spTree>
    <p:extLst>
      <p:ext uri="{BB962C8B-B14F-4D97-AF65-F5344CB8AC3E}">
        <p14:creationId xmlns:p14="http://schemas.microsoft.com/office/powerpoint/2010/main" val="4143224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795F-F790-4C93-8EC9-722BD7B1672A}"/>
              </a:ext>
            </a:extLst>
          </p:cNvPr>
          <p:cNvSpPr txBox="1">
            <a:spLocks/>
          </p:cNvSpPr>
          <p:nvPr/>
        </p:nvSpPr>
        <p:spPr>
          <a:xfrm>
            <a:off x="2235200" y="2616201"/>
            <a:ext cx="7924800" cy="1326091"/>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8000" b="1">
                <a:solidFill>
                  <a:srgbClr val="0B81D5"/>
                </a:solidFill>
                <a:latin typeface="Poppins ExtraBold" pitchFamily="2" charset="77"/>
                <a:cs typeface="Poppins ExtraBold" pitchFamily="2" charset="77"/>
              </a:rPr>
              <a:t>Extra slides</a:t>
            </a:r>
          </a:p>
        </p:txBody>
      </p:sp>
    </p:spTree>
    <p:extLst>
      <p:ext uri="{BB962C8B-B14F-4D97-AF65-F5344CB8AC3E}">
        <p14:creationId xmlns:p14="http://schemas.microsoft.com/office/powerpoint/2010/main" val="3514762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A88F-A9D8-06B9-4891-636F6E61465D}"/>
              </a:ext>
            </a:extLst>
          </p:cNvPr>
          <p:cNvSpPr>
            <a:spLocks noGrp="1"/>
          </p:cNvSpPr>
          <p:nvPr>
            <p:ph type="title"/>
          </p:nvPr>
        </p:nvSpPr>
        <p:spPr>
          <a:xfrm>
            <a:off x="508000" y="365126"/>
            <a:ext cx="11299190" cy="777875"/>
          </a:xfrm>
        </p:spPr>
        <p:txBody>
          <a:bodyPr lIns="91440" tIns="45720" rIns="91440" bIns="45720" anchor="t"/>
          <a:lstStyle/>
          <a:p>
            <a:r>
              <a:rPr lang="en-US" sz="4600">
                <a:latin typeface="Poppins"/>
                <a:ea typeface="+mj-lt"/>
                <a:cs typeface="+mj-lt"/>
              </a:rPr>
              <a:t>Dissemination of evaluation findings</a:t>
            </a:r>
            <a:endParaRPr lang="en-US" sz="4600">
              <a:latin typeface="Poppins"/>
            </a:endParaRPr>
          </a:p>
        </p:txBody>
      </p:sp>
      <p:sp>
        <p:nvSpPr>
          <p:cNvPr id="3" name="Content Placeholder 2">
            <a:extLst>
              <a:ext uri="{FF2B5EF4-FFF2-40B4-BE49-F238E27FC236}">
                <a16:creationId xmlns:a16="http://schemas.microsoft.com/office/drawing/2014/main" id="{5212E7AB-8F7C-7448-143A-992788C522D1}"/>
              </a:ext>
            </a:extLst>
          </p:cNvPr>
          <p:cNvSpPr>
            <a:spLocks noGrp="1"/>
          </p:cNvSpPr>
          <p:nvPr>
            <p:ph sz="half" idx="1"/>
          </p:nvPr>
        </p:nvSpPr>
        <p:spPr>
          <a:xfrm>
            <a:off x="508000" y="1337312"/>
            <a:ext cx="11299190" cy="4780490"/>
          </a:xfrm>
        </p:spPr>
        <p:txBody>
          <a:bodyPr vert="horz" lIns="91440" tIns="45720" rIns="91440" bIns="45720" rtlCol="0" anchor="t">
            <a:normAutofit lnSpcReduction="10000"/>
          </a:bodyPr>
          <a:lstStyle/>
          <a:p>
            <a:pPr>
              <a:lnSpc>
                <a:spcPct val="114000"/>
              </a:lnSpc>
            </a:pPr>
            <a:r>
              <a:rPr lang="en-US">
                <a:ea typeface="+mn-lt"/>
                <a:cs typeface="+mn-lt"/>
              </a:rPr>
              <a:t>Information obtained from the evaluation process should be made available to all relevant stakeholders such as:</a:t>
            </a:r>
            <a:endParaRPr lang="en-US">
              <a:ea typeface="Calibri" panose="020F0502020204030204"/>
              <a:cs typeface="Calibri" panose="020F0502020204030204"/>
            </a:endParaRPr>
          </a:p>
          <a:p>
            <a:pPr lvl="1">
              <a:lnSpc>
                <a:spcPct val="114000"/>
              </a:lnSpc>
              <a:buFont typeface="Wingdings" panose="05000000000000000000" pitchFamily="2" charset="2"/>
              <a:buChar char="§"/>
            </a:pPr>
            <a:r>
              <a:rPr lang="en-US">
                <a:ea typeface="+mn-lt"/>
                <a:cs typeface="+mn-lt"/>
              </a:rPr>
              <a:t>Findings about the effectiveness of the program</a:t>
            </a:r>
            <a:endParaRPr lang="en-US">
              <a:ea typeface="Calibri" panose="020F0502020204030204"/>
              <a:cs typeface="Calibri" panose="020F0502020204030204"/>
            </a:endParaRPr>
          </a:p>
          <a:p>
            <a:pPr lvl="1">
              <a:lnSpc>
                <a:spcPct val="114000"/>
              </a:lnSpc>
              <a:buFont typeface="Wingdings" panose="05000000000000000000" pitchFamily="2" charset="2"/>
              <a:buChar char="§"/>
            </a:pPr>
            <a:r>
              <a:rPr lang="en-US">
                <a:ea typeface="+mn-lt"/>
                <a:cs typeface="+mn-lt"/>
              </a:rPr>
              <a:t>Issues with implementation and/or success of the program</a:t>
            </a:r>
            <a:endParaRPr lang="en-US">
              <a:ea typeface="Calibri"/>
              <a:cs typeface="Calibri"/>
            </a:endParaRPr>
          </a:p>
          <a:p>
            <a:pPr lvl="1">
              <a:lnSpc>
                <a:spcPct val="114000"/>
              </a:lnSpc>
              <a:buFont typeface="Wingdings" panose="05000000000000000000" pitchFamily="2" charset="2"/>
              <a:buChar char="§"/>
            </a:pPr>
            <a:r>
              <a:rPr lang="en-US">
                <a:ea typeface="+mn-lt"/>
                <a:cs typeface="+mn-lt"/>
              </a:rPr>
              <a:t>Information for sponsors and funders; program accountability</a:t>
            </a:r>
            <a:endParaRPr lang="en-US">
              <a:ea typeface="Calibri" panose="020F0502020204030204"/>
              <a:cs typeface="Calibri" panose="020F0502020204030204"/>
            </a:endParaRPr>
          </a:p>
          <a:p>
            <a:pPr lvl="1">
              <a:lnSpc>
                <a:spcPct val="114000"/>
              </a:lnSpc>
              <a:buFont typeface="Wingdings" panose="05000000000000000000" pitchFamily="2" charset="2"/>
              <a:buChar char="§"/>
            </a:pPr>
            <a:r>
              <a:rPr lang="en-US">
                <a:ea typeface="+mn-lt"/>
                <a:cs typeface="+mn-lt"/>
              </a:rPr>
              <a:t>Provide lessons learned, recommendation, and implications for future activities and actions</a:t>
            </a:r>
            <a:endParaRPr lang="en-US">
              <a:ea typeface="Calibri"/>
              <a:cs typeface="Calibri"/>
            </a:endParaRPr>
          </a:p>
          <a:p>
            <a:pPr lvl="1">
              <a:lnSpc>
                <a:spcPct val="114000"/>
              </a:lnSpc>
              <a:buFont typeface="Wingdings" panose="05000000000000000000" pitchFamily="2" charset="2"/>
              <a:buChar char="§"/>
            </a:pPr>
            <a:r>
              <a:rPr lang="en-US">
                <a:ea typeface="+mn-lt"/>
                <a:cs typeface="+mn-lt"/>
              </a:rPr>
              <a:t>Generate knowledge/ evidence base</a:t>
            </a:r>
            <a:endParaRPr lang="en-US">
              <a:ea typeface="Calibri"/>
              <a:cs typeface="Calibri"/>
            </a:endParaRPr>
          </a:p>
          <a:p>
            <a:pPr lvl="2">
              <a:lnSpc>
                <a:spcPct val="114000"/>
              </a:lnSpc>
            </a:pPr>
            <a:r>
              <a:rPr lang="en-US">
                <a:ea typeface="Calibri"/>
                <a:cs typeface="Calibri"/>
              </a:rPr>
              <a:t>How can the intervention be adapted to other settings or used in different programs</a:t>
            </a:r>
          </a:p>
          <a:p>
            <a:pPr>
              <a:lnSpc>
                <a:spcPct val="114000"/>
              </a:lnSpc>
            </a:pPr>
            <a:r>
              <a:rPr lang="en-US">
                <a:ea typeface="+mn-lt"/>
                <a:cs typeface="+mn-lt"/>
              </a:rPr>
              <a:t>Tailored communication is required for results to be disseminated to different audiences for optimal utilization of findings</a:t>
            </a:r>
            <a:endParaRPr lang="en-US"/>
          </a:p>
          <a:p>
            <a:pPr lvl="1">
              <a:lnSpc>
                <a:spcPct val="114000"/>
              </a:lnSpc>
              <a:buFont typeface="Wingdings" panose="05000000000000000000" pitchFamily="2" charset="2"/>
              <a:buChar char="§"/>
            </a:pPr>
            <a:r>
              <a:rPr lang="en-US">
                <a:ea typeface="+mn-lt"/>
                <a:cs typeface="+mn-lt"/>
              </a:rPr>
              <a:t>Cannot have the same report for all</a:t>
            </a:r>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3693731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6BC3-7DCF-4366-BCA6-3DBD93FEF602}"/>
              </a:ext>
            </a:extLst>
          </p:cNvPr>
          <p:cNvSpPr>
            <a:spLocks noGrp="1"/>
          </p:cNvSpPr>
          <p:nvPr>
            <p:ph type="title"/>
          </p:nvPr>
        </p:nvSpPr>
        <p:spPr>
          <a:xfrm>
            <a:off x="508000" y="365126"/>
            <a:ext cx="11441574" cy="1279444"/>
          </a:xfrm>
        </p:spPr>
        <p:txBody>
          <a:bodyPr lIns="91440" tIns="45720" rIns="91440" bIns="45720" anchor="t"/>
          <a:lstStyle/>
          <a:p>
            <a:r>
              <a:rPr lang="en-US" sz="4700">
                <a:latin typeface="Poppins"/>
                <a:cs typeface="Poppins"/>
              </a:rPr>
              <a:t>Why conduct program monitoring and evaluation?</a:t>
            </a:r>
          </a:p>
        </p:txBody>
      </p:sp>
      <p:sp>
        <p:nvSpPr>
          <p:cNvPr id="3" name="Content Placeholder 2">
            <a:extLst>
              <a:ext uri="{FF2B5EF4-FFF2-40B4-BE49-F238E27FC236}">
                <a16:creationId xmlns:a16="http://schemas.microsoft.com/office/drawing/2014/main" id="{75EF31AF-6EC7-4C3E-B0E8-6AEEFBF8BD92}"/>
              </a:ext>
            </a:extLst>
          </p:cNvPr>
          <p:cNvSpPr>
            <a:spLocks noGrp="1"/>
          </p:cNvSpPr>
          <p:nvPr>
            <p:ph sz="half" idx="1"/>
          </p:nvPr>
        </p:nvSpPr>
        <p:spPr>
          <a:xfrm>
            <a:off x="508000" y="1990914"/>
            <a:ext cx="10515600" cy="4062747"/>
          </a:xfrm>
        </p:spPr>
        <p:txBody>
          <a:bodyPr vert="horz" lIns="91440" tIns="45720" rIns="91440" bIns="45720" rtlCol="0" anchor="t">
            <a:normAutofit/>
          </a:bodyPr>
          <a:lstStyle/>
          <a:p>
            <a:pPr marL="152400" indent="-152400">
              <a:lnSpc>
                <a:spcPct val="114999"/>
              </a:lnSpc>
              <a:spcBef>
                <a:spcPts val="600"/>
              </a:spcBef>
            </a:pPr>
            <a:r>
              <a:rPr lang="en-US">
                <a:ea typeface="Calibri"/>
                <a:cs typeface="Calibri"/>
              </a:rPr>
              <a:t>Assess and improve program on an on-going basis</a:t>
            </a:r>
            <a:endParaRPr lang="en-US"/>
          </a:p>
          <a:p>
            <a:pPr marL="152400" indent="-152400">
              <a:lnSpc>
                <a:spcPct val="114999"/>
              </a:lnSpc>
              <a:spcBef>
                <a:spcPts val="600"/>
              </a:spcBef>
            </a:pPr>
            <a:r>
              <a:rPr lang="en-US">
                <a:ea typeface="Calibri"/>
                <a:cs typeface="Calibri"/>
              </a:rPr>
              <a:t>Effective use of resources and accountability</a:t>
            </a:r>
          </a:p>
          <a:p>
            <a:pPr marL="152400" indent="-152400">
              <a:lnSpc>
                <a:spcPct val="114999"/>
              </a:lnSpc>
              <a:spcBef>
                <a:spcPts val="600"/>
              </a:spcBef>
            </a:pPr>
            <a:r>
              <a:rPr lang="en-US" sz="2100">
                <a:latin typeface="Poppins Light"/>
                <a:ea typeface="Calibri"/>
                <a:cs typeface="Calibri"/>
              </a:rPr>
              <a:t>Assess cost-effectiveness of program</a:t>
            </a:r>
            <a:endParaRPr lang="en-US" sz="2100">
              <a:latin typeface="Poppins Light"/>
            </a:endParaRPr>
          </a:p>
          <a:p>
            <a:pPr marL="152400" indent="-152400">
              <a:lnSpc>
                <a:spcPct val="114999"/>
              </a:lnSpc>
              <a:spcBef>
                <a:spcPts val="600"/>
              </a:spcBef>
            </a:pPr>
            <a:r>
              <a:rPr lang="en-US">
                <a:ea typeface="Calibri"/>
                <a:cs typeface="Calibri"/>
              </a:rPr>
              <a:t>Generate new evidence for growing fields such as </a:t>
            </a:r>
            <a:r>
              <a:rPr lang="en-US" err="1">
                <a:ea typeface="Calibri"/>
                <a:cs typeface="Calibri"/>
              </a:rPr>
              <a:t>infodemic</a:t>
            </a:r>
            <a:r>
              <a:rPr lang="en-US">
                <a:ea typeface="Calibri"/>
                <a:cs typeface="Calibri"/>
              </a:rPr>
              <a:t> management</a:t>
            </a:r>
          </a:p>
          <a:p>
            <a:pPr marL="152400" indent="-152400">
              <a:lnSpc>
                <a:spcPct val="114999"/>
              </a:lnSpc>
              <a:spcBef>
                <a:spcPts val="600"/>
              </a:spcBef>
            </a:pPr>
            <a:r>
              <a:rPr lang="en-US">
                <a:ea typeface="Calibri"/>
                <a:cs typeface="Calibri"/>
              </a:rPr>
              <a:t>Generate evidence to inform future programming</a:t>
            </a:r>
            <a:endParaRPr lang="en-US"/>
          </a:p>
          <a:p>
            <a:pPr marL="152400" indent="-152400">
              <a:lnSpc>
                <a:spcPct val="114999"/>
              </a:lnSpc>
              <a:spcBef>
                <a:spcPts val="600"/>
              </a:spcBef>
            </a:pPr>
            <a:r>
              <a:rPr lang="en-US"/>
              <a:t>Understand and adapt to social and political factors that may affect program implementation and how that may affect generalizability </a:t>
            </a:r>
            <a:endParaRPr lang="en-US">
              <a:ea typeface="Calibri"/>
              <a:cs typeface="Calibri"/>
            </a:endParaRPr>
          </a:p>
          <a:p>
            <a:pPr marL="152400" indent="-152400">
              <a:lnSpc>
                <a:spcPct val="114999"/>
              </a:lnSpc>
              <a:spcBef>
                <a:spcPts val="600"/>
              </a:spcBef>
            </a:pPr>
            <a:r>
              <a:rPr lang="en-US"/>
              <a:t>Advocacy for program improvement and scale-up</a:t>
            </a:r>
            <a:endParaRPr lang="en-US">
              <a:ea typeface="Calibri" panose="020F0502020204030204"/>
              <a:cs typeface="Calibri" panose="020F0502020204030204"/>
            </a:endParaRPr>
          </a:p>
          <a:p>
            <a:pPr marL="152400" indent="-152400">
              <a:lnSpc>
                <a:spcPct val="114999"/>
              </a:lnSpc>
              <a:spcBef>
                <a:spcPts val="600"/>
              </a:spcBef>
            </a:pPr>
            <a:r>
              <a:rPr lang="en-US">
                <a:ea typeface="Calibri" panose="020F0502020204030204"/>
                <a:cs typeface="Calibri" panose="020F0502020204030204"/>
              </a:rPr>
              <a:t>Recognize and apply lessons learned</a:t>
            </a:r>
          </a:p>
          <a:p>
            <a:pPr marL="0" indent="0">
              <a:buNone/>
            </a:pPr>
            <a:endParaRPr lang="en-US" i="1">
              <a:highlight>
                <a:srgbClr val="FFFF00"/>
              </a:highlight>
              <a:ea typeface="Calibri"/>
              <a:cs typeface="Calibri"/>
            </a:endParaRPr>
          </a:p>
          <a:p>
            <a:pPr marL="0" indent="0">
              <a:buNone/>
            </a:pPr>
            <a:endParaRPr lang="en-US" i="1">
              <a:highlight>
                <a:srgbClr val="FFFF00"/>
              </a:highlight>
              <a:ea typeface="Calibri"/>
              <a:cs typeface="Calibri"/>
            </a:endParaRPr>
          </a:p>
        </p:txBody>
      </p:sp>
    </p:spTree>
    <p:extLst>
      <p:ext uri="{BB962C8B-B14F-4D97-AF65-F5344CB8AC3E}">
        <p14:creationId xmlns:p14="http://schemas.microsoft.com/office/powerpoint/2010/main" val="2131127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915D-100C-88BB-898D-FEFF86F82F66}"/>
              </a:ext>
            </a:extLst>
          </p:cNvPr>
          <p:cNvSpPr>
            <a:spLocks noGrp="1"/>
          </p:cNvSpPr>
          <p:nvPr>
            <p:ph type="title"/>
          </p:nvPr>
        </p:nvSpPr>
        <p:spPr/>
        <p:txBody>
          <a:bodyPr/>
          <a:lstStyle/>
          <a:p>
            <a:r>
              <a:rPr lang="en-US">
                <a:ea typeface="+mj-lt"/>
                <a:cs typeface="+mj-lt"/>
              </a:rPr>
              <a:t>Key Evaluation Questions (1)</a:t>
            </a:r>
            <a:endParaRPr lang="en-US"/>
          </a:p>
        </p:txBody>
      </p:sp>
      <p:sp>
        <p:nvSpPr>
          <p:cNvPr id="3" name="Content Placeholder 2">
            <a:extLst>
              <a:ext uri="{FF2B5EF4-FFF2-40B4-BE49-F238E27FC236}">
                <a16:creationId xmlns:a16="http://schemas.microsoft.com/office/drawing/2014/main" id="{4C567114-059F-8873-952B-9CA3CA64314F}"/>
              </a:ext>
            </a:extLst>
          </p:cNvPr>
          <p:cNvSpPr>
            <a:spLocks noGrp="1"/>
          </p:cNvSpPr>
          <p:nvPr>
            <p:ph sz="half" idx="1"/>
          </p:nvPr>
        </p:nvSpPr>
        <p:spPr>
          <a:xfrm>
            <a:off x="508000" y="1397002"/>
            <a:ext cx="11345118" cy="4780490"/>
          </a:xfrm>
        </p:spPr>
        <p:txBody>
          <a:bodyPr vert="horz" lIns="91440" tIns="45720" rIns="91440" bIns="45720" rtlCol="0" anchor="t">
            <a:normAutofit fontScale="92500" lnSpcReduction="20000"/>
          </a:bodyPr>
          <a:lstStyle/>
          <a:p>
            <a:pPr marL="152400" indent="-152400">
              <a:lnSpc>
                <a:spcPct val="135000"/>
              </a:lnSpc>
            </a:pPr>
            <a:r>
              <a:rPr lang="en-US" b="1">
                <a:ea typeface="+mn-lt"/>
                <a:cs typeface="+mn-lt"/>
              </a:rPr>
              <a:t>Program Need</a:t>
            </a:r>
            <a:r>
              <a:rPr lang="en-US">
                <a:ea typeface="+mn-lt"/>
                <a:cs typeface="+mn-lt"/>
              </a:rPr>
              <a:t>: What are the social conditions that the program is trying to address? </a:t>
            </a:r>
            <a:endParaRPr lang="en-US">
              <a:ea typeface="Calibri" panose="020F0502020204030204"/>
              <a:cs typeface="Calibri" panose="020F0502020204030204"/>
            </a:endParaRPr>
          </a:p>
          <a:p>
            <a:pPr marL="304800" lvl="1" indent="0">
              <a:lnSpc>
                <a:spcPct val="135000"/>
              </a:lnSpc>
              <a:spcBef>
                <a:spcPts val="300"/>
              </a:spcBef>
              <a:spcAft>
                <a:spcPts val="600"/>
              </a:spcAft>
              <a:buNone/>
            </a:pPr>
            <a:r>
              <a:rPr lang="en-US" sz="2100" b="1">
                <a:latin typeface="Poppins Light"/>
                <a:ea typeface="Calibri" panose="020F0502020204030204"/>
                <a:cs typeface="Calibri" panose="020F0502020204030204"/>
              </a:rPr>
              <a:t>Example</a:t>
            </a:r>
            <a:r>
              <a:rPr lang="en-US" sz="2100">
                <a:latin typeface="Poppins Light"/>
                <a:ea typeface="Calibri" panose="020F0502020204030204"/>
                <a:cs typeface="Calibri" panose="020F0502020204030204"/>
              </a:rPr>
              <a:t>: What are the drivers of COVID-19 vaccine confidence and demand is the program trying to address? Trust in vaccines/ access issues/ misinformation/ all of the above</a:t>
            </a:r>
          </a:p>
          <a:p>
            <a:pPr marL="152400" indent="-152400">
              <a:lnSpc>
                <a:spcPct val="135000"/>
              </a:lnSpc>
            </a:pPr>
            <a:r>
              <a:rPr lang="en-US" sz="2100" b="1">
                <a:latin typeface="Poppins Light"/>
                <a:ea typeface="+mn-lt"/>
                <a:cs typeface="+mn-lt"/>
              </a:rPr>
              <a:t>Program theory and design</a:t>
            </a:r>
            <a:r>
              <a:rPr lang="en-US" sz="2100">
                <a:latin typeface="Poppins Light"/>
                <a:ea typeface="+mn-lt"/>
                <a:cs typeface="+mn-lt"/>
              </a:rPr>
              <a:t>: What program theory or theory of change would help to address the issue and how?</a:t>
            </a:r>
            <a:endParaRPr lang="en-US" sz="2100">
              <a:latin typeface="Poppins Light"/>
              <a:ea typeface="Calibri" panose="020F0502020204030204"/>
              <a:cs typeface="Calibri" panose="020F0502020204030204"/>
            </a:endParaRPr>
          </a:p>
          <a:p>
            <a:pPr marL="304800" lvl="1" indent="0">
              <a:lnSpc>
                <a:spcPct val="135000"/>
              </a:lnSpc>
              <a:spcBef>
                <a:spcPts val="300"/>
              </a:spcBef>
              <a:spcAft>
                <a:spcPts val="600"/>
              </a:spcAft>
              <a:buNone/>
            </a:pPr>
            <a:r>
              <a:rPr lang="en-US" sz="2100" b="1">
                <a:latin typeface="Poppins Light"/>
                <a:ea typeface="+mn-lt"/>
                <a:cs typeface="+mn-lt"/>
              </a:rPr>
              <a:t>Example</a:t>
            </a:r>
            <a:r>
              <a:rPr lang="en-US" sz="2100">
                <a:latin typeface="Poppins Light"/>
                <a:ea typeface="+mn-lt"/>
                <a:cs typeface="+mn-lt"/>
              </a:rPr>
              <a:t>: </a:t>
            </a:r>
            <a:r>
              <a:rPr lang="en-US" sz="2100" u="sng">
                <a:latin typeface="Poppins Light"/>
                <a:ea typeface="+mn-lt"/>
                <a:cs typeface="+mn-lt"/>
              </a:rPr>
              <a:t>How</a:t>
            </a:r>
            <a:r>
              <a:rPr lang="en-US" sz="2100">
                <a:latin typeface="Poppins Light"/>
                <a:ea typeface="+mn-lt"/>
                <a:cs typeface="+mn-lt"/>
              </a:rPr>
              <a:t> would engaging with religious and local leaders help with increasing trust in vaccines? What is the proposed mechanism/ pathway through which this would happen?</a:t>
            </a:r>
          </a:p>
          <a:p>
            <a:pPr marL="152400" indent="-152400">
              <a:lnSpc>
                <a:spcPct val="135000"/>
              </a:lnSpc>
            </a:pPr>
            <a:r>
              <a:rPr lang="en-US" sz="2100" b="1">
                <a:latin typeface="Poppins Light"/>
                <a:ea typeface="+mn-lt"/>
                <a:cs typeface="+mn-lt"/>
              </a:rPr>
              <a:t>Program process</a:t>
            </a:r>
            <a:r>
              <a:rPr lang="en-US" sz="2100">
                <a:latin typeface="Poppins Light"/>
                <a:ea typeface="+mn-lt"/>
                <a:cs typeface="+mn-lt"/>
              </a:rPr>
              <a:t>: How to best conduct the assessment and intervention activities, and how to measure implementation fidelity and uptake by recipients/ target population?</a:t>
            </a:r>
            <a:endParaRPr lang="en-US" sz="2100">
              <a:latin typeface="Poppins Light"/>
              <a:ea typeface="Calibri" panose="020F0502020204030204"/>
              <a:cs typeface="Calibri" panose="020F0502020204030204"/>
            </a:endParaRPr>
          </a:p>
          <a:p>
            <a:pPr marL="304800" lvl="1" indent="0">
              <a:lnSpc>
                <a:spcPct val="135000"/>
              </a:lnSpc>
              <a:buNone/>
            </a:pPr>
            <a:r>
              <a:rPr lang="en-US" sz="2100" b="1">
                <a:latin typeface="Poppins Light"/>
                <a:ea typeface="+mn-lt"/>
                <a:cs typeface="+mn-lt"/>
              </a:rPr>
              <a:t>Example</a:t>
            </a:r>
            <a:r>
              <a:rPr lang="en-US" sz="2100">
                <a:latin typeface="Poppins Light"/>
                <a:ea typeface="+mn-lt"/>
                <a:cs typeface="+mn-lt"/>
              </a:rPr>
              <a:t>: Implementation of community engagement activities- What is content for community engagement? How many activities? How well are they implemented? How they are received by the target population?</a:t>
            </a:r>
            <a:endParaRPr lang="en-US" sz="2100" b="1">
              <a:latin typeface="Poppins Light"/>
              <a:ea typeface="+mn-lt"/>
              <a:cs typeface="+mn-lt"/>
            </a:endParaRPr>
          </a:p>
          <a:p>
            <a:pPr marL="457200" lvl="1" indent="-152400">
              <a:lnSpc>
                <a:spcPct val="135000"/>
              </a:lnSpc>
            </a:pPr>
            <a:endParaRPr lang="en-US" b="1">
              <a:ea typeface="+mn-lt"/>
              <a:cs typeface="+mn-lt"/>
            </a:endParaRPr>
          </a:p>
          <a:p>
            <a:pPr marL="152400" indent="-152400">
              <a:lnSpc>
                <a:spcPct val="135000"/>
              </a:lnSpc>
            </a:pPr>
            <a:endParaRPr lang="en-US">
              <a:ea typeface="+mn-lt"/>
              <a:cs typeface="+mn-lt"/>
            </a:endParaRPr>
          </a:p>
          <a:p>
            <a:pPr marL="457200" lvl="1" indent="0">
              <a:lnSpc>
                <a:spcPct val="135000"/>
              </a:lnSpc>
              <a:buNone/>
            </a:pPr>
            <a:endParaRPr lang="en-US">
              <a:ea typeface="Calibri"/>
              <a:cs typeface="Calibri"/>
            </a:endParaRPr>
          </a:p>
          <a:p>
            <a:pPr marL="152400" indent="-152400">
              <a:lnSpc>
                <a:spcPct val="135000"/>
              </a:lnSpc>
            </a:pPr>
            <a:endParaRPr lang="en-US">
              <a:ea typeface="Calibri"/>
              <a:cs typeface="Calibri"/>
            </a:endParaRPr>
          </a:p>
        </p:txBody>
      </p:sp>
    </p:spTree>
    <p:extLst>
      <p:ext uri="{BB962C8B-B14F-4D97-AF65-F5344CB8AC3E}">
        <p14:creationId xmlns:p14="http://schemas.microsoft.com/office/powerpoint/2010/main" val="690309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8CCE-50FD-29CF-AB05-CF99E73F9F8C}"/>
              </a:ext>
            </a:extLst>
          </p:cNvPr>
          <p:cNvSpPr>
            <a:spLocks noGrp="1"/>
          </p:cNvSpPr>
          <p:nvPr>
            <p:ph type="title"/>
          </p:nvPr>
        </p:nvSpPr>
        <p:spPr/>
        <p:txBody>
          <a:bodyPr lIns="91440" tIns="45720" rIns="91440" bIns="45720" anchor="t"/>
          <a:lstStyle/>
          <a:p>
            <a:r>
              <a:rPr lang="en-US" sz="4700">
                <a:latin typeface="Poppins"/>
                <a:cs typeface="Poppins"/>
              </a:rPr>
              <a:t>Key questions for M&amp;E</a:t>
            </a:r>
            <a:r>
              <a:rPr lang="en-US" sz="4700">
                <a:latin typeface="Poppins"/>
                <a:cs typeface="Calibri Light"/>
              </a:rPr>
              <a:t> (2)</a:t>
            </a:r>
            <a:endParaRPr lang="en-US" sz="4700">
              <a:latin typeface="Poppins"/>
              <a:ea typeface="+mj-lt"/>
              <a:cs typeface="+mj-lt"/>
            </a:endParaRPr>
          </a:p>
          <a:p>
            <a:endParaRPr lang="en-US">
              <a:cs typeface="Calibri Light"/>
            </a:endParaRPr>
          </a:p>
        </p:txBody>
      </p:sp>
      <p:sp>
        <p:nvSpPr>
          <p:cNvPr id="3" name="Content Placeholder 2">
            <a:extLst>
              <a:ext uri="{FF2B5EF4-FFF2-40B4-BE49-F238E27FC236}">
                <a16:creationId xmlns:a16="http://schemas.microsoft.com/office/drawing/2014/main" id="{EACEE9E1-F354-1036-22C8-EED9B8238CA3}"/>
              </a:ext>
            </a:extLst>
          </p:cNvPr>
          <p:cNvSpPr>
            <a:spLocks noGrp="1"/>
          </p:cNvSpPr>
          <p:nvPr>
            <p:ph sz="half" idx="1"/>
          </p:nvPr>
        </p:nvSpPr>
        <p:spPr/>
        <p:txBody>
          <a:bodyPr vert="horz" lIns="91440" tIns="45720" rIns="91440" bIns="45720" rtlCol="0" anchor="t">
            <a:normAutofit/>
          </a:bodyPr>
          <a:lstStyle/>
          <a:p>
            <a:pPr marL="152400" indent="-152400">
              <a:lnSpc>
                <a:spcPct val="114999"/>
              </a:lnSpc>
            </a:pPr>
            <a:r>
              <a:rPr lang="en-US" sz="2100" b="1">
                <a:latin typeface="Poppins Light"/>
                <a:cs typeface="Calibri"/>
              </a:rPr>
              <a:t>Program outcome/impact</a:t>
            </a:r>
            <a:r>
              <a:rPr lang="en-US" sz="2100">
                <a:latin typeface="Poppins Light"/>
                <a:cs typeface="Calibri"/>
              </a:rPr>
              <a:t>: Were there intended changes in the outcome(s) of interest?</a:t>
            </a:r>
            <a:endParaRPr lang="en-US" sz="2100">
              <a:latin typeface="Poppins Light"/>
              <a:ea typeface="+mn-lt"/>
              <a:cs typeface="+mn-lt"/>
            </a:endParaRPr>
          </a:p>
          <a:p>
            <a:pPr marL="304800" lvl="1" indent="0">
              <a:lnSpc>
                <a:spcPct val="114999"/>
              </a:lnSpc>
              <a:buNone/>
            </a:pPr>
            <a:r>
              <a:rPr lang="en-US" sz="2100" b="1">
                <a:latin typeface="Poppins Light"/>
                <a:cs typeface="Calibri"/>
              </a:rPr>
              <a:t>Example</a:t>
            </a:r>
            <a:r>
              <a:rPr lang="en-US" sz="2100">
                <a:latin typeface="Poppins Light"/>
                <a:cs typeface="Calibri"/>
              </a:rPr>
              <a:t>: Assess whether community engagement with religious improved public trust in vaccines</a:t>
            </a:r>
            <a:endParaRPr lang="en-US" sz="2100">
              <a:latin typeface="Poppins Light"/>
              <a:ea typeface="+mn-lt"/>
              <a:cs typeface="+mn-lt"/>
            </a:endParaRPr>
          </a:p>
          <a:p>
            <a:pPr marL="685800" indent="-152400">
              <a:lnSpc>
                <a:spcPct val="114999"/>
              </a:lnSpc>
            </a:pPr>
            <a:endParaRPr lang="en-US">
              <a:ea typeface="+mn-lt"/>
              <a:cs typeface="+mn-lt"/>
            </a:endParaRPr>
          </a:p>
          <a:p>
            <a:pPr marL="152400" indent="-152400">
              <a:lnSpc>
                <a:spcPct val="114999"/>
              </a:lnSpc>
            </a:pPr>
            <a:r>
              <a:rPr lang="en-US" b="1">
                <a:cs typeface="Calibri"/>
              </a:rPr>
              <a:t>Program efficiency</a:t>
            </a:r>
            <a:r>
              <a:rPr lang="en-US">
                <a:cs typeface="Calibri"/>
              </a:rPr>
              <a:t>: Were the program activities carried out effectively and efficiently with regards to the resources that were allocated?</a:t>
            </a:r>
            <a:endParaRPr lang="en-US">
              <a:ea typeface="+mn-lt"/>
              <a:cs typeface="+mn-lt"/>
            </a:endParaRPr>
          </a:p>
          <a:p>
            <a:pPr marL="304800" lvl="1" indent="0">
              <a:lnSpc>
                <a:spcPct val="114999"/>
              </a:lnSpc>
              <a:buNone/>
            </a:pPr>
            <a:r>
              <a:rPr lang="en-US">
                <a:cs typeface="Calibri"/>
              </a:rPr>
              <a:t>How much did the intervention cost? Were the resources used efficiently to achieve the desired outcomes?</a:t>
            </a:r>
            <a:endParaRPr lang="en-US"/>
          </a:p>
        </p:txBody>
      </p:sp>
    </p:spTree>
    <p:extLst>
      <p:ext uri="{BB962C8B-B14F-4D97-AF65-F5344CB8AC3E}">
        <p14:creationId xmlns:p14="http://schemas.microsoft.com/office/powerpoint/2010/main" val="1069445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8095E-83D2-903C-2CFF-38CAB260C5F1}"/>
              </a:ext>
            </a:extLst>
          </p:cNvPr>
          <p:cNvSpPr>
            <a:spLocks noGrp="1"/>
          </p:cNvSpPr>
          <p:nvPr>
            <p:ph type="title"/>
          </p:nvPr>
        </p:nvSpPr>
        <p:spPr/>
        <p:txBody>
          <a:bodyPr/>
          <a:lstStyle/>
          <a:p>
            <a:r>
              <a:rPr lang="en-US">
                <a:ea typeface="+mj-lt"/>
                <a:cs typeface="+mj-lt"/>
              </a:rPr>
              <a:t>Example of M&amp;E framework</a:t>
            </a:r>
            <a:r>
              <a:rPr lang="en-US" i="1">
                <a:ea typeface="+mj-lt"/>
                <a:cs typeface="+mj-lt"/>
              </a:rPr>
              <a:t> </a:t>
            </a:r>
            <a:endParaRPr lang="en-US" i="1"/>
          </a:p>
        </p:txBody>
      </p:sp>
      <p:graphicFrame>
        <p:nvGraphicFramePr>
          <p:cNvPr id="5" name="Content Placeholder 4">
            <a:extLst>
              <a:ext uri="{FF2B5EF4-FFF2-40B4-BE49-F238E27FC236}">
                <a16:creationId xmlns:a16="http://schemas.microsoft.com/office/drawing/2014/main" id="{85BEB1E8-7720-CFFF-D970-B51C237EDF6A}"/>
              </a:ext>
            </a:extLst>
          </p:cNvPr>
          <p:cNvGraphicFramePr>
            <a:graphicFrameLocks noGrp="1"/>
          </p:cNvGraphicFramePr>
          <p:nvPr>
            <p:ph sz="half" idx="1"/>
            <p:extLst>
              <p:ext uri="{D42A27DB-BD31-4B8C-83A1-F6EECF244321}">
                <p14:modId xmlns:p14="http://schemas.microsoft.com/office/powerpoint/2010/main" val="2887075099"/>
              </p:ext>
            </p:extLst>
          </p:nvPr>
        </p:nvGraphicFramePr>
        <p:xfrm>
          <a:off x="397808" y="1585632"/>
          <a:ext cx="11400871" cy="4571686"/>
        </p:xfrm>
        <a:graphic>
          <a:graphicData uri="http://schemas.openxmlformats.org/drawingml/2006/table">
            <a:tbl>
              <a:tblPr firstRow="1" firstCol="1" bandRow="1">
                <a:tableStyleId>{5C22544A-7EE6-4342-B048-85BDC9FD1C3A}</a:tableStyleId>
              </a:tblPr>
              <a:tblGrid>
                <a:gridCol w="2431676">
                  <a:extLst>
                    <a:ext uri="{9D8B030D-6E8A-4147-A177-3AD203B41FA5}">
                      <a16:colId xmlns:a16="http://schemas.microsoft.com/office/drawing/2014/main" val="3960353533"/>
                    </a:ext>
                  </a:extLst>
                </a:gridCol>
                <a:gridCol w="1942695">
                  <a:extLst>
                    <a:ext uri="{9D8B030D-6E8A-4147-A177-3AD203B41FA5}">
                      <a16:colId xmlns:a16="http://schemas.microsoft.com/office/drawing/2014/main" val="1354150121"/>
                    </a:ext>
                  </a:extLst>
                </a:gridCol>
                <a:gridCol w="1742166">
                  <a:extLst>
                    <a:ext uri="{9D8B030D-6E8A-4147-A177-3AD203B41FA5}">
                      <a16:colId xmlns:a16="http://schemas.microsoft.com/office/drawing/2014/main" val="1343045382"/>
                    </a:ext>
                  </a:extLst>
                </a:gridCol>
                <a:gridCol w="2609279">
                  <a:extLst>
                    <a:ext uri="{9D8B030D-6E8A-4147-A177-3AD203B41FA5}">
                      <a16:colId xmlns:a16="http://schemas.microsoft.com/office/drawing/2014/main" val="2662278790"/>
                    </a:ext>
                  </a:extLst>
                </a:gridCol>
                <a:gridCol w="2675055">
                  <a:extLst>
                    <a:ext uri="{9D8B030D-6E8A-4147-A177-3AD203B41FA5}">
                      <a16:colId xmlns:a16="http://schemas.microsoft.com/office/drawing/2014/main" val="3506596525"/>
                    </a:ext>
                  </a:extLst>
                </a:gridCol>
              </a:tblGrid>
              <a:tr h="912215">
                <a:tc>
                  <a:txBody>
                    <a:bodyPr/>
                    <a:lstStyle/>
                    <a:p>
                      <a:pPr marL="0" marR="0" algn="ctr" rtl="0" eaLnBrk="1" latinLnBrk="0" hangingPunct="1">
                        <a:spcBef>
                          <a:spcPts val="0"/>
                        </a:spcBef>
                        <a:spcAft>
                          <a:spcPts val="0"/>
                        </a:spcAft>
                      </a:pPr>
                      <a:r>
                        <a:rPr lang="en-US" sz="1800">
                          <a:effectLst/>
                          <a:latin typeface="Poppins Light"/>
                        </a:rPr>
                        <a:t>DOMAIN and INDICATORS</a:t>
                      </a:r>
                      <a:endParaRPr lang="en-US">
                        <a:effectLst/>
                        <a:latin typeface="Poppins Light"/>
                      </a:endParaRPr>
                    </a:p>
                  </a:txBody>
                  <a:tcPr marL="0" marR="0" marT="0" marB="0" anchor="ctr"/>
                </a:tc>
                <a:tc>
                  <a:txBody>
                    <a:bodyPr/>
                    <a:lstStyle/>
                    <a:p>
                      <a:pPr marL="0" marR="0" algn="ctr" rtl="0" eaLnBrk="1" latinLnBrk="0" hangingPunct="1">
                        <a:spcBef>
                          <a:spcPts val="0"/>
                        </a:spcBef>
                        <a:spcAft>
                          <a:spcPts val="0"/>
                        </a:spcAft>
                      </a:pPr>
                      <a:r>
                        <a:rPr lang="en-US" sz="1800">
                          <a:effectLst/>
                          <a:latin typeface="Poppins Light"/>
                        </a:rPr>
                        <a:t>INTERVENTION</a:t>
                      </a:r>
                      <a:endParaRPr lang="en-US">
                        <a:effectLst/>
                        <a:latin typeface="Poppins Light"/>
                      </a:endParaRPr>
                    </a:p>
                  </a:txBody>
                  <a:tcPr marL="0" marR="0" marT="0" marB="0" anchor="ctr"/>
                </a:tc>
                <a:tc>
                  <a:txBody>
                    <a:bodyPr/>
                    <a:lstStyle/>
                    <a:p>
                      <a:pPr marL="0" marR="0" algn="ctr" rtl="0" eaLnBrk="1" latinLnBrk="0" hangingPunct="1">
                        <a:spcBef>
                          <a:spcPts val="0"/>
                        </a:spcBef>
                        <a:spcAft>
                          <a:spcPts val="0"/>
                        </a:spcAft>
                      </a:pPr>
                      <a:r>
                        <a:rPr lang="en-US" sz="1800">
                          <a:effectLst/>
                          <a:latin typeface="Poppins Light"/>
                        </a:rPr>
                        <a:t>INPUTS</a:t>
                      </a:r>
                      <a:endParaRPr lang="en-US">
                        <a:effectLst/>
                        <a:latin typeface="Poppins Light"/>
                      </a:endParaRPr>
                    </a:p>
                  </a:txBody>
                  <a:tcPr marL="0" marR="0" marT="0" marB="0" anchor="ctr"/>
                </a:tc>
                <a:tc>
                  <a:txBody>
                    <a:bodyPr/>
                    <a:lstStyle/>
                    <a:p>
                      <a:pPr marL="0" marR="0" algn="ctr" rtl="0" eaLnBrk="1" latinLnBrk="0" hangingPunct="1">
                        <a:spcBef>
                          <a:spcPts val="0"/>
                        </a:spcBef>
                        <a:spcAft>
                          <a:spcPts val="0"/>
                        </a:spcAft>
                      </a:pPr>
                      <a:r>
                        <a:rPr lang="en-US" sz="1800">
                          <a:effectLst/>
                          <a:latin typeface="Poppins Light"/>
                        </a:rPr>
                        <a:t>ACTIVITY / OUTPUTS</a:t>
                      </a:r>
                      <a:endParaRPr lang="en-US">
                        <a:effectLst/>
                        <a:latin typeface="Poppins Light"/>
                      </a:endParaRPr>
                    </a:p>
                  </a:txBody>
                  <a:tcPr marL="0" marR="0" marT="0" marB="0" anchor="ctr"/>
                </a:tc>
                <a:tc>
                  <a:txBody>
                    <a:bodyPr/>
                    <a:lstStyle/>
                    <a:p>
                      <a:pPr marL="0" marR="0" algn="ctr" rtl="0" eaLnBrk="1" latinLnBrk="0" hangingPunct="1">
                        <a:spcBef>
                          <a:spcPts val="0"/>
                        </a:spcBef>
                        <a:spcAft>
                          <a:spcPts val="0"/>
                        </a:spcAft>
                      </a:pPr>
                      <a:r>
                        <a:rPr lang="en-US" sz="1800">
                          <a:effectLst/>
                          <a:latin typeface="Poppins Light"/>
                        </a:rPr>
                        <a:t>OUTCOMES</a:t>
                      </a:r>
                      <a:endParaRPr lang="en-US">
                        <a:effectLst/>
                        <a:latin typeface="Poppins Light"/>
                      </a:endParaRPr>
                    </a:p>
                  </a:txBody>
                  <a:tcPr marL="0" marR="0" marT="0" marB="0" anchor="ctr"/>
                </a:tc>
                <a:extLst>
                  <a:ext uri="{0D108BD9-81ED-4DB2-BD59-A6C34878D82A}">
                    <a16:rowId xmlns:a16="http://schemas.microsoft.com/office/drawing/2014/main" val="2277308775"/>
                  </a:ext>
                </a:extLst>
              </a:tr>
              <a:tr h="3659471">
                <a:tc>
                  <a:txBody>
                    <a:bodyPr/>
                    <a:lstStyle/>
                    <a:p>
                      <a:pPr marL="0" marR="0" rtl="0" latinLnBrk="0">
                        <a:lnSpc>
                          <a:spcPct val="107000"/>
                        </a:lnSpc>
                        <a:spcBef>
                          <a:spcPts val="0"/>
                        </a:spcBef>
                        <a:spcAft>
                          <a:spcPts val="0"/>
                        </a:spcAft>
                      </a:pPr>
                      <a:r>
                        <a:rPr lang="en-US" sz="1800" u="sng" kern="1200">
                          <a:effectLst/>
                          <a:latin typeface="Poppins Light"/>
                        </a:rPr>
                        <a:t>Practical Issues</a:t>
                      </a:r>
                      <a:endParaRPr lang="en-US">
                        <a:effectLst/>
                        <a:latin typeface="Poppins Light"/>
                      </a:endParaRPr>
                    </a:p>
                    <a:p>
                      <a:pPr marL="0" marR="0" indent="0" algn="l" rtl="0" latinLnBrk="0">
                        <a:lnSpc>
                          <a:spcPct val="107000"/>
                        </a:lnSpc>
                        <a:spcBef>
                          <a:spcPts val="0"/>
                        </a:spcBef>
                        <a:spcAft>
                          <a:spcPts val="600"/>
                        </a:spcAft>
                        <a:buFont typeface="Arial"/>
                        <a:buChar char="•"/>
                      </a:pPr>
                      <a:r>
                        <a:rPr lang="en-US" sz="1600" b="0" kern="1200">
                          <a:effectLst/>
                          <a:latin typeface="Poppins Light"/>
                        </a:rPr>
                        <a:t>% of adults/ HCWs who know where to get vaccines for themselves</a:t>
                      </a:r>
                      <a:endParaRPr lang="en-US" b="0">
                        <a:effectLst/>
                        <a:latin typeface="Poppins Light"/>
                      </a:endParaRPr>
                    </a:p>
                    <a:p>
                      <a:pPr marL="0" marR="0" indent="0" algn="l" rtl="0" latinLnBrk="0">
                        <a:lnSpc>
                          <a:spcPct val="107000"/>
                        </a:lnSpc>
                        <a:spcBef>
                          <a:spcPts val="0"/>
                        </a:spcBef>
                        <a:spcAft>
                          <a:spcPts val="600"/>
                        </a:spcAft>
                        <a:buFont typeface="Arial"/>
                        <a:buChar char="•"/>
                      </a:pPr>
                      <a:r>
                        <a:rPr lang="en-US" sz="1600" b="0" kern="1200">
                          <a:effectLst/>
                          <a:latin typeface="Poppins Light"/>
                        </a:rPr>
                        <a:t>%of adults/HCWs who believe that accessing vaccination for themselves is "very” or “moderately" easy  </a:t>
                      </a:r>
                      <a:endParaRPr lang="en-US" b="0">
                        <a:effectLst/>
                        <a:latin typeface="Poppins Light"/>
                      </a:endParaRPr>
                    </a:p>
                  </a:txBody>
                  <a:tcPr marL="45720" marR="45720"/>
                </a:tc>
                <a:tc>
                  <a:txBody>
                    <a:bodyPr/>
                    <a:lstStyle/>
                    <a:p>
                      <a:pPr marL="0" marR="0" rtl="0" latinLnBrk="0">
                        <a:lnSpc>
                          <a:spcPct val="107000"/>
                        </a:lnSpc>
                        <a:spcBef>
                          <a:spcPts val="0"/>
                        </a:spcBef>
                        <a:spcAft>
                          <a:spcPts val="0"/>
                        </a:spcAft>
                      </a:pPr>
                      <a:r>
                        <a:rPr lang="en-US" sz="1600" b="1">
                          <a:effectLst/>
                          <a:latin typeface="Poppins Light"/>
                        </a:rPr>
                        <a:t>Goal: </a:t>
                      </a:r>
                      <a:endParaRPr lang="en-US" b="0">
                        <a:effectLst/>
                        <a:latin typeface="Poppins Light"/>
                      </a:endParaRPr>
                    </a:p>
                    <a:p>
                      <a:pPr marL="0" marR="0" lvl="0">
                        <a:lnSpc>
                          <a:spcPct val="107000"/>
                        </a:lnSpc>
                        <a:spcBef>
                          <a:spcPts val="0"/>
                        </a:spcBef>
                        <a:spcAft>
                          <a:spcPts val="0"/>
                        </a:spcAft>
                        <a:buNone/>
                      </a:pPr>
                      <a:r>
                        <a:rPr lang="en-US" sz="1600" b="0">
                          <a:effectLst/>
                          <a:latin typeface="Poppins Light"/>
                        </a:rPr>
                        <a:t>Improve access to vaccination</a:t>
                      </a:r>
                      <a:endParaRPr lang="en-US" b="0">
                        <a:effectLst/>
                        <a:latin typeface="Poppins Light"/>
                      </a:endParaRPr>
                    </a:p>
                    <a:p>
                      <a:pPr marL="0" marR="0" lvl="0" rtl="0">
                        <a:lnSpc>
                          <a:spcPct val="107000"/>
                        </a:lnSpc>
                        <a:spcBef>
                          <a:spcPts val="0"/>
                        </a:spcBef>
                        <a:spcAft>
                          <a:spcPts val="0"/>
                        </a:spcAft>
                        <a:buNone/>
                      </a:pPr>
                      <a:r>
                        <a:rPr lang="en-US" sz="1600" b="0">
                          <a:effectLst/>
                          <a:latin typeface="Poppins Light"/>
                        </a:rPr>
                        <a:t>Mailed or phone offer of appointment </a:t>
                      </a:r>
                      <a:endParaRPr lang="en-US" b="0">
                        <a:effectLst/>
                        <a:latin typeface="Poppins Light"/>
                      </a:endParaRPr>
                    </a:p>
                    <a:p>
                      <a:pPr marL="0" marR="0" lvl="0" rtl="0">
                        <a:lnSpc>
                          <a:spcPct val="107000"/>
                        </a:lnSpc>
                        <a:spcBef>
                          <a:spcPts val="0"/>
                        </a:spcBef>
                        <a:spcAft>
                          <a:spcPts val="0"/>
                        </a:spcAft>
                        <a:buNone/>
                      </a:pPr>
                      <a:r>
                        <a:rPr lang="en-US" sz="1600" b="0">
                          <a:effectLst/>
                          <a:latin typeface="Poppins Light"/>
                        </a:rPr>
                        <a:t>Outreach </a:t>
                      </a:r>
                      <a:endParaRPr lang="en-US" b="0">
                        <a:effectLst/>
                        <a:latin typeface="Poppins Light"/>
                      </a:endParaRPr>
                    </a:p>
                    <a:p>
                      <a:pPr marL="0" marR="0" lvl="0" rtl="0">
                        <a:lnSpc>
                          <a:spcPct val="107000"/>
                        </a:lnSpc>
                        <a:spcBef>
                          <a:spcPts val="0"/>
                        </a:spcBef>
                        <a:spcAft>
                          <a:spcPts val="0"/>
                        </a:spcAft>
                        <a:buNone/>
                      </a:pPr>
                      <a:r>
                        <a:rPr lang="en-US" sz="1600" b="0">
                          <a:effectLst/>
                          <a:latin typeface="Poppins Light"/>
                        </a:rPr>
                        <a:t>Reminders, standing orders and walk-in clinics.</a:t>
                      </a:r>
                      <a:endParaRPr lang="en-US" b="0">
                        <a:effectLst/>
                        <a:latin typeface="Poppins Light"/>
                      </a:endParaRPr>
                    </a:p>
                  </a:txBody>
                  <a:tcPr marL="45720" marR="45720"/>
                </a:tc>
                <a:tc>
                  <a:txBody>
                    <a:bodyPr/>
                    <a:lstStyle/>
                    <a:p>
                      <a:pPr marL="0" marR="0" indent="0" rtl="0" latinLnBrk="0">
                        <a:lnSpc>
                          <a:spcPct val="107000"/>
                        </a:lnSpc>
                        <a:spcBef>
                          <a:spcPts val="0"/>
                        </a:spcBef>
                        <a:spcAft>
                          <a:spcPts val="600"/>
                        </a:spcAft>
                        <a:buFont typeface="Arial"/>
                        <a:buChar char="•"/>
                      </a:pPr>
                      <a:r>
                        <a:rPr lang="en-US" sz="1600">
                          <a:effectLst/>
                          <a:latin typeface="Poppins Light"/>
                        </a:rPr>
                        <a:t>Messages to invite, remind, follow-up and inform</a:t>
                      </a:r>
                    </a:p>
                    <a:p>
                      <a:pPr marL="0" marR="0" indent="0" rtl="0" latinLnBrk="0">
                        <a:lnSpc>
                          <a:spcPct val="107000"/>
                        </a:lnSpc>
                        <a:spcBef>
                          <a:spcPts val="0"/>
                        </a:spcBef>
                        <a:spcAft>
                          <a:spcPts val="600"/>
                        </a:spcAft>
                        <a:buFont typeface="Arial"/>
                        <a:buChar char="•"/>
                      </a:pPr>
                      <a:r>
                        <a:rPr lang="en-US" sz="1600">
                          <a:effectLst/>
                          <a:latin typeface="Poppins Light"/>
                        </a:rPr>
                        <a:t>Mechanisms for delivery of personal invitations</a:t>
                      </a:r>
                      <a:endParaRPr lang="en-US">
                        <a:effectLst/>
                        <a:latin typeface="Poppins Light"/>
                      </a:endParaRPr>
                    </a:p>
                  </a:txBody>
                  <a:tcPr marL="45720" marR="45720"/>
                </a:tc>
                <a:tc>
                  <a:txBody>
                    <a:bodyPr/>
                    <a:lstStyle/>
                    <a:p>
                      <a:pPr marL="0" marR="0" indent="0" rtl="0" latinLnBrk="0">
                        <a:lnSpc>
                          <a:spcPct val="107000"/>
                        </a:lnSpc>
                        <a:spcBef>
                          <a:spcPts val="0"/>
                        </a:spcBef>
                        <a:spcAft>
                          <a:spcPts val="600"/>
                        </a:spcAft>
                        <a:buFont typeface="Arial"/>
                        <a:buChar char="•"/>
                      </a:pPr>
                      <a:r>
                        <a:rPr lang="en-US" sz="1600">
                          <a:effectLst/>
                          <a:latin typeface="Poppins Light"/>
                        </a:rPr>
                        <a:t>Messages are ready on schedule, pilot-tested, revised and ready for roll-out</a:t>
                      </a:r>
                      <a:endParaRPr lang="en-US">
                        <a:effectLst/>
                        <a:latin typeface="Poppins Light"/>
                      </a:endParaRPr>
                    </a:p>
                    <a:p>
                      <a:pPr marL="0" marR="0" indent="0" rtl="0" latinLnBrk="0">
                        <a:lnSpc>
                          <a:spcPct val="107000"/>
                        </a:lnSpc>
                        <a:spcBef>
                          <a:spcPts val="0"/>
                        </a:spcBef>
                        <a:spcAft>
                          <a:spcPts val="600"/>
                        </a:spcAft>
                        <a:buFont typeface="Arial"/>
                        <a:buChar char="•"/>
                      </a:pPr>
                      <a:r>
                        <a:rPr lang="en-US" sz="1600">
                          <a:effectLst/>
                          <a:latin typeface="Poppins Light"/>
                        </a:rPr>
                        <a:t>Mechanisms are available and ready to be put into action</a:t>
                      </a:r>
                      <a:endParaRPr lang="en-US">
                        <a:effectLst/>
                        <a:latin typeface="Poppins Light"/>
                      </a:endParaRPr>
                    </a:p>
                    <a:p>
                      <a:pPr marL="0" marR="0" rtl="0" latinLnBrk="0">
                        <a:lnSpc>
                          <a:spcPct val="107000"/>
                        </a:lnSpc>
                        <a:spcBef>
                          <a:spcPts val="0"/>
                        </a:spcBef>
                        <a:spcAft>
                          <a:spcPts val="600"/>
                        </a:spcAft>
                      </a:pPr>
                      <a:endParaRPr lang="en-US">
                        <a:effectLst/>
                        <a:latin typeface="Poppins Light"/>
                      </a:endParaRPr>
                    </a:p>
                  </a:txBody>
                  <a:tcPr marL="45720" marR="45720"/>
                </a:tc>
                <a:tc>
                  <a:txBody>
                    <a:bodyPr/>
                    <a:lstStyle/>
                    <a:p>
                      <a:pPr marL="0" marR="0" indent="0" rtl="0" latinLnBrk="0">
                        <a:lnSpc>
                          <a:spcPct val="107000"/>
                        </a:lnSpc>
                        <a:spcBef>
                          <a:spcPts val="0"/>
                        </a:spcBef>
                        <a:spcAft>
                          <a:spcPts val="600"/>
                        </a:spcAft>
                        <a:buFont typeface="Arial"/>
                        <a:buChar char="•"/>
                      </a:pPr>
                      <a:r>
                        <a:rPr lang="en-US" sz="1600">
                          <a:effectLst/>
                          <a:latin typeface="Poppins Light"/>
                        </a:rPr>
                        <a:t>Know where to get vaccine</a:t>
                      </a:r>
                      <a:endParaRPr lang="en-US">
                        <a:effectLst/>
                        <a:latin typeface="Poppins Light"/>
                      </a:endParaRPr>
                    </a:p>
                    <a:p>
                      <a:pPr marL="0" marR="0" lvl="0" indent="0">
                        <a:lnSpc>
                          <a:spcPct val="107000"/>
                        </a:lnSpc>
                        <a:spcBef>
                          <a:spcPts val="0"/>
                        </a:spcBef>
                        <a:spcAft>
                          <a:spcPts val="600"/>
                        </a:spcAft>
                        <a:buFont typeface="Arial"/>
                        <a:buChar char="•"/>
                      </a:pPr>
                      <a:r>
                        <a:rPr lang="en-US" sz="1600">
                          <a:effectLst/>
                          <a:latin typeface="Poppins Light"/>
                        </a:rPr>
                        <a:t>Believe that accessing vaccination for themselves is "very” or “moderately" easy  </a:t>
                      </a:r>
                      <a:endParaRPr lang="en-US">
                        <a:effectLst/>
                        <a:latin typeface="Poppins Light"/>
                      </a:endParaRPr>
                    </a:p>
                    <a:p>
                      <a:pPr marL="0" marR="0" indent="0" rtl="0" latinLnBrk="0">
                        <a:lnSpc>
                          <a:spcPct val="107000"/>
                        </a:lnSpc>
                        <a:spcBef>
                          <a:spcPts val="0"/>
                        </a:spcBef>
                        <a:spcAft>
                          <a:spcPts val="600"/>
                        </a:spcAft>
                        <a:buFont typeface="Arial"/>
                        <a:buChar char="•"/>
                      </a:pPr>
                      <a:r>
                        <a:rPr lang="en-US" sz="1600">
                          <a:effectLst/>
                          <a:latin typeface="Poppins Light"/>
                        </a:rPr>
                        <a:t>Readiness to seek vaccination </a:t>
                      </a:r>
                      <a:endParaRPr lang="en-US">
                        <a:effectLst/>
                        <a:latin typeface="Poppins Light"/>
                      </a:endParaRPr>
                    </a:p>
                    <a:p>
                      <a:pPr marL="0" marR="0" indent="0" rtl="0" latinLnBrk="0">
                        <a:lnSpc>
                          <a:spcPct val="107000"/>
                        </a:lnSpc>
                        <a:spcBef>
                          <a:spcPts val="0"/>
                        </a:spcBef>
                        <a:spcAft>
                          <a:spcPts val="600"/>
                        </a:spcAft>
                        <a:buFont typeface="Arial"/>
                        <a:buChar char="•"/>
                      </a:pPr>
                      <a:r>
                        <a:rPr lang="en-US" sz="1600">
                          <a:effectLst/>
                          <a:latin typeface="Poppins Light"/>
                        </a:rPr>
                        <a:t>Perceived barriers to access</a:t>
                      </a:r>
                      <a:endParaRPr lang="en-US">
                        <a:effectLst/>
                        <a:latin typeface="Poppins Light"/>
                      </a:endParaRPr>
                    </a:p>
                  </a:txBody>
                  <a:tcPr marL="45720" marR="45720"/>
                </a:tc>
                <a:extLst>
                  <a:ext uri="{0D108BD9-81ED-4DB2-BD59-A6C34878D82A}">
                    <a16:rowId xmlns:a16="http://schemas.microsoft.com/office/drawing/2014/main" val="2322167469"/>
                  </a:ext>
                </a:extLst>
              </a:tr>
            </a:tbl>
          </a:graphicData>
        </a:graphic>
      </p:graphicFrame>
    </p:spTree>
    <p:extLst>
      <p:ext uri="{BB962C8B-B14F-4D97-AF65-F5344CB8AC3E}">
        <p14:creationId xmlns:p14="http://schemas.microsoft.com/office/powerpoint/2010/main" val="800435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778000" y="365126"/>
            <a:ext cx="9245600" cy="777875"/>
          </a:xfrm>
        </p:spPr>
        <p:txBody>
          <a:bodyPr lIns="91440" tIns="45720" rIns="91440" bIns="45720" anchor="t"/>
          <a:lstStyle/>
          <a:p>
            <a:r>
              <a:rPr lang="fr-FR" sz="3600">
                <a:latin typeface="Poppins"/>
                <a:cs typeface="Poppins"/>
              </a:rPr>
              <a:t>Key </a:t>
            </a:r>
            <a:r>
              <a:rPr lang="en-US" sz="3600">
                <a:latin typeface="Poppins"/>
                <a:cs typeface="Poppins"/>
              </a:rPr>
              <a:t>elements of any evaluation plan</a:t>
            </a:r>
            <a:endParaRPr lang="fr-FR" sz="3600">
              <a:latin typeface="Poppins"/>
              <a:cs typeface="Poppins"/>
            </a:endParaRP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447800"/>
            <a:ext cx="10515600" cy="4729692"/>
          </a:xfrm>
        </p:spPr>
        <p:txBody>
          <a:bodyPr lIns="91440" tIns="45720" rIns="91440" bIns="45720" anchor="t"/>
          <a:lstStyle/>
          <a:p>
            <a:pPr marL="0" indent="0">
              <a:lnSpc>
                <a:spcPct val="114999"/>
              </a:lnSpc>
              <a:spcBef>
                <a:spcPts val="1000"/>
              </a:spcBef>
              <a:buNone/>
            </a:pPr>
            <a:r>
              <a:rPr lang="en-US" sz="2100">
                <a:latin typeface="Poppins Light"/>
                <a:cs typeface="Poppins Light"/>
              </a:rPr>
              <a:t>An evaluation plan should be:</a:t>
            </a:r>
            <a:endParaRPr lang="en-US"/>
          </a:p>
          <a:p>
            <a:pPr marL="457200" lvl="1" indent="-152400">
              <a:lnSpc>
                <a:spcPct val="114999"/>
              </a:lnSpc>
              <a:spcBef>
                <a:spcPts val="500"/>
              </a:spcBef>
              <a:buFont typeface="Arial" panose="020B0604020202020204" pitchFamily="34" charset="0"/>
              <a:buChar char="•"/>
            </a:pPr>
            <a:r>
              <a:rPr lang="en-US" sz="2100">
                <a:latin typeface="Poppins Light"/>
                <a:cs typeface="Poppins Light"/>
              </a:rPr>
              <a:t>Well-defined purpose and scope</a:t>
            </a:r>
          </a:p>
          <a:p>
            <a:pPr marL="457200" lvl="1" indent="-152400">
              <a:lnSpc>
                <a:spcPct val="114999"/>
              </a:lnSpc>
              <a:spcBef>
                <a:spcPts val="500"/>
              </a:spcBef>
              <a:buFont typeface="Arial" panose="020B0604020202020204" pitchFamily="34" charset="0"/>
              <a:buChar char="•"/>
            </a:pPr>
            <a:r>
              <a:rPr lang="en-US" sz="2100">
                <a:latin typeface="Poppins Light"/>
                <a:cs typeface="Poppins Light"/>
              </a:rPr>
              <a:t>Should have detailed data collection and management component</a:t>
            </a:r>
          </a:p>
          <a:p>
            <a:pPr marL="457200" lvl="1" indent="-152400">
              <a:lnSpc>
                <a:spcPct val="114999"/>
              </a:lnSpc>
              <a:spcBef>
                <a:spcPts val="500"/>
              </a:spcBef>
              <a:buFont typeface="Arial" panose="020B0604020202020204" pitchFamily="34" charset="0"/>
              <a:buChar char="•"/>
            </a:pPr>
            <a:r>
              <a:rPr lang="en-US" sz="2100">
                <a:latin typeface="Poppins Light"/>
                <a:cs typeface="Poppins Light"/>
              </a:rPr>
              <a:t>Timelines should be well-defined</a:t>
            </a:r>
          </a:p>
          <a:p>
            <a:pPr marL="457200" lvl="1" indent="-152400">
              <a:lnSpc>
                <a:spcPct val="114999"/>
              </a:lnSpc>
              <a:spcBef>
                <a:spcPts val="500"/>
              </a:spcBef>
              <a:buFont typeface="Arial" panose="020B0604020202020204" pitchFamily="34" charset="0"/>
              <a:buChar char="•"/>
            </a:pPr>
            <a:r>
              <a:rPr lang="en-US" sz="2100">
                <a:latin typeface="Poppins Light"/>
                <a:cs typeface="Poppins Light"/>
              </a:rPr>
              <a:t>Communication plan for all relevant stakeholders and for information dissemination</a:t>
            </a:r>
          </a:p>
          <a:p>
            <a:pPr marL="457200" lvl="1" indent="-152400">
              <a:lnSpc>
                <a:spcPct val="114999"/>
              </a:lnSpc>
              <a:spcBef>
                <a:spcPts val="500"/>
              </a:spcBef>
              <a:buFont typeface="Arial" panose="020B0604020202020204" pitchFamily="34" charset="0"/>
              <a:buChar char="•"/>
            </a:pPr>
            <a:r>
              <a:rPr lang="en-US" sz="2100">
                <a:latin typeface="Poppins Light"/>
                <a:cs typeface="Poppins Light"/>
              </a:rPr>
              <a:t>Project management: Operational aspects of the program should be clear </a:t>
            </a:r>
            <a:endParaRPr lang="fr-FR">
              <a:latin typeface="Poppins Light"/>
              <a:cs typeface="Poppins Light"/>
            </a:endParaRPr>
          </a:p>
        </p:txBody>
      </p:sp>
      <p:pic>
        <p:nvPicPr>
          <p:cNvPr id="6" name="Content Placeholder 5" descr="Send with solid fill">
            <a:extLst>
              <a:ext uri="{FF2B5EF4-FFF2-40B4-BE49-F238E27FC236}">
                <a16:creationId xmlns:a16="http://schemas.microsoft.com/office/drawing/2014/main" id="{B56DE3AE-F319-41BB-9BF4-9026D7BCF2A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000" y="275273"/>
            <a:ext cx="957581" cy="957581"/>
          </a:xfrm>
          <a:prstGeom prst="rect">
            <a:avLst/>
          </a:prstGeom>
        </p:spPr>
      </p:pic>
    </p:spTree>
    <p:extLst>
      <p:ext uri="{BB962C8B-B14F-4D97-AF65-F5344CB8AC3E}">
        <p14:creationId xmlns:p14="http://schemas.microsoft.com/office/powerpoint/2010/main" val="200689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422400" y="365126"/>
            <a:ext cx="9601200" cy="777875"/>
          </a:xfrm>
        </p:spPr>
        <p:txBody>
          <a:bodyPr/>
          <a:lstStyle/>
          <a:p>
            <a:r>
              <a:rPr lang="fr-FR"/>
              <a:t>Learning objectives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346200"/>
            <a:ext cx="10515600" cy="4831292"/>
          </a:xfrm>
        </p:spPr>
        <p:txBody>
          <a:bodyPr lIns="91440" tIns="45720" rIns="91440" bIns="45720" anchor="t"/>
          <a:lstStyle/>
          <a:p>
            <a:pPr marL="0" indent="0">
              <a:spcBef>
                <a:spcPts val="1000"/>
              </a:spcBef>
              <a:buNone/>
            </a:pPr>
            <a:r>
              <a:rPr lang="en-US" sz="2100">
                <a:latin typeface="Poppins Light"/>
                <a:cs typeface="Poppins Light"/>
              </a:rPr>
              <a:t>Participants will…</a:t>
            </a:r>
          </a:p>
          <a:p>
            <a:pPr marL="342900" indent="-342900">
              <a:spcBef>
                <a:spcPts val="1000"/>
              </a:spcBef>
            </a:pPr>
            <a:endParaRPr lang="en-US" sz="2100"/>
          </a:p>
          <a:p>
            <a:pPr marL="342900" indent="-342900">
              <a:lnSpc>
                <a:spcPct val="114999"/>
              </a:lnSpc>
              <a:spcBef>
                <a:spcPts val="1000"/>
              </a:spcBef>
            </a:pPr>
            <a:r>
              <a:rPr lang="en-US" sz="2100">
                <a:latin typeface="Poppins Light"/>
                <a:cs typeface="Poppins Light"/>
              </a:rPr>
              <a:t>Understand the basic concepts of monitoring and evaluation  </a:t>
            </a:r>
            <a:endParaRPr lang="en-US" sz="2100"/>
          </a:p>
          <a:p>
            <a:pPr marL="342900" indent="-342900">
              <a:lnSpc>
                <a:spcPct val="114999"/>
              </a:lnSpc>
              <a:spcBef>
                <a:spcPts val="1000"/>
              </a:spcBef>
            </a:pPr>
            <a:r>
              <a:rPr lang="en-US" sz="2100">
                <a:latin typeface="Poppins Light"/>
                <a:cs typeface="Poppins Light"/>
              </a:rPr>
              <a:t>Know the basic life cycle of a program evaluation  </a:t>
            </a:r>
          </a:p>
          <a:p>
            <a:pPr marL="342900" indent="-342900">
              <a:lnSpc>
                <a:spcPct val="114999"/>
              </a:lnSpc>
              <a:spcBef>
                <a:spcPts val="1000"/>
              </a:spcBef>
            </a:pPr>
            <a:r>
              <a:rPr lang="en-US" sz="2100">
                <a:latin typeface="Poppins Light"/>
                <a:cs typeface="Poppins Light"/>
              </a:rPr>
              <a:t>Be able to develop a logic model for your program  </a:t>
            </a:r>
            <a:endParaRPr lang="en-US" sz="2100"/>
          </a:p>
          <a:p>
            <a:pPr marL="342900" indent="-342900">
              <a:lnSpc>
                <a:spcPct val="114999"/>
              </a:lnSpc>
              <a:spcBef>
                <a:spcPts val="1000"/>
              </a:spcBef>
            </a:pPr>
            <a:r>
              <a:rPr lang="en-US" sz="2100">
                <a:latin typeface="Poppins Light"/>
                <a:cs typeface="Poppins Light"/>
              </a:rPr>
              <a:t>Be able to develop and/choose appropriate measurement tools  </a:t>
            </a:r>
            <a:endParaRPr lang="en-US" sz="2100"/>
          </a:p>
          <a:p>
            <a:pPr marL="342900" indent="-342900">
              <a:lnSpc>
                <a:spcPct val="114999"/>
              </a:lnSpc>
              <a:spcBef>
                <a:spcPts val="1000"/>
              </a:spcBef>
            </a:pPr>
            <a:r>
              <a:rPr lang="en-US" sz="2100">
                <a:latin typeface="Poppins Light"/>
                <a:cs typeface="Poppins Light"/>
              </a:rPr>
              <a:t>Understand the importance of having a strong M&amp;E framework for your program or project  </a:t>
            </a:r>
            <a:endParaRPr lang="en-US" sz="2100"/>
          </a:p>
          <a:p>
            <a:pPr marL="0" indent="0">
              <a:lnSpc>
                <a:spcPct val="114999"/>
              </a:lnSpc>
              <a:spcBef>
                <a:spcPts val="1000"/>
              </a:spcBef>
              <a:buNone/>
            </a:pPr>
            <a:endParaRPr lang="en-US" sz="2100">
              <a:latin typeface="Poppins Light"/>
              <a:cs typeface="Poppins Light"/>
            </a:endParaRP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2125" y="365126"/>
            <a:ext cx="777875" cy="777875"/>
          </a:xfrm>
          <a:prstGeom prst="rect">
            <a:avLst/>
          </a:prstGeom>
        </p:spPr>
      </p:pic>
    </p:spTree>
    <p:extLst>
      <p:ext uri="{BB962C8B-B14F-4D97-AF65-F5344CB8AC3E}">
        <p14:creationId xmlns:p14="http://schemas.microsoft.com/office/powerpoint/2010/main" val="1709171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48F4F-7A98-229A-9B46-989048A483E1}"/>
              </a:ext>
            </a:extLst>
          </p:cNvPr>
          <p:cNvSpPr>
            <a:spLocks noGrp="1"/>
          </p:cNvSpPr>
          <p:nvPr>
            <p:ph type="title"/>
          </p:nvPr>
        </p:nvSpPr>
        <p:spPr/>
        <p:txBody>
          <a:bodyPr/>
          <a:lstStyle/>
          <a:p>
            <a:r>
              <a:rPr lang="en-US">
                <a:ea typeface="Calibri Light"/>
                <a:cs typeface="Calibri Light"/>
              </a:rPr>
              <a:t>SMART Indicators</a:t>
            </a:r>
            <a:endParaRPr lang="en-US"/>
          </a:p>
        </p:txBody>
      </p:sp>
      <p:sp>
        <p:nvSpPr>
          <p:cNvPr id="3" name="Content Placeholder 2">
            <a:extLst>
              <a:ext uri="{FF2B5EF4-FFF2-40B4-BE49-F238E27FC236}">
                <a16:creationId xmlns:a16="http://schemas.microsoft.com/office/drawing/2014/main" id="{E36E868A-4F01-BC0E-BB53-A1913A4AC30B}"/>
              </a:ext>
            </a:extLst>
          </p:cNvPr>
          <p:cNvSpPr>
            <a:spLocks noGrp="1"/>
          </p:cNvSpPr>
          <p:nvPr>
            <p:ph sz="half" idx="1"/>
          </p:nvPr>
        </p:nvSpPr>
        <p:spPr/>
        <p:txBody>
          <a:bodyPr vert="horz" lIns="91440" tIns="45720" rIns="91440" bIns="45720" rtlCol="0" anchor="t">
            <a:normAutofit/>
          </a:bodyPr>
          <a:lstStyle/>
          <a:p>
            <a:pPr marL="152400" indent="-152400">
              <a:lnSpc>
                <a:spcPct val="114999"/>
              </a:lnSpc>
              <a:spcBef>
                <a:spcPts val="600"/>
              </a:spcBef>
            </a:pPr>
            <a:r>
              <a:rPr lang="en-US" sz="2100" b="1" u="sng">
                <a:latin typeface="Poppins Light"/>
                <a:ea typeface="+mn-lt"/>
                <a:cs typeface="+mn-lt"/>
              </a:rPr>
              <a:t>S</a:t>
            </a:r>
            <a:r>
              <a:rPr lang="en-US" sz="2100">
                <a:latin typeface="Poppins Light"/>
                <a:ea typeface="+mn-lt"/>
                <a:cs typeface="+mn-lt"/>
              </a:rPr>
              <a:t>pecific- measures what is exactly supposed to be measured</a:t>
            </a:r>
            <a:endParaRPr lang="en-US" sz="2100">
              <a:latin typeface="Poppins Light"/>
              <a:ea typeface="Calibri" panose="020F0502020204030204"/>
              <a:cs typeface="Calibri" panose="020F0502020204030204"/>
            </a:endParaRPr>
          </a:p>
          <a:p>
            <a:pPr marL="152400" indent="-152400">
              <a:lnSpc>
                <a:spcPct val="114999"/>
              </a:lnSpc>
              <a:spcBef>
                <a:spcPts val="600"/>
              </a:spcBef>
            </a:pPr>
            <a:r>
              <a:rPr lang="en-US" sz="2100" b="1" u="sng">
                <a:latin typeface="Poppins Light"/>
                <a:ea typeface="+mn-lt"/>
                <a:cs typeface="+mn-lt"/>
              </a:rPr>
              <a:t>M</a:t>
            </a:r>
            <a:r>
              <a:rPr lang="en-US" sz="2100">
                <a:latin typeface="Poppins Light"/>
                <a:ea typeface="+mn-lt"/>
                <a:cs typeface="+mn-lt"/>
              </a:rPr>
              <a:t>easurable- set specific limits or quantities on measurement</a:t>
            </a:r>
            <a:endParaRPr lang="en-US" sz="2100">
              <a:latin typeface="Poppins Light"/>
            </a:endParaRPr>
          </a:p>
          <a:p>
            <a:pPr marL="152400" indent="-152400">
              <a:lnSpc>
                <a:spcPct val="114999"/>
              </a:lnSpc>
              <a:spcBef>
                <a:spcPts val="600"/>
              </a:spcBef>
            </a:pPr>
            <a:r>
              <a:rPr lang="en-US" sz="2100" b="1" u="sng">
                <a:latin typeface="Poppins Light"/>
                <a:ea typeface="+mn-lt"/>
                <a:cs typeface="+mn-lt"/>
              </a:rPr>
              <a:t>A</a:t>
            </a:r>
            <a:r>
              <a:rPr lang="en-US" sz="2100">
                <a:latin typeface="Poppins Light"/>
                <a:ea typeface="+mn-lt"/>
                <a:cs typeface="+mn-lt"/>
              </a:rPr>
              <a:t>ttainable- the target of the indicator should be achievable and within the scope of the program</a:t>
            </a:r>
            <a:endParaRPr lang="en-US" sz="2100">
              <a:latin typeface="Poppins Light"/>
            </a:endParaRPr>
          </a:p>
          <a:p>
            <a:pPr marL="152400" indent="-152400">
              <a:lnSpc>
                <a:spcPct val="114999"/>
              </a:lnSpc>
              <a:spcBef>
                <a:spcPts val="600"/>
              </a:spcBef>
            </a:pPr>
            <a:r>
              <a:rPr lang="en-US" sz="2100" b="1" u="sng">
                <a:latin typeface="Poppins Light"/>
                <a:ea typeface="+mn-lt"/>
                <a:cs typeface="+mn-lt"/>
              </a:rPr>
              <a:t>R</a:t>
            </a:r>
            <a:r>
              <a:rPr lang="en-US" sz="2100">
                <a:latin typeface="Poppins Light"/>
                <a:ea typeface="+mn-lt"/>
                <a:cs typeface="+mn-lt"/>
              </a:rPr>
              <a:t>elevant- it should be a valid measure of activity, output, or outcome that should be feasible to collect</a:t>
            </a:r>
            <a:endParaRPr lang="en-US" sz="2100">
              <a:latin typeface="Poppins Light"/>
            </a:endParaRPr>
          </a:p>
          <a:p>
            <a:pPr marL="152400" indent="-152400">
              <a:lnSpc>
                <a:spcPct val="114999"/>
              </a:lnSpc>
              <a:spcBef>
                <a:spcPts val="600"/>
              </a:spcBef>
            </a:pPr>
            <a:r>
              <a:rPr lang="en-US" sz="2100" b="1" u="sng">
                <a:latin typeface="Poppins Light"/>
                <a:ea typeface="+mn-lt"/>
                <a:cs typeface="+mn-lt"/>
              </a:rPr>
              <a:t>T</a:t>
            </a:r>
            <a:r>
              <a:rPr lang="en-US" sz="2100">
                <a:latin typeface="Poppins Light"/>
                <a:ea typeface="+mn-lt"/>
                <a:cs typeface="+mn-lt"/>
              </a:rPr>
              <a:t>imely- Data collection and tracking of the indicator should be time bound and done in a timely fashion</a:t>
            </a:r>
            <a:endParaRPr lang="en-US" sz="2100">
              <a:latin typeface="Poppins Light"/>
            </a:endParaRPr>
          </a:p>
          <a:p>
            <a:pPr marL="152400" indent="-152400">
              <a:lnSpc>
                <a:spcPct val="114999"/>
              </a:lnSpc>
              <a:spcBef>
                <a:spcPts val="600"/>
              </a:spcBef>
            </a:pPr>
            <a:endParaRPr lang="en-US">
              <a:ea typeface="Calibri"/>
              <a:cs typeface="Calibri"/>
            </a:endParaRPr>
          </a:p>
        </p:txBody>
      </p:sp>
      <p:sp>
        <p:nvSpPr>
          <p:cNvPr id="4" name="TextBox 3">
            <a:extLst>
              <a:ext uri="{FF2B5EF4-FFF2-40B4-BE49-F238E27FC236}">
                <a16:creationId xmlns:a16="http://schemas.microsoft.com/office/drawing/2014/main" id="{BDA9E3A5-D491-5CAD-2969-2A51B1C7CE72}"/>
              </a:ext>
            </a:extLst>
          </p:cNvPr>
          <p:cNvSpPr txBox="1"/>
          <p:nvPr/>
        </p:nvSpPr>
        <p:spPr>
          <a:xfrm>
            <a:off x="212890" y="6135047"/>
            <a:ext cx="1093778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Poppins Light"/>
                <a:cs typeface="Poppins Light"/>
                <a:hlinkClick r:id="rId2"/>
              </a:rPr>
              <a:t>https://www.betterevaluation.org/sites/default/files/EA_PM%26E_toolkit_module_2_objectives%26indicators_for_publication.pdf</a:t>
            </a:r>
            <a:endParaRPr lang="en-US" sz="1050">
              <a:latin typeface="Poppins Light"/>
              <a:cs typeface="Poppins Light"/>
            </a:endParaRPr>
          </a:p>
        </p:txBody>
      </p:sp>
    </p:spTree>
    <p:extLst>
      <p:ext uri="{BB962C8B-B14F-4D97-AF65-F5344CB8AC3E}">
        <p14:creationId xmlns:p14="http://schemas.microsoft.com/office/powerpoint/2010/main" val="827988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C94CD-9462-8724-C96B-B4B0B324A9E1}"/>
              </a:ext>
            </a:extLst>
          </p:cNvPr>
          <p:cNvSpPr>
            <a:spLocks noGrp="1"/>
          </p:cNvSpPr>
          <p:nvPr>
            <p:ph type="title"/>
          </p:nvPr>
        </p:nvSpPr>
        <p:spPr>
          <a:xfrm>
            <a:off x="382270" y="330836"/>
            <a:ext cx="10515600" cy="777875"/>
          </a:xfrm>
        </p:spPr>
        <p:txBody>
          <a:bodyPr>
            <a:noAutofit/>
          </a:bodyPr>
          <a:lstStyle/>
          <a:p>
            <a:r>
              <a:rPr lang="en-US" sz="2800">
                <a:ea typeface="+mj-lt"/>
                <a:cs typeface="+mj-lt"/>
              </a:rPr>
              <a:t>Example 2: </a:t>
            </a:r>
            <a:r>
              <a:rPr lang="en-US" sz="2800">
                <a:cs typeface="Calibri Light"/>
              </a:rPr>
              <a:t>Most Significant Change Evaluation for Second Year of Life Project in Ghana (2)</a:t>
            </a:r>
            <a:endParaRPr lang="en-US" sz="2800"/>
          </a:p>
        </p:txBody>
      </p:sp>
      <p:sp>
        <p:nvSpPr>
          <p:cNvPr id="3" name="Content Placeholder 2">
            <a:extLst>
              <a:ext uri="{FF2B5EF4-FFF2-40B4-BE49-F238E27FC236}">
                <a16:creationId xmlns:a16="http://schemas.microsoft.com/office/drawing/2014/main" id="{C873FD10-4C16-6ECD-63C4-04C02F98BDB7}"/>
              </a:ext>
            </a:extLst>
          </p:cNvPr>
          <p:cNvSpPr>
            <a:spLocks noGrp="1"/>
          </p:cNvSpPr>
          <p:nvPr>
            <p:ph sz="half" idx="1"/>
          </p:nvPr>
        </p:nvSpPr>
        <p:spPr>
          <a:xfrm>
            <a:off x="469418" y="1184799"/>
            <a:ext cx="11539220" cy="5118098"/>
          </a:xfrm>
        </p:spPr>
        <p:txBody>
          <a:bodyPr vert="horz" lIns="91440" tIns="45720" rIns="91440" bIns="45720" rtlCol="0" anchor="t">
            <a:normAutofit lnSpcReduction="10000"/>
          </a:bodyPr>
          <a:lstStyle/>
          <a:p>
            <a:pPr marL="0" indent="0">
              <a:lnSpc>
                <a:spcPct val="114000"/>
              </a:lnSpc>
              <a:buNone/>
            </a:pPr>
            <a:r>
              <a:rPr lang="en-US" sz="2100" b="1" dirty="0">
                <a:latin typeface="Poppins Light"/>
                <a:cs typeface="Calibri"/>
              </a:rPr>
              <a:t>Results</a:t>
            </a:r>
            <a:r>
              <a:rPr lang="en-US" sz="2100" dirty="0">
                <a:latin typeface="Poppins Light"/>
                <a:cs typeface="Calibri"/>
              </a:rPr>
              <a:t>: Identified themes around lack of knowledge, motivations, </a:t>
            </a:r>
            <a:r>
              <a:rPr lang="en-US" sz="2000" dirty="0">
                <a:latin typeface="Poppins Light"/>
                <a:cs typeface="Calibri"/>
              </a:rPr>
              <a:t>health</a:t>
            </a:r>
            <a:r>
              <a:rPr lang="en-US" sz="2100" dirty="0">
                <a:latin typeface="Poppins Light"/>
                <a:cs typeface="Calibri"/>
              </a:rPr>
              <a:t> system challenges, health care worker attitudes</a:t>
            </a:r>
            <a:endParaRPr lang="en-US" sz="2100" dirty="0">
              <a:latin typeface="Poppins Light"/>
              <a:ea typeface="+mn-lt"/>
              <a:cs typeface="+mn-lt"/>
            </a:endParaRPr>
          </a:p>
          <a:p>
            <a:pPr marL="0" indent="0">
              <a:lnSpc>
                <a:spcPct val="114000"/>
              </a:lnSpc>
              <a:buNone/>
            </a:pPr>
            <a:r>
              <a:rPr lang="en-US" sz="2100" b="1" dirty="0">
                <a:latin typeface="Poppins Light"/>
                <a:cs typeface="Calibri"/>
              </a:rPr>
              <a:t>Resources/ Guidance used</a:t>
            </a:r>
            <a:r>
              <a:rPr lang="en-US" sz="2100" dirty="0">
                <a:latin typeface="Poppins Light"/>
                <a:cs typeface="Calibri"/>
              </a:rPr>
              <a:t>: </a:t>
            </a:r>
            <a:endParaRPr lang="en-US" sz="2100" dirty="0">
              <a:latin typeface="Poppins Light"/>
              <a:ea typeface="+mn-lt"/>
              <a:cs typeface="+mn-lt"/>
            </a:endParaRPr>
          </a:p>
          <a:p>
            <a:pPr marL="971550" lvl="1" indent="-514350">
              <a:lnSpc>
                <a:spcPct val="114000"/>
              </a:lnSpc>
              <a:buAutoNum type="arabicPeriod"/>
            </a:pPr>
            <a:r>
              <a:rPr lang="en-US" sz="2100" dirty="0">
                <a:latin typeface="Poppins Light"/>
                <a:cs typeface="Calibri"/>
              </a:rPr>
              <a:t>Training for program staff to collect stories on most significant change</a:t>
            </a:r>
            <a:endParaRPr lang="en-US" sz="2100" dirty="0">
              <a:latin typeface="Poppins Light"/>
              <a:ea typeface="+mn-lt"/>
              <a:cs typeface="+mn-lt"/>
            </a:endParaRPr>
          </a:p>
          <a:p>
            <a:pPr marL="971550" lvl="1" indent="-514350">
              <a:lnSpc>
                <a:spcPct val="114000"/>
              </a:lnSpc>
              <a:buAutoNum type="arabicPeriod"/>
            </a:pPr>
            <a:r>
              <a:rPr lang="en-US" sz="2100" dirty="0">
                <a:latin typeface="Poppins Light"/>
                <a:cs typeface="Calibri"/>
              </a:rPr>
              <a:t>Template for systematically gather information through stories to ask key questions to understand what "change" happened through the intervention. Change can be positive or negative</a:t>
            </a:r>
            <a:endParaRPr lang="en-US" sz="2100" dirty="0">
              <a:latin typeface="Poppins Light"/>
              <a:ea typeface="+mn-lt"/>
              <a:cs typeface="+mn-lt"/>
            </a:endParaRPr>
          </a:p>
          <a:p>
            <a:pPr marL="151765" indent="0">
              <a:lnSpc>
                <a:spcPct val="114000"/>
              </a:lnSpc>
              <a:buNone/>
            </a:pPr>
            <a:r>
              <a:rPr lang="en-US" sz="2100" b="1" dirty="0">
                <a:latin typeface="Poppins Light"/>
                <a:cs typeface="Calibri"/>
              </a:rPr>
              <a:t>Lessons Learned </a:t>
            </a:r>
            <a:endParaRPr lang="en-US" sz="2100" dirty="0">
              <a:latin typeface="Poppins Light"/>
              <a:ea typeface="+mn-lt"/>
              <a:cs typeface="+mn-lt"/>
            </a:endParaRPr>
          </a:p>
          <a:p>
            <a:pPr marL="971550" lvl="1" indent="-514350">
              <a:lnSpc>
                <a:spcPct val="114000"/>
              </a:lnSpc>
              <a:buAutoNum type="arabicPeriod"/>
            </a:pPr>
            <a:r>
              <a:rPr lang="en-US" sz="2100" dirty="0">
                <a:latin typeface="Poppins Light"/>
                <a:cs typeface="Calibri"/>
              </a:rPr>
              <a:t>Shorter duration of campaign was limited to produce change in the community</a:t>
            </a:r>
            <a:endParaRPr lang="en-US" sz="2100" dirty="0">
              <a:latin typeface="Poppins Light"/>
              <a:ea typeface="+mn-lt"/>
              <a:cs typeface="+mn-lt"/>
            </a:endParaRPr>
          </a:p>
          <a:p>
            <a:pPr marL="971550" lvl="1" indent="-514350">
              <a:lnSpc>
                <a:spcPct val="114000"/>
              </a:lnSpc>
              <a:buAutoNum type="arabicPeriod"/>
            </a:pPr>
            <a:r>
              <a:rPr lang="en-US" sz="2100" dirty="0">
                <a:latin typeface="Poppins Light"/>
                <a:cs typeface="Calibri"/>
              </a:rPr>
              <a:t>Staff needed more time to understand a new methodology such as Most Significant Change</a:t>
            </a:r>
            <a:endParaRPr lang="en-US" sz="2100" dirty="0">
              <a:latin typeface="Poppins Light"/>
              <a:ea typeface="+mn-lt"/>
              <a:cs typeface="+mn-lt"/>
            </a:endParaRPr>
          </a:p>
          <a:p>
            <a:pPr marL="971550" lvl="1" indent="-514350">
              <a:lnSpc>
                <a:spcPct val="114000"/>
              </a:lnSpc>
              <a:buAutoNum type="arabicPeriod"/>
            </a:pPr>
            <a:r>
              <a:rPr lang="en-US" sz="2100" dirty="0">
                <a:latin typeface="Poppins Light"/>
                <a:cs typeface="Calibri"/>
              </a:rPr>
              <a:t>Change stories confused with success stories therefore more positive stories</a:t>
            </a:r>
          </a:p>
        </p:txBody>
      </p:sp>
    </p:spTree>
    <p:extLst>
      <p:ext uri="{BB962C8B-B14F-4D97-AF65-F5344CB8AC3E}">
        <p14:creationId xmlns:p14="http://schemas.microsoft.com/office/powerpoint/2010/main" val="2377675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1C1D-AD68-7BD5-2E8B-1FD97E954F58}"/>
              </a:ext>
            </a:extLst>
          </p:cNvPr>
          <p:cNvSpPr>
            <a:spLocks noGrp="1"/>
          </p:cNvSpPr>
          <p:nvPr>
            <p:ph type="title"/>
          </p:nvPr>
        </p:nvSpPr>
        <p:spPr>
          <a:xfrm>
            <a:off x="988060" y="2936876"/>
            <a:ext cx="10515600" cy="777875"/>
          </a:xfrm>
        </p:spPr>
        <p:txBody>
          <a:bodyPr/>
          <a:lstStyle/>
          <a:p>
            <a:r>
              <a:rPr lang="en-US">
                <a:cs typeface="Calibri Light"/>
              </a:rPr>
              <a:t>Evaluation Designs</a:t>
            </a:r>
            <a:endParaRPr lang="en-US"/>
          </a:p>
        </p:txBody>
      </p:sp>
    </p:spTree>
    <p:extLst>
      <p:ext uri="{BB962C8B-B14F-4D97-AF65-F5344CB8AC3E}">
        <p14:creationId xmlns:p14="http://schemas.microsoft.com/office/powerpoint/2010/main" val="3993305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able&#10;&#10;Description automatically generated">
            <a:extLst>
              <a:ext uri="{FF2B5EF4-FFF2-40B4-BE49-F238E27FC236}">
                <a16:creationId xmlns:a16="http://schemas.microsoft.com/office/drawing/2014/main" id="{51C4AC57-98FB-5539-1D1B-045DF19FD2B5}"/>
              </a:ext>
            </a:extLst>
          </p:cNvPr>
          <p:cNvPicPr>
            <a:picLocks noChangeAspect="1"/>
          </p:cNvPicPr>
          <p:nvPr/>
        </p:nvPicPr>
        <p:blipFill rotWithShape="1">
          <a:blip r:embed="rId2"/>
          <a:srcRect r="8803" b="9842"/>
          <a:stretch/>
        </p:blipFill>
        <p:spPr>
          <a:xfrm>
            <a:off x="285862" y="94114"/>
            <a:ext cx="10536319" cy="5861671"/>
          </a:xfrm>
          <a:prstGeom prst="rect">
            <a:avLst/>
          </a:prstGeom>
        </p:spPr>
      </p:pic>
    </p:spTree>
    <p:extLst>
      <p:ext uri="{BB962C8B-B14F-4D97-AF65-F5344CB8AC3E}">
        <p14:creationId xmlns:p14="http://schemas.microsoft.com/office/powerpoint/2010/main" val="3843520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8C73EB-6308-A024-E738-2351524B35E7}"/>
              </a:ext>
            </a:extLst>
          </p:cNvPr>
          <p:cNvPicPr>
            <a:picLocks noChangeAspect="1"/>
          </p:cNvPicPr>
          <p:nvPr/>
        </p:nvPicPr>
        <p:blipFill rotWithShape="1">
          <a:blip r:embed="rId2"/>
          <a:srcRect r="8636" b="11344"/>
          <a:stretch/>
        </p:blipFill>
        <p:spPr>
          <a:xfrm>
            <a:off x="1" y="44904"/>
            <a:ext cx="11113375" cy="6070581"/>
          </a:xfrm>
          <a:prstGeom prst="rect">
            <a:avLst/>
          </a:prstGeom>
        </p:spPr>
      </p:pic>
    </p:spTree>
    <p:extLst>
      <p:ext uri="{BB962C8B-B14F-4D97-AF65-F5344CB8AC3E}">
        <p14:creationId xmlns:p14="http://schemas.microsoft.com/office/powerpoint/2010/main" val="3405978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 email&#10;&#10;Description automatically generated">
            <a:extLst>
              <a:ext uri="{FF2B5EF4-FFF2-40B4-BE49-F238E27FC236}">
                <a16:creationId xmlns:a16="http://schemas.microsoft.com/office/drawing/2014/main" id="{0BC2E041-474C-C791-6B97-9C55ADB507DC}"/>
              </a:ext>
            </a:extLst>
          </p:cNvPr>
          <p:cNvPicPr>
            <a:picLocks noChangeAspect="1"/>
          </p:cNvPicPr>
          <p:nvPr/>
        </p:nvPicPr>
        <p:blipFill rotWithShape="1">
          <a:blip r:embed="rId2"/>
          <a:srcRect r="8925" b="15676"/>
          <a:stretch/>
        </p:blipFill>
        <p:spPr>
          <a:xfrm>
            <a:off x="261258" y="273504"/>
            <a:ext cx="11559662" cy="6026688"/>
          </a:xfrm>
          <a:prstGeom prst="rect">
            <a:avLst/>
          </a:prstGeom>
        </p:spPr>
      </p:pic>
    </p:spTree>
    <p:extLst>
      <p:ext uri="{BB962C8B-B14F-4D97-AF65-F5344CB8AC3E}">
        <p14:creationId xmlns:p14="http://schemas.microsoft.com/office/powerpoint/2010/main" val="1475018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73F7-F7A2-E50F-4F5E-8E40998977F2}"/>
              </a:ext>
            </a:extLst>
          </p:cNvPr>
          <p:cNvSpPr>
            <a:spLocks noGrp="1"/>
          </p:cNvSpPr>
          <p:nvPr>
            <p:ph type="title"/>
          </p:nvPr>
        </p:nvSpPr>
        <p:spPr/>
        <p:txBody>
          <a:bodyPr/>
          <a:lstStyle/>
          <a:p>
            <a:r>
              <a:rPr lang="en-US" sz="4700">
                <a:latin typeface="Poppins"/>
                <a:ea typeface="Calibri Light"/>
                <a:cs typeface="Calibri Light"/>
              </a:rPr>
              <a:t>Evaluation Approaches</a:t>
            </a:r>
            <a:endParaRPr lang="en-US" sz="4700">
              <a:cs typeface="Calibri Light"/>
            </a:endParaRPr>
          </a:p>
        </p:txBody>
      </p:sp>
      <p:sp>
        <p:nvSpPr>
          <p:cNvPr id="3" name="Content Placeholder 2">
            <a:extLst>
              <a:ext uri="{FF2B5EF4-FFF2-40B4-BE49-F238E27FC236}">
                <a16:creationId xmlns:a16="http://schemas.microsoft.com/office/drawing/2014/main" id="{F217897A-AA91-D90E-7A73-2F256E4D77C7}"/>
              </a:ext>
            </a:extLst>
          </p:cNvPr>
          <p:cNvSpPr>
            <a:spLocks noGrp="1"/>
          </p:cNvSpPr>
          <p:nvPr>
            <p:ph sz="half" idx="1"/>
          </p:nvPr>
        </p:nvSpPr>
        <p:spPr/>
        <p:txBody>
          <a:bodyPr vert="horz" lIns="91440" tIns="45720" rIns="91440" bIns="45720" rtlCol="0" anchor="t">
            <a:normAutofit/>
          </a:bodyPr>
          <a:lstStyle/>
          <a:p>
            <a:pPr>
              <a:lnSpc>
                <a:spcPct val="114000"/>
              </a:lnSpc>
            </a:pPr>
            <a:r>
              <a:rPr lang="en-US">
                <a:ea typeface="Calibri"/>
                <a:cs typeface="Calibri"/>
              </a:rPr>
              <a:t>Participatory Evaluation</a:t>
            </a:r>
          </a:p>
          <a:p>
            <a:pPr>
              <a:lnSpc>
                <a:spcPct val="114000"/>
              </a:lnSpc>
            </a:pPr>
            <a:r>
              <a:rPr lang="en-US" b="1">
                <a:ea typeface="+mn-lt"/>
                <a:cs typeface="+mn-lt"/>
              </a:rPr>
              <a:t>Participatory Evaluation</a:t>
            </a:r>
            <a:r>
              <a:rPr lang="en-US">
                <a:ea typeface="+mn-lt"/>
                <a:cs typeface="+mn-lt"/>
              </a:rPr>
              <a:t>: “An evaluation organized as a team project in which the evaluator and representatives of one or more stakeholder groups work collaboratively in developing the evaluation plan, conducting the evaluation, and disseminating or using the findings.” (Rossi et al., 2018, pp 320)</a:t>
            </a:r>
            <a:endParaRPr lang="en-US">
              <a:ea typeface="Calibri"/>
              <a:cs typeface="Calibri"/>
            </a:endParaRPr>
          </a:p>
          <a:p>
            <a:pPr lvl="1">
              <a:lnSpc>
                <a:spcPct val="114000"/>
              </a:lnSpc>
            </a:pPr>
            <a:r>
              <a:rPr lang="en-US">
                <a:ea typeface="+mn-lt"/>
                <a:cs typeface="+mn-lt"/>
              </a:rPr>
              <a:t>Evaluation should be responsive to the needs of all stakeholders and should help them gather information that will be useful for all collaborators</a:t>
            </a:r>
            <a:endParaRPr lang="en-US">
              <a:ea typeface="Calibri"/>
              <a:cs typeface="Calibri"/>
            </a:endParaRPr>
          </a:p>
          <a:p>
            <a:pPr>
              <a:lnSpc>
                <a:spcPct val="114000"/>
              </a:lnSpc>
            </a:pPr>
            <a:endParaRPr lang="en-US">
              <a:ea typeface="Calibri"/>
              <a:cs typeface="Calibri"/>
            </a:endParaRPr>
          </a:p>
        </p:txBody>
      </p:sp>
    </p:spTree>
    <p:extLst>
      <p:ext uri="{BB962C8B-B14F-4D97-AF65-F5344CB8AC3E}">
        <p14:creationId xmlns:p14="http://schemas.microsoft.com/office/powerpoint/2010/main" val="402541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502B-BB4D-61BF-D82B-433D6756247C}"/>
              </a:ext>
            </a:extLst>
          </p:cNvPr>
          <p:cNvSpPr>
            <a:spLocks noGrp="1"/>
          </p:cNvSpPr>
          <p:nvPr>
            <p:ph type="title"/>
          </p:nvPr>
        </p:nvSpPr>
        <p:spPr/>
        <p:txBody>
          <a:bodyPr>
            <a:normAutofit/>
          </a:bodyPr>
          <a:lstStyle/>
          <a:p>
            <a:r>
              <a:rPr lang="en-US" sz="4700">
                <a:latin typeface="Poppins"/>
                <a:ea typeface="Calibri Light"/>
                <a:cs typeface="Calibri Light"/>
              </a:rPr>
              <a:t>Evaluation Approaches 2</a:t>
            </a:r>
            <a:endParaRPr lang="en-US" sz="4700">
              <a:cs typeface="Calibri Light"/>
            </a:endParaRPr>
          </a:p>
        </p:txBody>
      </p:sp>
      <p:sp>
        <p:nvSpPr>
          <p:cNvPr id="3" name="Content Placeholder 2">
            <a:extLst>
              <a:ext uri="{FF2B5EF4-FFF2-40B4-BE49-F238E27FC236}">
                <a16:creationId xmlns:a16="http://schemas.microsoft.com/office/drawing/2014/main" id="{F0951674-5E1E-6647-B9DD-707E21AEE268}"/>
              </a:ext>
            </a:extLst>
          </p:cNvPr>
          <p:cNvSpPr>
            <a:spLocks noGrp="1"/>
          </p:cNvSpPr>
          <p:nvPr>
            <p:ph sz="half" idx="1"/>
          </p:nvPr>
        </p:nvSpPr>
        <p:spPr/>
        <p:txBody>
          <a:bodyPr vert="horz" lIns="91440" tIns="45720" rIns="91440" bIns="45720" rtlCol="0" anchor="t">
            <a:normAutofit/>
          </a:bodyPr>
          <a:lstStyle/>
          <a:p>
            <a:pPr>
              <a:lnSpc>
                <a:spcPct val="114000"/>
              </a:lnSpc>
            </a:pPr>
            <a:r>
              <a:rPr lang="en-US" b="1">
                <a:ea typeface="+mn-lt"/>
                <a:cs typeface="+mn-lt"/>
              </a:rPr>
              <a:t>Empowerment Evaluation</a:t>
            </a:r>
            <a:endParaRPr lang="en-US">
              <a:ea typeface="Calibri"/>
              <a:cs typeface="Calibri"/>
            </a:endParaRPr>
          </a:p>
          <a:p>
            <a:pPr marL="0" indent="0">
              <a:lnSpc>
                <a:spcPct val="114000"/>
              </a:lnSpc>
              <a:buNone/>
            </a:pPr>
            <a:r>
              <a:rPr lang="en-US">
                <a:ea typeface="+mn-lt"/>
                <a:cs typeface="+mn-lt"/>
              </a:rPr>
              <a:t>“A participatory or collaborative approach in which the evaluator’s role includes consultation and facilitation directed toward the development of the capabilities of the participating stakeholders to conduct evaluation on their own, to use the results effectively for advocacy and change, and to have influence on a program that affects their lives” (Rossi et al. (2018), Pp 318)</a:t>
            </a:r>
            <a:endParaRPr lang="en-US">
              <a:ea typeface="Calibri" panose="020F0502020204030204"/>
              <a:cs typeface="Calibri" panose="020F0502020204030204"/>
            </a:endParaRPr>
          </a:p>
          <a:p>
            <a:pPr lvl="1">
              <a:lnSpc>
                <a:spcPct val="114000"/>
              </a:lnSpc>
            </a:pPr>
            <a:r>
              <a:rPr lang="en-US">
                <a:ea typeface="+mn-lt"/>
                <a:cs typeface="+mn-lt"/>
              </a:rPr>
              <a:t>Program recipients are usually also a part of the evaluation as if affects their community and builds their capacity (technically and for advocacy). </a:t>
            </a:r>
            <a:endParaRPr lang="en-US">
              <a:ea typeface="Calibri"/>
              <a:cs typeface="Calibri"/>
            </a:endParaRPr>
          </a:p>
          <a:p>
            <a:pPr>
              <a:lnSpc>
                <a:spcPct val="114000"/>
              </a:lnSpc>
            </a:pPr>
            <a:endParaRPr lang="en-US">
              <a:ea typeface="Calibri"/>
              <a:cs typeface="Calibri"/>
            </a:endParaRPr>
          </a:p>
        </p:txBody>
      </p:sp>
    </p:spTree>
    <p:extLst>
      <p:ext uri="{BB962C8B-B14F-4D97-AF65-F5344CB8AC3E}">
        <p14:creationId xmlns:p14="http://schemas.microsoft.com/office/powerpoint/2010/main" val="764374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2079-C40A-AFB8-92B9-3FF4F8F8BE37}"/>
              </a:ext>
            </a:extLst>
          </p:cNvPr>
          <p:cNvSpPr>
            <a:spLocks noGrp="1"/>
          </p:cNvSpPr>
          <p:nvPr>
            <p:ph type="title"/>
          </p:nvPr>
        </p:nvSpPr>
        <p:spPr/>
        <p:txBody>
          <a:bodyPr>
            <a:normAutofit fontScale="90000"/>
          </a:bodyPr>
          <a:lstStyle/>
          <a:p>
            <a:r>
              <a:rPr lang="en-US" sz="2800" b="1">
                <a:latin typeface="Poppins" panose="020B0604020202020204" charset="0"/>
                <a:cs typeface="Poppins" panose="020B0604020202020204" charset="0"/>
              </a:rPr>
              <a:t>Example 2</a:t>
            </a:r>
            <a:r>
              <a:rPr lang="en-US" sz="2800">
                <a:latin typeface="Poppins" panose="020B0604020202020204" charset="0"/>
                <a:cs typeface="Poppins" panose="020B0604020202020204" charset="0"/>
              </a:rPr>
              <a:t>: </a:t>
            </a:r>
            <a:r>
              <a:rPr lang="en-US" sz="2800" b="1">
                <a:latin typeface="Poppins" panose="020B0604020202020204" charset="0"/>
                <a:ea typeface="+mj-lt"/>
                <a:cs typeface="Poppins" panose="020B0604020202020204" charset="0"/>
              </a:rPr>
              <a:t>Most Significant Change Evaluation for Second Year of Life Project in Ghana (1)</a:t>
            </a:r>
            <a:endParaRPr lang="en-US" sz="2800">
              <a:latin typeface="Poppins" panose="020B0604020202020204" charset="0"/>
              <a:ea typeface="+mj-lt"/>
              <a:cs typeface="Poppins" panose="020B0604020202020204" charset="0"/>
            </a:endParaRPr>
          </a:p>
        </p:txBody>
      </p:sp>
      <p:sp>
        <p:nvSpPr>
          <p:cNvPr id="3" name="Content Placeholder 2">
            <a:extLst>
              <a:ext uri="{FF2B5EF4-FFF2-40B4-BE49-F238E27FC236}">
                <a16:creationId xmlns:a16="http://schemas.microsoft.com/office/drawing/2014/main" id="{9C579CA6-7F09-EC00-DAB2-158D64878F4B}"/>
              </a:ext>
            </a:extLst>
          </p:cNvPr>
          <p:cNvSpPr>
            <a:spLocks noGrp="1"/>
          </p:cNvSpPr>
          <p:nvPr>
            <p:ph sz="half" idx="1"/>
          </p:nvPr>
        </p:nvSpPr>
        <p:spPr/>
        <p:txBody>
          <a:bodyPr vert="horz" lIns="91440" tIns="45720" rIns="91440" bIns="45720" rtlCol="0" anchor="t">
            <a:normAutofit/>
          </a:bodyPr>
          <a:lstStyle/>
          <a:p>
            <a:pPr marL="0" indent="0">
              <a:lnSpc>
                <a:spcPct val="114000"/>
              </a:lnSpc>
              <a:buNone/>
            </a:pPr>
            <a:r>
              <a:rPr lang="en-US" sz="1800" b="1">
                <a:latin typeface="Poppins Light" panose="020B0604020202020204" charset="0"/>
                <a:cs typeface="Poppins Light" panose="020B0604020202020204" charset="0"/>
              </a:rPr>
              <a:t>Setting and context</a:t>
            </a:r>
            <a:r>
              <a:rPr lang="en-US" sz="1800">
                <a:latin typeface="Poppins Light" panose="020B0604020202020204" charset="0"/>
                <a:cs typeface="Poppins Light" panose="020B0604020202020204" charset="0"/>
              </a:rPr>
              <a:t>: Intensive social mobilization campaign </a:t>
            </a:r>
            <a:r>
              <a:rPr lang="en-US" sz="1800">
                <a:latin typeface="Poppins Light" panose="020B0604020202020204" charset="0"/>
                <a:ea typeface="+mn-lt"/>
                <a:cs typeface="Poppins Light" panose="020B0604020202020204" charset="0"/>
              </a:rPr>
              <a:t>through door-to-door interpersonal communication and referral, community engagement, and mass media activities, partners aim to facilitate community acceptance of the need for children between the ages of 1 and 2 to receive a second dose of measles-rubella and meningitis A vaccine. </a:t>
            </a:r>
          </a:p>
          <a:p>
            <a:pPr marL="0" indent="0">
              <a:lnSpc>
                <a:spcPct val="114000"/>
              </a:lnSpc>
              <a:buNone/>
            </a:pPr>
            <a:r>
              <a:rPr lang="en-US" sz="1800" b="1">
                <a:latin typeface="Poppins Light" panose="020B0604020202020204" charset="0"/>
                <a:cs typeface="Poppins Light" panose="020B0604020202020204" charset="0"/>
              </a:rPr>
              <a:t>Evaluation Methodology</a:t>
            </a:r>
            <a:r>
              <a:rPr lang="en-US" sz="1800">
                <a:latin typeface="Poppins Light" panose="020B0604020202020204" charset="0"/>
                <a:cs typeface="Poppins Light" panose="020B0604020202020204" charset="0"/>
              </a:rPr>
              <a:t>: </a:t>
            </a:r>
            <a:r>
              <a:rPr lang="en-US" sz="1800" i="1">
                <a:latin typeface="Poppins Light" panose="020B0604020202020204" charset="0"/>
                <a:cs typeface="Poppins Light" panose="020B0604020202020204" charset="0"/>
              </a:rPr>
              <a:t>M</a:t>
            </a:r>
            <a:r>
              <a:rPr lang="en-US" sz="1800" i="1">
                <a:latin typeface="Poppins Light" panose="020B0604020202020204" charset="0"/>
                <a:ea typeface="+mn-lt"/>
                <a:cs typeface="Poppins Light" panose="020B0604020202020204" charset="0"/>
              </a:rPr>
              <a:t>ost significant change</a:t>
            </a:r>
            <a:r>
              <a:rPr lang="en-US" sz="1800">
                <a:latin typeface="Poppins Light" panose="020B0604020202020204" charset="0"/>
                <a:ea typeface="+mn-lt"/>
                <a:cs typeface="Poppins Light" panose="020B0604020202020204" charset="0"/>
              </a:rPr>
              <a:t> is a participatory evaluation methodology that was used to assess changes in social acceptance of 2YL among the 6 high intensity districts that received all activities</a:t>
            </a:r>
          </a:p>
          <a:p>
            <a:pPr marL="457200" indent="-457200">
              <a:lnSpc>
                <a:spcPct val="114000"/>
              </a:lnSpc>
            </a:pPr>
            <a:r>
              <a:rPr lang="en-US" sz="1800">
                <a:latin typeface="Poppins Light" panose="020B0604020202020204" charset="0"/>
                <a:ea typeface="+mn-lt"/>
                <a:cs typeface="Poppins Light" panose="020B0604020202020204" charset="0"/>
              </a:rPr>
              <a:t>Most significant change is a monitoring and evaluation strategy that involves stakeholders as participants. </a:t>
            </a:r>
          </a:p>
          <a:p>
            <a:pPr marL="457200" indent="-457200">
              <a:lnSpc>
                <a:spcPct val="114000"/>
              </a:lnSpc>
            </a:pPr>
            <a:r>
              <a:rPr lang="en-US" sz="1800">
                <a:latin typeface="Poppins Light" panose="020B0604020202020204" charset="0"/>
                <a:ea typeface="+mn-lt"/>
                <a:cs typeface="Poppins Light" panose="020B0604020202020204" charset="0"/>
              </a:rPr>
              <a:t>Participants collect narratives from people impacted by a program over time (“stories of change”), systematically analyze the narratives and identify trends and themes that best represent or reflect how change is characterized by the community</a:t>
            </a:r>
            <a:endParaRPr lang="en-US" sz="1800" i="1">
              <a:latin typeface="Poppins Light" panose="020B0604020202020204" charset="0"/>
              <a:ea typeface="Calibri"/>
              <a:cs typeface="Poppins Light" panose="020B0604020202020204" charset="0"/>
            </a:endParaRPr>
          </a:p>
        </p:txBody>
      </p:sp>
      <p:sp>
        <p:nvSpPr>
          <p:cNvPr id="4" name="TextBox 3">
            <a:extLst>
              <a:ext uri="{FF2B5EF4-FFF2-40B4-BE49-F238E27FC236}">
                <a16:creationId xmlns:a16="http://schemas.microsoft.com/office/drawing/2014/main" id="{A28C7B0D-A6B9-E3FB-E550-82CD49C7ABC1}"/>
              </a:ext>
            </a:extLst>
          </p:cNvPr>
          <p:cNvSpPr txBox="1"/>
          <p:nvPr/>
        </p:nvSpPr>
        <p:spPr>
          <a:xfrm>
            <a:off x="130493" y="5854326"/>
            <a:ext cx="108931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Wilhelm E., Patel P., </a:t>
            </a:r>
            <a:r>
              <a:rPr lang="en-US" sz="1200">
                <a:ea typeface="+mn-lt"/>
                <a:cs typeface="+mn-lt"/>
              </a:rPr>
              <a:t>Applying the participatory evaluation methodology ‘Most Significant Change’ to assess community interactions during a social mobilization and demand generation campaign as part of the Ghana’s second year of life immunization project. Presented at American Evaluation Association Conference, November 2018</a:t>
            </a:r>
            <a:endParaRPr lang="en-US" sz="1200"/>
          </a:p>
          <a:p>
            <a:endParaRPr lang="en-US" sz="1200">
              <a:ea typeface="Calibri"/>
              <a:cs typeface="Calibri"/>
            </a:endParaRPr>
          </a:p>
        </p:txBody>
      </p:sp>
    </p:spTree>
    <p:extLst>
      <p:ext uri="{BB962C8B-B14F-4D97-AF65-F5344CB8AC3E}">
        <p14:creationId xmlns:p14="http://schemas.microsoft.com/office/powerpoint/2010/main" val="1788751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475F-AD76-CB02-268B-85C76A11DFE8}"/>
              </a:ext>
            </a:extLst>
          </p:cNvPr>
          <p:cNvSpPr>
            <a:spLocks noGrp="1"/>
          </p:cNvSpPr>
          <p:nvPr>
            <p:ph type="title"/>
          </p:nvPr>
        </p:nvSpPr>
        <p:spPr/>
        <p:txBody>
          <a:bodyPr>
            <a:noAutofit/>
          </a:bodyPr>
          <a:lstStyle/>
          <a:p>
            <a:r>
              <a:rPr lang="en-US" sz="2800">
                <a:cs typeface="Calibri Light"/>
              </a:rPr>
              <a:t>Field Example 3: Pre and post survey evaluation for social inoculation intervention in Indonesia  </a:t>
            </a:r>
            <a:endParaRPr lang="en-US" sz="2800"/>
          </a:p>
        </p:txBody>
      </p:sp>
      <p:sp>
        <p:nvSpPr>
          <p:cNvPr id="3" name="Content Placeholder 2">
            <a:extLst>
              <a:ext uri="{FF2B5EF4-FFF2-40B4-BE49-F238E27FC236}">
                <a16:creationId xmlns:a16="http://schemas.microsoft.com/office/drawing/2014/main" id="{25D0EA01-BCA6-0EE6-2907-8066AC9813E7}"/>
              </a:ext>
            </a:extLst>
          </p:cNvPr>
          <p:cNvSpPr>
            <a:spLocks noGrp="1"/>
          </p:cNvSpPr>
          <p:nvPr>
            <p:ph sz="half" idx="1"/>
          </p:nvPr>
        </p:nvSpPr>
        <p:spPr>
          <a:xfrm>
            <a:off x="508000" y="1397002"/>
            <a:ext cx="11200435" cy="4780490"/>
          </a:xfrm>
        </p:spPr>
        <p:txBody>
          <a:bodyPr vert="horz" lIns="91440" tIns="45720" rIns="91440" bIns="45720" rtlCol="0" anchor="t">
            <a:normAutofit lnSpcReduction="10000"/>
          </a:bodyPr>
          <a:lstStyle/>
          <a:p>
            <a:r>
              <a:rPr lang="en-US">
                <a:cs typeface="Calibri"/>
              </a:rPr>
              <a:t>Setting and context: To address the elderly population's susceptibility to misinformation and hoaxes related to vaccination, a training program based on the principles of psychological inoculation will be delivered in certain parts of Indonesia</a:t>
            </a:r>
          </a:p>
          <a:p>
            <a:endParaRPr lang="en-US">
              <a:cs typeface="Calibri"/>
            </a:endParaRPr>
          </a:p>
          <a:p>
            <a:r>
              <a:rPr lang="en-US">
                <a:cs typeface="Calibri"/>
              </a:rPr>
              <a:t>Evaluation methodology: Multiple methods will be used for process and outcome evaluation, including observation by trainers and pre- and post-survey of elderly people who participate in the training. Some indicators include:</a:t>
            </a:r>
            <a:endParaRPr lang="en-US"/>
          </a:p>
          <a:p>
            <a:pPr lvl="1"/>
            <a:r>
              <a:rPr lang="en-US">
                <a:cs typeface="Calibri"/>
              </a:rPr>
              <a:t>Number of participants trained</a:t>
            </a:r>
          </a:p>
          <a:p>
            <a:pPr lvl="1"/>
            <a:r>
              <a:rPr lang="en-US">
                <a:ea typeface="+mn-lt"/>
                <a:cs typeface="+mn-lt"/>
              </a:rPr>
              <a:t>Number of elderly people installing fact checking tools </a:t>
            </a:r>
          </a:p>
          <a:p>
            <a:pPr lvl="1"/>
            <a:r>
              <a:rPr lang="en-US">
                <a:ea typeface="+mn-lt"/>
                <a:cs typeface="+mn-lt"/>
              </a:rPr>
              <a:t>Number of elderly people using fact checking tools</a:t>
            </a:r>
          </a:p>
          <a:p>
            <a:pPr lvl="1"/>
            <a:endParaRPr lang="en-US">
              <a:ea typeface="+mn-lt"/>
              <a:cs typeface="+mn-lt"/>
            </a:endParaRPr>
          </a:p>
          <a:p>
            <a:r>
              <a:rPr lang="en-US">
                <a:ea typeface="+mn-lt"/>
                <a:cs typeface="+mn-lt"/>
              </a:rPr>
              <a:t>Results: This is an ongoing project by US CDC, </a:t>
            </a:r>
            <a:r>
              <a:rPr lang="en-US" err="1">
                <a:ea typeface="+mn-lt"/>
                <a:cs typeface="+mn-lt"/>
              </a:rPr>
              <a:t>Mafindo</a:t>
            </a:r>
            <a:r>
              <a:rPr lang="en-US">
                <a:ea typeface="+mn-lt"/>
                <a:cs typeface="+mn-lt"/>
              </a:rPr>
              <a:t>, UNICEF, and other partners – intervention and evaluation will be implemented in the coming weeks</a:t>
            </a:r>
          </a:p>
          <a:p>
            <a:pPr lvl="1"/>
            <a:endParaRPr lang="en-US">
              <a:ea typeface="+mn-lt"/>
              <a:cs typeface="+mn-lt"/>
            </a:endParaRPr>
          </a:p>
        </p:txBody>
      </p:sp>
    </p:spTree>
    <p:extLst>
      <p:ext uri="{BB962C8B-B14F-4D97-AF65-F5344CB8AC3E}">
        <p14:creationId xmlns:p14="http://schemas.microsoft.com/office/powerpoint/2010/main" val="1731351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270000" y="365126"/>
            <a:ext cx="10168217" cy="705037"/>
          </a:xfrm>
        </p:spPr>
        <p:txBody>
          <a:bodyPr lIns="91440" tIns="45720" rIns="91440" bIns="45720" anchor="t"/>
          <a:lstStyle/>
          <a:p>
            <a:r>
              <a:rPr lang="en-US" sz="4000">
                <a:latin typeface="Poppins"/>
                <a:cs typeface="Poppins"/>
              </a:rPr>
              <a:t>Definitions: Monitoring and Evaluation</a:t>
            </a:r>
            <a:endParaRPr lang="en-US" sz="440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6941" y="1231278"/>
            <a:ext cx="10959296" cy="5001853"/>
          </a:xfrm>
        </p:spPr>
        <p:txBody>
          <a:bodyPr lIns="91440" tIns="45720" rIns="91440" bIns="45720" anchor="t"/>
          <a:lstStyle/>
          <a:p>
            <a:pPr marL="0" indent="0">
              <a:spcBef>
                <a:spcPts val="1000"/>
              </a:spcBef>
              <a:buNone/>
            </a:pPr>
            <a:r>
              <a:rPr lang="en-US" sz="2100" b="1">
                <a:latin typeface="Poppins Light"/>
                <a:cs typeface="Poppins Light"/>
              </a:rPr>
              <a:t>Monitoring</a:t>
            </a:r>
            <a:r>
              <a:rPr lang="en-US" sz="2100">
                <a:latin typeface="Poppins Light"/>
                <a:cs typeface="Poppins Light"/>
              </a:rPr>
              <a:t>:</a:t>
            </a:r>
            <a:endParaRPr lang="en-US"/>
          </a:p>
          <a:p>
            <a:pPr marL="457200" lvl="1" indent="-152400">
              <a:lnSpc>
                <a:spcPct val="114999"/>
              </a:lnSpc>
              <a:spcBef>
                <a:spcPts val="500"/>
              </a:spcBef>
              <a:buFont typeface="Arial" panose="020B0604020202020204" pitchFamily="34" charset="0"/>
              <a:buChar char="•"/>
            </a:pPr>
            <a:r>
              <a:rPr lang="en-US" sz="2100">
                <a:latin typeface="Poppins Light"/>
                <a:cs typeface="Poppins Light"/>
              </a:rPr>
              <a:t>The practice of ongoing collection and reporting of data on program activities, products, and outcomes along with resource utilization and staffing for managing the program. </a:t>
            </a:r>
            <a:r>
              <a:rPr lang="en-US" sz="1600" i="1">
                <a:latin typeface="Poppins Light"/>
                <a:cs typeface="Poppins Light"/>
              </a:rPr>
              <a:t>(Rossi et al. 2018, Pp 320)</a:t>
            </a:r>
            <a:endParaRPr lang="en-US" sz="1600">
              <a:latin typeface="Poppins Light"/>
              <a:cs typeface="Poppins Light"/>
            </a:endParaRPr>
          </a:p>
          <a:p>
            <a:pPr marL="0" indent="0">
              <a:spcBef>
                <a:spcPts val="1000"/>
              </a:spcBef>
              <a:buNone/>
            </a:pPr>
            <a:r>
              <a:rPr lang="en-US" sz="2100" b="1">
                <a:latin typeface="Poppins Light"/>
                <a:cs typeface="Poppins Light"/>
              </a:rPr>
              <a:t>Evaluation</a:t>
            </a:r>
            <a:r>
              <a:rPr lang="en-US" sz="2100">
                <a:latin typeface="Poppins Light"/>
                <a:cs typeface="Poppins Light"/>
              </a:rPr>
              <a:t>:</a:t>
            </a:r>
          </a:p>
          <a:p>
            <a:pPr marL="0" indent="0">
              <a:spcBef>
                <a:spcPts val="1000"/>
              </a:spcBef>
              <a:buNone/>
            </a:pPr>
            <a:r>
              <a:rPr lang="en-US" sz="2100" u="sng">
                <a:latin typeface="Poppins Light"/>
                <a:cs typeface="Poppins Light"/>
              </a:rPr>
              <a:t>Systematic</a:t>
            </a:r>
            <a:r>
              <a:rPr lang="en-US" sz="2100">
                <a:latin typeface="Poppins Light"/>
                <a:cs typeface="Poppins Light"/>
              </a:rPr>
              <a:t> inquiry to determine the effectiveness of a specific program or intervention</a:t>
            </a:r>
          </a:p>
          <a:p>
            <a:pPr marL="457200" lvl="1" indent="-152400">
              <a:lnSpc>
                <a:spcPct val="114999"/>
              </a:lnSpc>
              <a:spcBef>
                <a:spcPts val="500"/>
              </a:spcBef>
              <a:buFont typeface="Arial" panose="020B0604020202020204" pitchFamily="34" charset="0"/>
              <a:buChar char="•"/>
            </a:pPr>
            <a:r>
              <a:rPr lang="en-US" sz="2100">
                <a:latin typeface="Poppins Light"/>
                <a:cs typeface="Poppins Light"/>
              </a:rPr>
              <a:t>identify opportunities to adjust, improve, and scale-up</a:t>
            </a:r>
          </a:p>
          <a:p>
            <a:pPr marL="457200" lvl="1" indent="-152400">
              <a:lnSpc>
                <a:spcPct val="114999"/>
              </a:lnSpc>
              <a:spcBef>
                <a:spcPts val="500"/>
              </a:spcBef>
              <a:buFont typeface="Arial" panose="020B0604020202020204" pitchFamily="34" charset="0"/>
              <a:buChar char="•"/>
            </a:pPr>
            <a:r>
              <a:rPr lang="en-US" sz="2100">
                <a:latin typeface="Poppins Light"/>
                <a:cs typeface="Poppins Light"/>
              </a:rPr>
              <a:t>assess whether the intervention was a success</a:t>
            </a:r>
          </a:p>
          <a:p>
            <a:pPr marL="457200" lvl="1" indent="-152400">
              <a:lnSpc>
                <a:spcPct val="114999"/>
              </a:lnSpc>
              <a:spcBef>
                <a:spcPts val="500"/>
              </a:spcBef>
              <a:buFont typeface="Arial" panose="020B0604020202020204" pitchFamily="34" charset="0"/>
              <a:buChar char="•"/>
            </a:pPr>
            <a:r>
              <a:rPr lang="en-US" sz="2100">
                <a:latin typeface="Poppins Light"/>
                <a:cs typeface="Poppins Light"/>
              </a:rPr>
              <a:t>understand </a:t>
            </a:r>
            <a:r>
              <a:rPr lang="en-US" sz="2100" u="sng">
                <a:latin typeface="Poppins Light"/>
                <a:cs typeface="Poppins Light"/>
              </a:rPr>
              <a:t>why</a:t>
            </a:r>
            <a:r>
              <a:rPr lang="en-US" sz="2100">
                <a:latin typeface="Poppins Light"/>
                <a:cs typeface="Poppins Light"/>
              </a:rPr>
              <a:t> the intervention succeeded (or not)</a:t>
            </a:r>
          </a:p>
          <a:p>
            <a:pPr marL="457200" lvl="1" indent="-152400">
              <a:lnSpc>
                <a:spcPct val="114999"/>
              </a:lnSpc>
              <a:spcBef>
                <a:spcPts val="500"/>
              </a:spcBef>
              <a:buFont typeface="Arial" panose="020B0604020202020204" pitchFamily="34" charset="0"/>
              <a:buChar char="•"/>
            </a:pPr>
            <a:r>
              <a:rPr lang="en-US" sz="2100">
                <a:latin typeface="Poppins Light"/>
                <a:cs typeface="Poppins Light"/>
              </a:rPr>
              <a:t>document impact and cost-effectiveness </a:t>
            </a:r>
          </a:p>
          <a:p>
            <a:pPr marL="457200" lvl="1" indent="-152400">
              <a:lnSpc>
                <a:spcPct val="114999"/>
              </a:lnSpc>
              <a:spcBef>
                <a:spcPts val="500"/>
              </a:spcBef>
              <a:buFont typeface="Arial" panose="020B0604020202020204" pitchFamily="34" charset="0"/>
              <a:buChar char="•"/>
            </a:pPr>
            <a:r>
              <a:rPr lang="en-US" sz="2100">
                <a:latin typeface="Poppins Light"/>
                <a:cs typeface="Poppins Light"/>
              </a:rPr>
              <a:t>Share results with stakeholders</a:t>
            </a:r>
            <a:endParaRPr lang="fr-FR">
              <a:latin typeface="Poppins Light"/>
              <a:cs typeface="Poppins Light"/>
            </a:endParaRPr>
          </a:p>
        </p:txBody>
      </p:sp>
      <p:pic>
        <p:nvPicPr>
          <p:cNvPr id="5" name="Picture 8">
            <a:extLst>
              <a:ext uri="{FF2B5EF4-FFF2-40B4-BE49-F238E27FC236}">
                <a16:creationId xmlns:a16="http://schemas.microsoft.com/office/drawing/2014/main" id="{592757CE-E871-435F-A89D-298FC307E2F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8000" y="436034"/>
            <a:ext cx="676053" cy="559434"/>
          </a:xfrm>
          <a:prstGeom prst="rect">
            <a:avLst/>
          </a:prstGeom>
        </p:spPr>
      </p:pic>
    </p:spTree>
    <p:extLst>
      <p:ext uri="{BB962C8B-B14F-4D97-AF65-F5344CB8AC3E}">
        <p14:creationId xmlns:p14="http://schemas.microsoft.com/office/powerpoint/2010/main" val="2908007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72239-E92E-D800-0CA8-571B21251BCE}"/>
              </a:ext>
            </a:extLst>
          </p:cNvPr>
          <p:cNvSpPr>
            <a:spLocks noGrp="1"/>
          </p:cNvSpPr>
          <p:nvPr>
            <p:ph type="title"/>
          </p:nvPr>
        </p:nvSpPr>
        <p:spPr/>
        <p:txBody>
          <a:bodyPr>
            <a:normAutofit fontScale="90000"/>
          </a:bodyPr>
          <a:lstStyle/>
          <a:p>
            <a:r>
              <a:rPr lang="en-US">
                <a:cs typeface="Calibri Light"/>
              </a:rPr>
              <a:t>Key Definitions for Program Implementation </a:t>
            </a:r>
            <a:endParaRPr lang="en-US"/>
          </a:p>
        </p:txBody>
      </p:sp>
      <p:pic>
        <p:nvPicPr>
          <p:cNvPr id="4" name="Picture 4" descr="Graphical user interface, text, application, email&#10;&#10;Description automatically generated">
            <a:extLst>
              <a:ext uri="{FF2B5EF4-FFF2-40B4-BE49-F238E27FC236}">
                <a16:creationId xmlns:a16="http://schemas.microsoft.com/office/drawing/2014/main" id="{6B22ACD9-01E9-F47E-D699-3396F65E8204}"/>
              </a:ext>
            </a:extLst>
          </p:cNvPr>
          <p:cNvPicPr>
            <a:picLocks noGrp="1" noChangeAspect="1"/>
          </p:cNvPicPr>
          <p:nvPr>
            <p:ph sz="half" idx="1"/>
          </p:nvPr>
        </p:nvPicPr>
        <p:blipFill>
          <a:blip r:embed="rId2"/>
          <a:stretch>
            <a:fillRect/>
          </a:stretch>
        </p:blipFill>
        <p:spPr>
          <a:xfrm>
            <a:off x="2717536" y="2072333"/>
            <a:ext cx="6096528" cy="3429297"/>
          </a:xfrm>
        </p:spPr>
      </p:pic>
    </p:spTree>
    <p:extLst>
      <p:ext uri="{BB962C8B-B14F-4D97-AF65-F5344CB8AC3E}">
        <p14:creationId xmlns:p14="http://schemas.microsoft.com/office/powerpoint/2010/main" val="3442246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5C26A02-C532-78BC-7944-52D4CBD21CBC}"/>
              </a:ext>
            </a:extLst>
          </p:cNvPr>
          <p:cNvGraphicFramePr>
            <a:graphicFrameLocks noGrp="1"/>
          </p:cNvGraphicFramePr>
          <p:nvPr>
            <p:ph sz="half" idx="1"/>
            <p:extLst>
              <p:ext uri="{D42A27DB-BD31-4B8C-83A1-F6EECF244321}">
                <p14:modId xmlns:p14="http://schemas.microsoft.com/office/powerpoint/2010/main" val="3697452706"/>
              </p:ext>
            </p:extLst>
          </p:nvPr>
        </p:nvGraphicFramePr>
        <p:xfrm>
          <a:off x="519431" y="576263"/>
          <a:ext cx="10270490" cy="5635691"/>
        </p:xfrm>
        <a:graphic>
          <a:graphicData uri="http://schemas.openxmlformats.org/drawingml/2006/table">
            <a:tbl>
              <a:tblPr firstRow="1" firstCol="1" bandRow="1">
                <a:tableStyleId>{5C22544A-7EE6-4342-B048-85BDC9FD1C3A}</a:tableStyleId>
              </a:tblPr>
              <a:tblGrid>
                <a:gridCol w="1679065">
                  <a:extLst>
                    <a:ext uri="{9D8B030D-6E8A-4147-A177-3AD203B41FA5}">
                      <a16:colId xmlns:a16="http://schemas.microsoft.com/office/drawing/2014/main" val="3702250209"/>
                    </a:ext>
                  </a:extLst>
                </a:gridCol>
                <a:gridCol w="8591425">
                  <a:extLst>
                    <a:ext uri="{9D8B030D-6E8A-4147-A177-3AD203B41FA5}">
                      <a16:colId xmlns:a16="http://schemas.microsoft.com/office/drawing/2014/main" val="2253649552"/>
                    </a:ext>
                  </a:extLst>
                </a:gridCol>
              </a:tblGrid>
              <a:tr h="509688">
                <a:tc>
                  <a:txBody>
                    <a:bodyPr/>
                    <a:lstStyle/>
                    <a:p>
                      <a:pPr marL="0" marR="0" rtl="0" latinLnBrk="0">
                        <a:lnSpc>
                          <a:spcPct val="107000"/>
                        </a:lnSpc>
                        <a:spcBef>
                          <a:spcPts val="0"/>
                        </a:spcBef>
                        <a:spcAft>
                          <a:spcPts val="0"/>
                        </a:spcAft>
                      </a:pPr>
                      <a:r>
                        <a:rPr lang="en-US" sz="1600" kern="1200">
                          <a:effectLst/>
                        </a:rPr>
                        <a:t>Outcome</a:t>
                      </a:r>
                      <a:endParaRPr lang="en-US">
                        <a:effectLst/>
                      </a:endParaRPr>
                    </a:p>
                  </a:txBody>
                  <a:tcPr marL="0" marR="0" marT="0" marB="0" anchor="ctr"/>
                </a:tc>
                <a:tc>
                  <a:txBody>
                    <a:bodyPr/>
                    <a:lstStyle/>
                    <a:p>
                      <a:pPr marL="0" marR="0" rtl="0" latinLnBrk="0">
                        <a:lnSpc>
                          <a:spcPct val="107000"/>
                        </a:lnSpc>
                        <a:spcBef>
                          <a:spcPts val="0"/>
                        </a:spcBef>
                        <a:spcAft>
                          <a:spcPts val="0"/>
                        </a:spcAft>
                      </a:pPr>
                      <a:r>
                        <a:rPr lang="en-US" sz="1600" kern="1200">
                          <a:effectLst/>
                        </a:rPr>
                        <a:t>Definition</a:t>
                      </a:r>
                      <a:endParaRPr lang="en-US">
                        <a:effectLst/>
                      </a:endParaRPr>
                    </a:p>
                    <a:p>
                      <a:pPr marL="0" marR="0" rtl="0" latinLnBrk="0">
                        <a:lnSpc>
                          <a:spcPct val="107000"/>
                        </a:lnSpc>
                        <a:spcBef>
                          <a:spcPts val="0"/>
                        </a:spcBef>
                        <a:spcAft>
                          <a:spcPts val="0"/>
                        </a:spcAft>
                      </a:pPr>
                      <a:r>
                        <a:rPr lang="en-US" sz="1600" kern="1200">
                          <a:effectLst/>
                        </a:rPr>
                        <a:t> </a:t>
                      </a:r>
                      <a:endParaRPr lang="en-US">
                        <a:effectLst/>
                      </a:endParaRPr>
                    </a:p>
                  </a:txBody>
                  <a:tcPr marL="0" marR="0" marT="0" marB="0" anchor="ctr"/>
                </a:tc>
                <a:extLst>
                  <a:ext uri="{0D108BD9-81ED-4DB2-BD59-A6C34878D82A}">
                    <a16:rowId xmlns:a16="http://schemas.microsoft.com/office/drawing/2014/main" val="371031682"/>
                  </a:ext>
                </a:extLst>
              </a:tr>
              <a:tr h="770447">
                <a:tc>
                  <a:txBody>
                    <a:bodyPr/>
                    <a:lstStyle/>
                    <a:p>
                      <a:pPr marL="0" marR="0" rtl="0" latinLnBrk="0">
                        <a:lnSpc>
                          <a:spcPct val="107000"/>
                        </a:lnSpc>
                        <a:spcBef>
                          <a:spcPts val="0"/>
                        </a:spcBef>
                        <a:spcAft>
                          <a:spcPts val="1275"/>
                        </a:spcAft>
                      </a:pPr>
                      <a:r>
                        <a:rPr lang="en-US" sz="1600" kern="1200">
                          <a:effectLst/>
                        </a:rPr>
                        <a:t>Acceptability</a:t>
                      </a:r>
                      <a:endParaRPr lang="en-US">
                        <a:effectLst/>
                      </a:endParaRPr>
                    </a:p>
                  </a:txBody>
                  <a:tcPr marL="0" marR="0" marT="0" marB="0" anchor="ctr"/>
                </a:tc>
                <a:tc>
                  <a:txBody>
                    <a:bodyPr/>
                    <a:lstStyle/>
                    <a:p>
                      <a:pPr marL="0" marR="0" rtl="0" latinLnBrk="0">
                        <a:lnSpc>
                          <a:spcPct val="107000"/>
                        </a:lnSpc>
                        <a:spcBef>
                          <a:spcPts val="0"/>
                        </a:spcBef>
                        <a:spcAft>
                          <a:spcPts val="0"/>
                        </a:spcAft>
                      </a:pPr>
                      <a:r>
                        <a:rPr lang="en-US" sz="1600">
                          <a:effectLst/>
                        </a:rPr>
                        <a:t>the perception among implementation stakeholders (beneficiaries and implementers) that the innovation is agreeable, palatable, or satisfactory</a:t>
                      </a:r>
                      <a:endParaRPr lang="en-US">
                        <a:effectLst/>
                      </a:endParaRPr>
                    </a:p>
                    <a:p>
                      <a:pPr marL="0" marR="0" rtl="0" latinLnBrk="0">
                        <a:lnSpc>
                          <a:spcPct val="107000"/>
                        </a:lnSpc>
                        <a:spcBef>
                          <a:spcPts val="0"/>
                        </a:spcBef>
                        <a:spcAft>
                          <a:spcPts val="0"/>
                        </a:spcAft>
                      </a:pPr>
                      <a:r>
                        <a:rPr lang="en-US" sz="1600">
                          <a:effectLst/>
                        </a:rPr>
                        <a:t> </a:t>
                      </a:r>
                      <a:endParaRPr lang="en-US">
                        <a:effectLst/>
                      </a:endParaRPr>
                    </a:p>
                  </a:txBody>
                  <a:tcPr marL="0" marR="0" marT="0" marB="0" anchor="ctr"/>
                </a:tc>
                <a:extLst>
                  <a:ext uri="{0D108BD9-81ED-4DB2-BD59-A6C34878D82A}">
                    <a16:rowId xmlns:a16="http://schemas.microsoft.com/office/drawing/2014/main" val="2192158058"/>
                  </a:ext>
                </a:extLst>
              </a:tr>
              <a:tr h="509688">
                <a:tc>
                  <a:txBody>
                    <a:bodyPr/>
                    <a:lstStyle/>
                    <a:p>
                      <a:pPr marL="0" marR="0" rtl="0" latinLnBrk="0">
                        <a:lnSpc>
                          <a:spcPct val="107000"/>
                        </a:lnSpc>
                        <a:spcBef>
                          <a:spcPts val="0"/>
                        </a:spcBef>
                        <a:spcAft>
                          <a:spcPts val="1275"/>
                        </a:spcAft>
                      </a:pPr>
                      <a:r>
                        <a:rPr lang="en-US" sz="1600" kern="1200">
                          <a:effectLst/>
                        </a:rPr>
                        <a:t>Adoption</a:t>
                      </a:r>
                      <a:endParaRPr lang="en-US">
                        <a:effectLst/>
                      </a:endParaRPr>
                    </a:p>
                  </a:txBody>
                  <a:tcPr marL="0" marR="0" marT="0" marB="0" anchor="ctr"/>
                </a:tc>
                <a:tc>
                  <a:txBody>
                    <a:bodyPr/>
                    <a:lstStyle/>
                    <a:p>
                      <a:pPr marL="0" marR="0" rtl="0" latinLnBrk="0">
                        <a:lnSpc>
                          <a:spcPct val="107000"/>
                        </a:lnSpc>
                        <a:spcBef>
                          <a:spcPts val="0"/>
                        </a:spcBef>
                        <a:spcAft>
                          <a:spcPts val="0"/>
                        </a:spcAft>
                      </a:pPr>
                      <a:r>
                        <a:rPr lang="en-US" sz="1600">
                          <a:effectLst/>
                        </a:rPr>
                        <a:t>the intention, initial decision, or action to try or employ the innovation (i.e. uptake)</a:t>
                      </a:r>
                      <a:endParaRPr lang="en-US">
                        <a:effectLst/>
                      </a:endParaRPr>
                    </a:p>
                    <a:p>
                      <a:pPr marL="0" marR="0" rtl="0" latinLnBrk="0">
                        <a:lnSpc>
                          <a:spcPct val="107000"/>
                        </a:lnSpc>
                        <a:spcBef>
                          <a:spcPts val="0"/>
                        </a:spcBef>
                        <a:spcAft>
                          <a:spcPts val="0"/>
                        </a:spcAft>
                      </a:pPr>
                      <a:r>
                        <a:rPr lang="en-US" sz="1600">
                          <a:effectLst/>
                        </a:rPr>
                        <a:t> </a:t>
                      </a:r>
                      <a:endParaRPr lang="en-US">
                        <a:effectLst/>
                      </a:endParaRPr>
                    </a:p>
                  </a:txBody>
                  <a:tcPr marL="0" marR="0" marT="0" marB="0" anchor="ctr"/>
                </a:tc>
                <a:extLst>
                  <a:ext uri="{0D108BD9-81ED-4DB2-BD59-A6C34878D82A}">
                    <a16:rowId xmlns:a16="http://schemas.microsoft.com/office/drawing/2014/main" val="3525975625"/>
                  </a:ext>
                </a:extLst>
              </a:tr>
              <a:tr h="770447">
                <a:tc>
                  <a:txBody>
                    <a:bodyPr/>
                    <a:lstStyle/>
                    <a:p>
                      <a:pPr marL="0" marR="0" rtl="0" latinLnBrk="0">
                        <a:lnSpc>
                          <a:spcPct val="107000"/>
                        </a:lnSpc>
                        <a:spcBef>
                          <a:spcPts val="0"/>
                        </a:spcBef>
                        <a:spcAft>
                          <a:spcPts val="0"/>
                        </a:spcAft>
                      </a:pPr>
                      <a:r>
                        <a:rPr lang="en-US" sz="1600" kern="1200">
                          <a:effectLst/>
                        </a:rPr>
                        <a:t>Appropriateness</a:t>
                      </a:r>
                      <a:endParaRPr lang="en-US">
                        <a:effectLst/>
                      </a:endParaRPr>
                    </a:p>
                  </a:txBody>
                  <a:tcPr marL="0" marR="0" marT="0" marB="0" anchor="ctr"/>
                </a:tc>
                <a:tc>
                  <a:txBody>
                    <a:bodyPr/>
                    <a:lstStyle/>
                    <a:p>
                      <a:pPr marL="0" marR="0" rtl="0" latinLnBrk="0">
                        <a:lnSpc>
                          <a:spcPct val="107000"/>
                        </a:lnSpc>
                        <a:spcBef>
                          <a:spcPts val="0"/>
                        </a:spcBef>
                        <a:spcAft>
                          <a:spcPts val="0"/>
                        </a:spcAft>
                      </a:pPr>
                      <a:r>
                        <a:rPr lang="en-US" sz="1600">
                          <a:effectLst/>
                        </a:rPr>
                        <a:t>the perceived fit, relevance, or compatibility of the innovation for a given practice setting, provider, or beneficiary; and/or perceived fit of the innovation to address a particular issue or problem</a:t>
                      </a:r>
                      <a:endParaRPr lang="en-US">
                        <a:effectLst/>
                      </a:endParaRPr>
                    </a:p>
                    <a:p>
                      <a:pPr marL="0" marR="0" rtl="0" latinLnBrk="0">
                        <a:lnSpc>
                          <a:spcPct val="107000"/>
                        </a:lnSpc>
                        <a:spcBef>
                          <a:spcPts val="0"/>
                        </a:spcBef>
                        <a:spcAft>
                          <a:spcPts val="0"/>
                        </a:spcAft>
                      </a:pPr>
                      <a:r>
                        <a:rPr lang="en-US" sz="1600">
                          <a:effectLst/>
                        </a:rPr>
                        <a:t> </a:t>
                      </a:r>
                      <a:endParaRPr lang="en-US">
                        <a:effectLst/>
                      </a:endParaRPr>
                    </a:p>
                  </a:txBody>
                  <a:tcPr marL="0" marR="0" marT="0" marB="0" anchor="ctr"/>
                </a:tc>
                <a:extLst>
                  <a:ext uri="{0D108BD9-81ED-4DB2-BD59-A6C34878D82A}">
                    <a16:rowId xmlns:a16="http://schemas.microsoft.com/office/drawing/2014/main" val="2255477584"/>
                  </a:ext>
                </a:extLst>
              </a:tr>
              <a:tr h="509688">
                <a:tc>
                  <a:txBody>
                    <a:bodyPr/>
                    <a:lstStyle/>
                    <a:p>
                      <a:pPr marL="0" marR="0" rtl="0" latinLnBrk="0">
                        <a:lnSpc>
                          <a:spcPct val="107000"/>
                        </a:lnSpc>
                        <a:spcBef>
                          <a:spcPts val="0"/>
                        </a:spcBef>
                        <a:spcAft>
                          <a:spcPts val="0"/>
                        </a:spcAft>
                      </a:pPr>
                      <a:r>
                        <a:rPr lang="en-US" sz="1600" kern="1200">
                          <a:effectLst/>
                        </a:rPr>
                        <a:t>Cost</a:t>
                      </a:r>
                      <a:endParaRPr lang="en-US">
                        <a:effectLst/>
                      </a:endParaRPr>
                    </a:p>
                  </a:txBody>
                  <a:tcPr marL="0" marR="0" marT="0" marB="0" anchor="ctr"/>
                </a:tc>
                <a:tc>
                  <a:txBody>
                    <a:bodyPr/>
                    <a:lstStyle/>
                    <a:p>
                      <a:pPr marL="0" marR="0" rtl="0" latinLnBrk="0">
                        <a:lnSpc>
                          <a:spcPct val="107000"/>
                        </a:lnSpc>
                        <a:spcBef>
                          <a:spcPts val="0"/>
                        </a:spcBef>
                        <a:spcAft>
                          <a:spcPts val="0"/>
                        </a:spcAft>
                      </a:pPr>
                      <a:r>
                        <a:rPr lang="en-US" sz="1600">
                          <a:effectLst/>
                        </a:rPr>
                        <a:t>(incremental or implementation cost) is defined as the cost impact of an implementation effort</a:t>
                      </a:r>
                      <a:endParaRPr lang="en-US">
                        <a:effectLst/>
                      </a:endParaRPr>
                    </a:p>
                    <a:p>
                      <a:pPr marL="0" marR="0" rtl="0" latinLnBrk="0">
                        <a:lnSpc>
                          <a:spcPct val="107000"/>
                        </a:lnSpc>
                        <a:spcBef>
                          <a:spcPts val="0"/>
                        </a:spcBef>
                        <a:spcAft>
                          <a:spcPts val="0"/>
                        </a:spcAft>
                      </a:pPr>
                      <a:r>
                        <a:rPr lang="en-US" sz="1600">
                          <a:effectLst/>
                        </a:rPr>
                        <a:t> </a:t>
                      </a:r>
                      <a:endParaRPr lang="en-US">
                        <a:effectLst/>
                      </a:endParaRPr>
                    </a:p>
                  </a:txBody>
                  <a:tcPr marL="0" marR="0" marT="0" marB="0" anchor="ctr"/>
                </a:tc>
                <a:extLst>
                  <a:ext uri="{0D108BD9-81ED-4DB2-BD59-A6C34878D82A}">
                    <a16:rowId xmlns:a16="http://schemas.microsoft.com/office/drawing/2014/main" val="4036320844"/>
                  </a:ext>
                </a:extLst>
              </a:tr>
              <a:tr h="509688">
                <a:tc>
                  <a:txBody>
                    <a:bodyPr/>
                    <a:lstStyle/>
                    <a:p>
                      <a:pPr marL="0" marR="0" rtl="0" latinLnBrk="0">
                        <a:lnSpc>
                          <a:spcPct val="107000"/>
                        </a:lnSpc>
                        <a:spcBef>
                          <a:spcPts val="0"/>
                        </a:spcBef>
                        <a:spcAft>
                          <a:spcPts val="0"/>
                        </a:spcAft>
                      </a:pPr>
                      <a:r>
                        <a:rPr lang="en-US" sz="1600" kern="1200">
                          <a:effectLst/>
                        </a:rPr>
                        <a:t>Feasibility</a:t>
                      </a:r>
                      <a:endParaRPr lang="en-US">
                        <a:effectLst/>
                      </a:endParaRPr>
                    </a:p>
                  </a:txBody>
                  <a:tcPr marL="0" marR="0" marT="0" marB="0" anchor="ctr"/>
                </a:tc>
                <a:tc>
                  <a:txBody>
                    <a:bodyPr/>
                    <a:lstStyle/>
                    <a:p>
                      <a:pPr marL="0" marR="0" rtl="0" latinLnBrk="0">
                        <a:lnSpc>
                          <a:spcPct val="107000"/>
                        </a:lnSpc>
                        <a:spcBef>
                          <a:spcPts val="0"/>
                        </a:spcBef>
                        <a:spcAft>
                          <a:spcPts val="0"/>
                        </a:spcAft>
                      </a:pPr>
                      <a:r>
                        <a:rPr lang="en-US" sz="1600">
                          <a:effectLst/>
                        </a:rPr>
                        <a:t>extent to which the innovation can be successfully used or carried out within a given agency or setting</a:t>
                      </a:r>
                      <a:endParaRPr lang="en-US">
                        <a:effectLst/>
                      </a:endParaRPr>
                    </a:p>
                    <a:p>
                      <a:pPr marL="0" marR="0" rtl="0" latinLnBrk="0">
                        <a:lnSpc>
                          <a:spcPct val="107000"/>
                        </a:lnSpc>
                        <a:spcBef>
                          <a:spcPts val="0"/>
                        </a:spcBef>
                        <a:spcAft>
                          <a:spcPts val="0"/>
                        </a:spcAft>
                      </a:pPr>
                      <a:r>
                        <a:rPr lang="en-US" sz="1600">
                          <a:effectLst/>
                        </a:rPr>
                        <a:t> </a:t>
                      </a:r>
                      <a:endParaRPr lang="en-US">
                        <a:effectLst/>
                      </a:endParaRPr>
                    </a:p>
                  </a:txBody>
                  <a:tcPr marL="0" marR="0" marT="0" marB="0" anchor="ctr"/>
                </a:tc>
                <a:extLst>
                  <a:ext uri="{0D108BD9-81ED-4DB2-BD59-A6C34878D82A}">
                    <a16:rowId xmlns:a16="http://schemas.microsoft.com/office/drawing/2014/main" val="663897368"/>
                  </a:ext>
                </a:extLst>
              </a:tr>
              <a:tr h="770447">
                <a:tc>
                  <a:txBody>
                    <a:bodyPr/>
                    <a:lstStyle/>
                    <a:p>
                      <a:pPr marL="0" marR="0" rtl="0" latinLnBrk="0">
                        <a:lnSpc>
                          <a:spcPct val="107000"/>
                        </a:lnSpc>
                        <a:spcBef>
                          <a:spcPts val="0"/>
                        </a:spcBef>
                        <a:spcAft>
                          <a:spcPts val="0"/>
                        </a:spcAft>
                      </a:pPr>
                      <a:r>
                        <a:rPr lang="en-US" sz="1600" kern="1200">
                          <a:effectLst/>
                        </a:rPr>
                        <a:t>Fidelity</a:t>
                      </a:r>
                      <a:endParaRPr lang="en-US">
                        <a:effectLst/>
                      </a:endParaRPr>
                    </a:p>
                  </a:txBody>
                  <a:tcPr marL="0" marR="0" marT="0" marB="0" anchor="ctr"/>
                </a:tc>
                <a:tc>
                  <a:txBody>
                    <a:bodyPr/>
                    <a:lstStyle/>
                    <a:p>
                      <a:pPr marL="0" marR="0" rtl="0" latinLnBrk="0">
                        <a:lnSpc>
                          <a:spcPct val="107000"/>
                        </a:lnSpc>
                        <a:spcBef>
                          <a:spcPts val="0"/>
                        </a:spcBef>
                        <a:spcAft>
                          <a:spcPts val="0"/>
                        </a:spcAft>
                      </a:pPr>
                      <a:r>
                        <a:rPr lang="en-US" sz="1600">
                          <a:effectLst/>
                        </a:rPr>
                        <a:t>degree to which the innovation can be implemented as it was prescribed in the original protocol or as it was intended by the program developer</a:t>
                      </a:r>
                      <a:endParaRPr lang="en-US">
                        <a:effectLst/>
                      </a:endParaRPr>
                    </a:p>
                    <a:p>
                      <a:pPr marL="0" marR="0" rtl="0" latinLnBrk="0">
                        <a:lnSpc>
                          <a:spcPct val="107000"/>
                        </a:lnSpc>
                        <a:spcBef>
                          <a:spcPts val="0"/>
                        </a:spcBef>
                        <a:spcAft>
                          <a:spcPts val="0"/>
                        </a:spcAft>
                      </a:pPr>
                      <a:r>
                        <a:rPr lang="en-US" sz="1600">
                          <a:effectLst/>
                        </a:rPr>
                        <a:t> </a:t>
                      </a:r>
                      <a:endParaRPr lang="en-US">
                        <a:effectLst/>
                      </a:endParaRPr>
                    </a:p>
                  </a:txBody>
                  <a:tcPr marL="0" marR="0" marT="0" marB="0" anchor="ctr"/>
                </a:tc>
                <a:extLst>
                  <a:ext uri="{0D108BD9-81ED-4DB2-BD59-A6C34878D82A}">
                    <a16:rowId xmlns:a16="http://schemas.microsoft.com/office/drawing/2014/main" val="2722436427"/>
                  </a:ext>
                </a:extLst>
              </a:tr>
              <a:tr h="509688">
                <a:tc>
                  <a:txBody>
                    <a:bodyPr/>
                    <a:lstStyle/>
                    <a:p>
                      <a:pPr marL="0" marR="0" rtl="0" latinLnBrk="0">
                        <a:lnSpc>
                          <a:spcPct val="107000"/>
                        </a:lnSpc>
                        <a:spcBef>
                          <a:spcPts val="0"/>
                        </a:spcBef>
                        <a:spcAft>
                          <a:spcPts val="0"/>
                        </a:spcAft>
                      </a:pPr>
                      <a:r>
                        <a:rPr lang="en-US" sz="1600" kern="1200">
                          <a:effectLst/>
                        </a:rPr>
                        <a:t>Penetration</a:t>
                      </a:r>
                      <a:endParaRPr lang="en-US">
                        <a:effectLst/>
                      </a:endParaRPr>
                    </a:p>
                  </a:txBody>
                  <a:tcPr marL="0" marR="0" marT="0" marB="0" anchor="ctr"/>
                </a:tc>
                <a:tc>
                  <a:txBody>
                    <a:bodyPr/>
                    <a:lstStyle/>
                    <a:p>
                      <a:pPr marL="0" marR="0" rtl="0" latinLnBrk="0">
                        <a:lnSpc>
                          <a:spcPct val="107000"/>
                        </a:lnSpc>
                        <a:spcBef>
                          <a:spcPts val="0"/>
                        </a:spcBef>
                        <a:spcAft>
                          <a:spcPts val="0"/>
                        </a:spcAft>
                      </a:pPr>
                      <a:r>
                        <a:rPr lang="en-US" sz="1600">
                          <a:effectLst/>
                        </a:rPr>
                        <a:t>the integration of a practice within a service setting and its subsystems</a:t>
                      </a:r>
                      <a:endParaRPr lang="en-US">
                        <a:effectLst/>
                      </a:endParaRPr>
                    </a:p>
                    <a:p>
                      <a:pPr marL="0" marR="0" rtl="0" latinLnBrk="0">
                        <a:lnSpc>
                          <a:spcPct val="107000"/>
                        </a:lnSpc>
                        <a:spcBef>
                          <a:spcPts val="0"/>
                        </a:spcBef>
                        <a:spcAft>
                          <a:spcPts val="0"/>
                        </a:spcAft>
                      </a:pPr>
                      <a:r>
                        <a:rPr lang="en-US" sz="1600">
                          <a:effectLst/>
                        </a:rPr>
                        <a:t> </a:t>
                      </a:r>
                      <a:endParaRPr lang="en-US">
                        <a:effectLst/>
                      </a:endParaRPr>
                    </a:p>
                  </a:txBody>
                  <a:tcPr marL="0" marR="0" marT="0" marB="0" anchor="ctr"/>
                </a:tc>
                <a:extLst>
                  <a:ext uri="{0D108BD9-81ED-4DB2-BD59-A6C34878D82A}">
                    <a16:rowId xmlns:a16="http://schemas.microsoft.com/office/drawing/2014/main" val="4213648948"/>
                  </a:ext>
                </a:extLst>
              </a:tr>
              <a:tr h="770447">
                <a:tc>
                  <a:txBody>
                    <a:bodyPr/>
                    <a:lstStyle/>
                    <a:p>
                      <a:pPr marL="0" marR="0" rtl="0" latinLnBrk="0">
                        <a:lnSpc>
                          <a:spcPct val="107000"/>
                        </a:lnSpc>
                        <a:spcBef>
                          <a:spcPts val="0"/>
                        </a:spcBef>
                        <a:spcAft>
                          <a:spcPts val="0"/>
                        </a:spcAft>
                      </a:pPr>
                      <a:r>
                        <a:rPr lang="en-US" sz="1600" kern="1200">
                          <a:effectLst/>
                        </a:rPr>
                        <a:t>Sustainability</a:t>
                      </a:r>
                      <a:endParaRPr lang="en-US">
                        <a:effectLst/>
                      </a:endParaRPr>
                    </a:p>
                  </a:txBody>
                  <a:tcPr marL="0" marR="0" marT="0" marB="0" anchor="ctr"/>
                </a:tc>
                <a:tc>
                  <a:txBody>
                    <a:bodyPr/>
                    <a:lstStyle/>
                    <a:p>
                      <a:pPr marL="0" marR="0" rtl="0" latinLnBrk="0">
                        <a:lnSpc>
                          <a:spcPct val="107000"/>
                        </a:lnSpc>
                        <a:spcBef>
                          <a:spcPts val="0"/>
                        </a:spcBef>
                        <a:spcAft>
                          <a:spcPts val="0"/>
                        </a:spcAft>
                      </a:pPr>
                      <a:r>
                        <a:rPr lang="en-US" sz="1600">
                          <a:effectLst/>
                        </a:rPr>
                        <a:t>extent to which a newly implemented innovation is maintained or institutionalized within a service setting’s ongoing, stable operations</a:t>
                      </a:r>
                      <a:endParaRPr lang="en-US">
                        <a:effectLst/>
                      </a:endParaRPr>
                    </a:p>
                    <a:p>
                      <a:pPr marL="0" marR="0" rtl="0" latinLnBrk="0">
                        <a:lnSpc>
                          <a:spcPct val="107000"/>
                        </a:lnSpc>
                        <a:spcBef>
                          <a:spcPts val="0"/>
                        </a:spcBef>
                        <a:spcAft>
                          <a:spcPts val="0"/>
                        </a:spcAft>
                      </a:pPr>
                      <a:r>
                        <a:rPr lang="en-US" sz="1600">
                          <a:effectLst/>
                        </a:rPr>
                        <a:t> </a:t>
                      </a:r>
                      <a:endParaRPr lang="en-US">
                        <a:effectLst/>
                      </a:endParaRPr>
                    </a:p>
                  </a:txBody>
                  <a:tcPr marL="0" marR="0" marT="0" marB="0" anchor="ctr"/>
                </a:tc>
                <a:extLst>
                  <a:ext uri="{0D108BD9-81ED-4DB2-BD59-A6C34878D82A}">
                    <a16:rowId xmlns:a16="http://schemas.microsoft.com/office/drawing/2014/main" val="1357290372"/>
                  </a:ext>
                </a:extLst>
              </a:tr>
            </a:tbl>
          </a:graphicData>
        </a:graphic>
      </p:graphicFrame>
      <p:sp>
        <p:nvSpPr>
          <p:cNvPr id="2" name="Title 1">
            <a:extLst>
              <a:ext uri="{FF2B5EF4-FFF2-40B4-BE49-F238E27FC236}">
                <a16:creationId xmlns:a16="http://schemas.microsoft.com/office/drawing/2014/main" id="{3FB9CE89-8B78-8025-AF7F-37529AE1D529}"/>
              </a:ext>
            </a:extLst>
          </p:cNvPr>
          <p:cNvSpPr txBox="1">
            <a:spLocks/>
          </p:cNvSpPr>
          <p:nvPr/>
        </p:nvSpPr>
        <p:spPr>
          <a:xfrm>
            <a:off x="714375" y="212725"/>
            <a:ext cx="10515600" cy="36353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cs typeface="Calibri Light"/>
              </a:rPr>
              <a:t>Key Definitions for Program Implementation outcomes- continued</a:t>
            </a:r>
            <a:endParaRPr lang="en-US" sz="2000"/>
          </a:p>
        </p:txBody>
      </p:sp>
    </p:spTree>
    <p:extLst>
      <p:ext uri="{BB962C8B-B14F-4D97-AF65-F5344CB8AC3E}">
        <p14:creationId xmlns:p14="http://schemas.microsoft.com/office/powerpoint/2010/main" val="2844474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D54E7-7A94-4DFB-9FD4-6788F3D40803}"/>
              </a:ext>
            </a:extLst>
          </p:cNvPr>
          <p:cNvSpPr>
            <a:spLocks noGrp="1"/>
          </p:cNvSpPr>
          <p:nvPr>
            <p:ph type="title"/>
          </p:nvPr>
        </p:nvSpPr>
        <p:spPr>
          <a:xfrm>
            <a:off x="508000" y="365126"/>
            <a:ext cx="11296891" cy="777875"/>
          </a:xfrm>
        </p:spPr>
        <p:txBody>
          <a:bodyPr lIns="91440" tIns="45720" rIns="91440" bIns="45720" anchor="t">
            <a:normAutofit/>
          </a:bodyPr>
          <a:lstStyle/>
          <a:p>
            <a:r>
              <a:rPr lang="en-US" sz="3200">
                <a:latin typeface="Poppins"/>
                <a:cs typeface="Poppins"/>
              </a:rPr>
              <a:t>Why intervention may not have intended impact?</a:t>
            </a:r>
          </a:p>
        </p:txBody>
      </p:sp>
      <p:sp>
        <p:nvSpPr>
          <p:cNvPr id="3" name="Content Placeholder 2">
            <a:extLst>
              <a:ext uri="{FF2B5EF4-FFF2-40B4-BE49-F238E27FC236}">
                <a16:creationId xmlns:a16="http://schemas.microsoft.com/office/drawing/2014/main" id="{8239F0C1-F47C-4558-B889-5B48813F1599}"/>
              </a:ext>
            </a:extLst>
          </p:cNvPr>
          <p:cNvSpPr>
            <a:spLocks noGrp="1"/>
          </p:cNvSpPr>
          <p:nvPr>
            <p:ph sz="half" idx="1"/>
          </p:nvPr>
        </p:nvSpPr>
        <p:spPr>
          <a:ln w="12700">
            <a:noFill/>
          </a:ln>
        </p:spPr>
        <p:txBody>
          <a:bodyPr vert="horz" lIns="91440" tIns="45720" rIns="91440" bIns="45720" rtlCol="0" anchor="t">
            <a:normAutofit/>
          </a:bodyPr>
          <a:lstStyle/>
          <a:p>
            <a:r>
              <a:rPr lang="en-US"/>
              <a:t>Issues with the theory </a:t>
            </a:r>
            <a:endParaRPr lang="en-US">
              <a:cs typeface="Calibri"/>
            </a:endParaRPr>
          </a:p>
          <a:p>
            <a:pPr algn="l"/>
            <a:endParaRPr lang="en-US"/>
          </a:p>
          <a:p>
            <a:r>
              <a:rPr lang="en-US"/>
              <a:t>Issues with the implementation</a:t>
            </a:r>
            <a:endParaRPr lang="en-US">
              <a:cs typeface="Calibri"/>
            </a:endParaRPr>
          </a:p>
          <a:p>
            <a:pPr algn="l"/>
            <a:endParaRPr lang="en-US"/>
          </a:p>
          <a:p>
            <a:r>
              <a:rPr lang="en-US"/>
              <a:t>Issues with the evaluation </a:t>
            </a:r>
            <a:endParaRPr lang="en-US">
              <a:cs typeface="Calibri"/>
            </a:endParaRPr>
          </a:p>
        </p:txBody>
      </p:sp>
      <p:pic>
        <p:nvPicPr>
          <p:cNvPr id="2050" name="Picture 2" descr="Theory Definition in Science">
            <a:extLst>
              <a:ext uri="{FF2B5EF4-FFF2-40B4-BE49-F238E27FC236}">
                <a16:creationId xmlns:a16="http://schemas.microsoft.com/office/drawing/2014/main" id="{B63E6414-E2E5-457E-ACB5-0B87A3C35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227" y="1277303"/>
            <a:ext cx="2163592" cy="14397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plementation Icon Logo Design Template Stock Vector (Royalty Free)  1425564545">
            <a:extLst>
              <a:ext uri="{FF2B5EF4-FFF2-40B4-BE49-F238E27FC236}">
                <a16:creationId xmlns:a16="http://schemas.microsoft.com/office/drawing/2014/main" id="{43FB67C7-CD72-4CB7-8F34-72467D133B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34" t="13976" r="8323" b="19679"/>
          <a:stretch/>
        </p:blipFill>
        <p:spPr bwMode="auto">
          <a:xfrm>
            <a:off x="8181270" y="2873830"/>
            <a:ext cx="1903257"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US Office of Evaluation Sciences Releases 2016-2017 Results –  Association for Psychological Science – APS">
            <a:extLst>
              <a:ext uri="{FF2B5EF4-FFF2-40B4-BE49-F238E27FC236}">
                <a16:creationId xmlns:a16="http://schemas.microsoft.com/office/drawing/2014/main" id="{69ABE163-0E8C-432D-8639-A6C7D32F9A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589"/>
          <a:stretch/>
        </p:blipFill>
        <p:spPr bwMode="auto">
          <a:xfrm>
            <a:off x="9614263" y="4711472"/>
            <a:ext cx="1739537" cy="174307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6D99A265-F2EE-ABE3-643D-2125352AA8FD}"/>
              </a:ext>
            </a:extLst>
          </p:cNvPr>
          <p:cNvSpPr/>
          <p:nvPr/>
        </p:nvSpPr>
        <p:spPr>
          <a:xfrm>
            <a:off x="405063" y="2403726"/>
            <a:ext cx="5684293" cy="1325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1345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05DF-0C06-7404-22FA-89E517959B0E}"/>
              </a:ext>
            </a:extLst>
          </p:cNvPr>
          <p:cNvSpPr>
            <a:spLocks noGrp="1"/>
          </p:cNvSpPr>
          <p:nvPr>
            <p:ph type="title"/>
          </p:nvPr>
        </p:nvSpPr>
        <p:spPr/>
        <p:txBody>
          <a:bodyPr/>
          <a:lstStyle/>
          <a:p>
            <a:r>
              <a:rPr lang="en-US">
                <a:cs typeface="Calibri Light"/>
              </a:rPr>
              <a:t>Impact can be difficult to capture and achieve</a:t>
            </a:r>
            <a:endParaRPr lang="en-US"/>
          </a:p>
        </p:txBody>
      </p:sp>
      <p:pic>
        <p:nvPicPr>
          <p:cNvPr id="7" name="Picture 7" descr="Diagram&#10;&#10;Description automatically generated">
            <a:extLst>
              <a:ext uri="{FF2B5EF4-FFF2-40B4-BE49-F238E27FC236}">
                <a16:creationId xmlns:a16="http://schemas.microsoft.com/office/drawing/2014/main" id="{F17DA4DF-EAF1-1399-A961-47C97D14D892}"/>
              </a:ext>
            </a:extLst>
          </p:cNvPr>
          <p:cNvPicPr>
            <a:picLocks noGrp="1" noChangeAspect="1"/>
          </p:cNvPicPr>
          <p:nvPr>
            <p:ph sz="half" idx="1"/>
          </p:nvPr>
        </p:nvPicPr>
        <p:blipFill>
          <a:blip r:embed="rId2"/>
          <a:stretch>
            <a:fillRect/>
          </a:stretch>
        </p:blipFill>
        <p:spPr>
          <a:xfrm>
            <a:off x="2866901" y="1653196"/>
            <a:ext cx="5797798" cy="4267570"/>
          </a:xfrm>
        </p:spPr>
      </p:pic>
      <p:pic>
        <p:nvPicPr>
          <p:cNvPr id="8" name="Picture 8" descr="Diagram&#10;&#10;Description automatically generated">
            <a:extLst>
              <a:ext uri="{FF2B5EF4-FFF2-40B4-BE49-F238E27FC236}">
                <a16:creationId xmlns:a16="http://schemas.microsoft.com/office/drawing/2014/main" id="{5D19D536-118C-EDBA-A5B9-2304E6BEAD83}"/>
              </a:ext>
            </a:extLst>
          </p:cNvPr>
          <p:cNvPicPr>
            <a:picLocks noChangeAspect="1"/>
          </p:cNvPicPr>
          <p:nvPr/>
        </p:nvPicPr>
        <p:blipFill>
          <a:blip r:embed="rId3"/>
          <a:stretch>
            <a:fillRect/>
          </a:stretch>
        </p:blipFill>
        <p:spPr>
          <a:xfrm>
            <a:off x="6927057" y="1444300"/>
            <a:ext cx="3921918" cy="5171932"/>
          </a:xfrm>
          <a:prstGeom prst="rect">
            <a:avLst/>
          </a:prstGeom>
        </p:spPr>
      </p:pic>
    </p:spTree>
    <p:extLst>
      <p:ext uri="{BB962C8B-B14F-4D97-AF65-F5344CB8AC3E}">
        <p14:creationId xmlns:p14="http://schemas.microsoft.com/office/powerpoint/2010/main" val="2503735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RE-AIM framework</a:t>
            </a:r>
          </a:p>
        </p:txBody>
      </p:sp>
      <p:pic>
        <p:nvPicPr>
          <p:cNvPr id="5" name="Content Placeholder 4"/>
          <p:cNvPicPr>
            <a:picLocks noGrp="1" noChangeAspect="1"/>
          </p:cNvPicPr>
          <p:nvPr>
            <p:ph sz="half" idx="1"/>
          </p:nvPr>
        </p:nvPicPr>
        <p:blipFill rotWithShape="1">
          <a:blip r:embed="rId3"/>
          <a:stretch/>
        </p:blipFill>
        <p:spPr>
          <a:xfrm>
            <a:off x="3494465" y="1211161"/>
            <a:ext cx="8497712" cy="4779963"/>
          </a:xfrm>
          <a:prstGeom prst="rect">
            <a:avLst/>
          </a:prstGeom>
        </p:spPr>
      </p:pic>
      <p:sp>
        <p:nvSpPr>
          <p:cNvPr id="3" name="TextBox 2"/>
          <p:cNvSpPr txBox="1"/>
          <p:nvPr/>
        </p:nvSpPr>
        <p:spPr>
          <a:xfrm>
            <a:off x="232221" y="1503129"/>
            <a:ext cx="3048189" cy="4583819"/>
          </a:xfrm>
          <a:prstGeom prst="rect">
            <a:avLst/>
          </a:prstGeom>
          <a:noFill/>
        </p:spPr>
        <p:txBody>
          <a:bodyPr wrap="square" rtlCol="0">
            <a:spAutoFit/>
          </a:bodyPr>
          <a:lstStyle/>
          <a:p>
            <a:pPr>
              <a:lnSpc>
                <a:spcPct val="114000"/>
              </a:lnSpc>
            </a:pPr>
            <a:r>
              <a:rPr lang="en-US" sz="1600">
                <a:latin typeface="Poppins Light" panose="020B0604020202020204" charset="0"/>
                <a:cs typeface="Poppins Light" panose="020B0604020202020204" charset="0"/>
              </a:rPr>
              <a:t>Framework to support focus on issues, dimensions, and steps in the design, dissemination, and implementation process that can either facilitate or impede success in achieving broad and equitable population-based impact.</a:t>
            </a:r>
          </a:p>
          <a:p>
            <a:pPr>
              <a:lnSpc>
                <a:spcPct val="114000"/>
              </a:lnSpc>
            </a:pPr>
            <a:endParaRPr lang="en-US" sz="1600">
              <a:latin typeface="Poppins Light" panose="020B0604020202020204" charset="0"/>
              <a:cs typeface="Poppins Light" panose="020B0604020202020204" charset="0"/>
            </a:endParaRPr>
          </a:p>
          <a:p>
            <a:pPr>
              <a:lnSpc>
                <a:spcPct val="114000"/>
              </a:lnSpc>
            </a:pPr>
            <a:r>
              <a:rPr lang="en-US" sz="1600">
                <a:latin typeface="Poppins Light" panose="020B0604020202020204" charset="0"/>
                <a:cs typeface="Poppins Light" panose="020B0604020202020204" charset="0"/>
              </a:rPr>
              <a:t>Questions to consider: </a:t>
            </a:r>
          </a:p>
          <a:p>
            <a:pPr marL="285750" indent="-285750">
              <a:lnSpc>
                <a:spcPct val="114000"/>
              </a:lnSpc>
              <a:buFont typeface="Arial" panose="020B0604020202020204" pitchFamily="34" charset="0"/>
              <a:buChar char="•"/>
            </a:pPr>
            <a:r>
              <a:rPr lang="en-US" sz="1600">
                <a:latin typeface="Poppins Light" panose="020B0604020202020204" charset="0"/>
                <a:cs typeface="Poppins Light" panose="020B0604020202020204" charset="0"/>
              </a:rPr>
              <a:t>REACH : Who</a:t>
            </a:r>
          </a:p>
          <a:p>
            <a:pPr marL="285750" indent="-285750">
              <a:lnSpc>
                <a:spcPct val="114000"/>
              </a:lnSpc>
              <a:buFont typeface="Arial" panose="020B0604020202020204" pitchFamily="34" charset="0"/>
              <a:buChar char="•"/>
            </a:pPr>
            <a:r>
              <a:rPr lang="en-US" sz="1600">
                <a:latin typeface="Poppins Light" panose="020B0604020202020204" charset="0"/>
                <a:cs typeface="Poppins Light" panose="020B0604020202020204" charset="0"/>
              </a:rPr>
              <a:t>EFFECTIVENESS: What</a:t>
            </a:r>
          </a:p>
          <a:p>
            <a:pPr marL="285750" indent="-285750">
              <a:lnSpc>
                <a:spcPct val="114000"/>
              </a:lnSpc>
              <a:buFont typeface="Arial" panose="020B0604020202020204" pitchFamily="34" charset="0"/>
              <a:buChar char="•"/>
            </a:pPr>
            <a:r>
              <a:rPr lang="en-US" sz="1600">
                <a:latin typeface="Poppins Light" panose="020B0604020202020204" charset="0"/>
                <a:cs typeface="Poppins Light" panose="020B0604020202020204" charset="0"/>
              </a:rPr>
              <a:t>ADOPTION: Where</a:t>
            </a:r>
          </a:p>
          <a:p>
            <a:pPr marL="285750" indent="-285750">
              <a:lnSpc>
                <a:spcPct val="114000"/>
              </a:lnSpc>
              <a:buFont typeface="Arial" panose="020B0604020202020204" pitchFamily="34" charset="0"/>
              <a:buChar char="•"/>
            </a:pPr>
            <a:r>
              <a:rPr lang="en-US" sz="1600">
                <a:latin typeface="Poppins Light" panose="020B0604020202020204" charset="0"/>
                <a:cs typeface="Poppins Light" panose="020B0604020202020204" charset="0"/>
              </a:rPr>
              <a:t>IMPLEMENTATION: How </a:t>
            </a:r>
          </a:p>
          <a:p>
            <a:pPr marL="285750" indent="-285750">
              <a:lnSpc>
                <a:spcPct val="114000"/>
              </a:lnSpc>
              <a:buFont typeface="Arial" panose="020B0604020202020204" pitchFamily="34" charset="0"/>
              <a:buChar char="•"/>
            </a:pPr>
            <a:r>
              <a:rPr lang="en-US" sz="1600">
                <a:latin typeface="Poppins Light" panose="020B0604020202020204" charset="0"/>
                <a:cs typeface="Poppins Light" panose="020B0604020202020204" charset="0"/>
              </a:rPr>
              <a:t>MAINTENANCE: When</a:t>
            </a:r>
          </a:p>
          <a:p>
            <a:pPr>
              <a:lnSpc>
                <a:spcPct val="114000"/>
              </a:lnSpc>
            </a:pPr>
            <a:endParaRPr lang="en-US" sz="1600">
              <a:latin typeface="Poppins Light" panose="020B0604020202020204" charset="0"/>
              <a:cs typeface="Poppins Light" panose="020B0604020202020204" charset="0"/>
            </a:endParaRPr>
          </a:p>
        </p:txBody>
      </p:sp>
      <p:sp>
        <p:nvSpPr>
          <p:cNvPr id="7" name="Rectangle 6"/>
          <p:cNvSpPr/>
          <p:nvPr/>
        </p:nvSpPr>
        <p:spPr>
          <a:xfrm>
            <a:off x="3498126" y="6021491"/>
            <a:ext cx="6339552" cy="276999"/>
          </a:xfrm>
          <a:prstGeom prst="rect">
            <a:avLst/>
          </a:prstGeom>
        </p:spPr>
        <p:txBody>
          <a:bodyPr wrap="square" lIns="91440" tIns="45720" rIns="91440" bIns="45720" anchor="t">
            <a:spAutoFit/>
          </a:bodyPr>
          <a:lstStyle/>
          <a:p>
            <a:r>
              <a:rPr lang="en-US" sz="1200" dirty="0"/>
              <a:t>Source: </a:t>
            </a:r>
            <a:r>
              <a:rPr lang="en-US" sz="1200" dirty="0">
                <a:hlinkClick r:id="rId4"/>
              </a:rPr>
              <a:t>https://re-aim.org/</a:t>
            </a:r>
            <a:r>
              <a:rPr lang="en-US" sz="1200" dirty="0"/>
              <a:t> +  </a:t>
            </a:r>
            <a:r>
              <a:rPr lang="en-US" sz="1200" dirty="0">
                <a:hlinkClick r:id="rId5"/>
              </a:rPr>
              <a:t>https://www.frontiersin.org/articles/10.3389/fpubh.2019.00064/full</a:t>
            </a:r>
            <a:endParaRPr lang="en-US" sz="1200" dirty="0"/>
          </a:p>
        </p:txBody>
      </p:sp>
    </p:spTree>
    <p:extLst>
      <p:ext uri="{BB962C8B-B14F-4D97-AF65-F5344CB8AC3E}">
        <p14:creationId xmlns:p14="http://schemas.microsoft.com/office/powerpoint/2010/main" val="3116176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t>Why is this important?</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984536004"/>
              </p:ext>
            </p:extLst>
          </p:nvPr>
        </p:nvGraphicFramePr>
        <p:xfrm>
          <a:off x="508000" y="1397000"/>
          <a:ext cx="10514617" cy="3811622"/>
        </p:xfrm>
        <a:graphic>
          <a:graphicData uri="http://schemas.openxmlformats.org/drawingml/2006/table">
            <a:tbl>
              <a:tblPr firstRow="1" bandRow="1">
                <a:tableStyleId>{5C22544A-7EE6-4342-B048-85BDC9FD1C3A}</a:tableStyleId>
              </a:tblPr>
              <a:tblGrid>
                <a:gridCol w="5918195">
                  <a:extLst>
                    <a:ext uri="{9D8B030D-6E8A-4147-A177-3AD203B41FA5}">
                      <a16:colId xmlns:a16="http://schemas.microsoft.com/office/drawing/2014/main" val="20000"/>
                    </a:ext>
                  </a:extLst>
                </a:gridCol>
                <a:gridCol w="2905594">
                  <a:extLst>
                    <a:ext uri="{9D8B030D-6E8A-4147-A177-3AD203B41FA5}">
                      <a16:colId xmlns:a16="http://schemas.microsoft.com/office/drawing/2014/main" val="20001"/>
                    </a:ext>
                  </a:extLst>
                </a:gridCol>
                <a:gridCol w="1690828">
                  <a:extLst>
                    <a:ext uri="{9D8B030D-6E8A-4147-A177-3AD203B41FA5}">
                      <a16:colId xmlns:a16="http://schemas.microsoft.com/office/drawing/2014/main" val="20002"/>
                    </a:ext>
                  </a:extLst>
                </a:gridCol>
              </a:tblGrid>
              <a:tr h="451382">
                <a:tc gridSpan="3">
                  <a:txBody>
                    <a:bodyPr/>
                    <a:lstStyle/>
                    <a:p>
                      <a:pPr algn="ctr"/>
                      <a:r>
                        <a:rPr lang="en-US" sz="1800" b="1">
                          <a:solidFill>
                            <a:schemeClr val="bg1"/>
                          </a:solidFill>
                        </a:rPr>
                        <a:t>Example of  Translation of Interventions</a:t>
                      </a:r>
                      <a:r>
                        <a:rPr lang="en-US" sz="1800" b="1" baseline="0">
                          <a:solidFill>
                            <a:schemeClr val="bg1"/>
                          </a:solidFill>
                        </a:rPr>
                        <a:t> into Practice </a:t>
                      </a:r>
                      <a:endParaRPr lang="en-US" sz="1800" b="1">
                        <a:solidFill>
                          <a:schemeClr val="bg1"/>
                        </a:solidFill>
                      </a:endParaRPr>
                    </a:p>
                  </a:txBody>
                  <a:tcPr marL="78689" marR="78689" marT="34284" marB="34284"/>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1382">
                <a:tc>
                  <a:txBody>
                    <a:bodyPr/>
                    <a:lstStyle/>
                    <a:p>
                      <a:pPr algn="ctr"/>
                      <a:r>
                        <a:rPr lang="en-US" sz="1800" b="1"/>
                        <a:t>Dissemination Step</a:t>
                      </a:r>
                    </a:p>
                  </a:txBody>
                  <a:tcPr marL="78689" marR="78689" marT="34284" marB="34284"/>
                </a:tc>
                <a:tc>
                  <a:txBody>
                    <a:bodyPr/>
                    <a:lstStyle/>
                    <a:p>
                      <a:pPr algn="ctr"/>
                      <a:r>
                        <a:rPr lang="en-US" sz="1800" b="1"/>
                        <a:t>Concept</a:t>
                      </a:r>
                    </a:p>
                  </a:txBody>
                  <a:tcPr marL="78689" marR="78689" marT="34284" marB="34284"/>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a:t>%</a:t>
                      </a:r>
                      <a:r>
                        <a:rPr lang="en-US" sz="1800" b="1" baseline="0"/>
                        <a:t> Impact</a:t>
                      </a:r>
                      <a:endParaRPr lang="en-US" sz="1800" b="1"/>
                    </a:p>
                  </a:txBody>
                  <a:tcPr marL="78689" marR="78689" marT="34284" marB="34284"/>
                </a:tc>
                <a:extLst>
                  <a:ext uri="{0D108BD9-81ED-4DB2-BD59-A6C34878D82A}">
                    <a16:rowId xmlns:a16="http://schemas.microsoft.com/office/drawing/2014/main" val="10001"/>
                  </a:ext>
                </a:extLst>
              </a:tr>
              <a:tr h="45138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t>50% of clinics</a:t>
                      </a:r>
                      <a:r>
                        <a:rPr lang="en-US" sz="1800" baseline="0"/>
                        <a:t> use intervention</a:t>
                      </a:r>
                      <a:endParaRPr lang="en-US" sz="1800"/>
                    </a:p>
                  </a:txBody>
                  <a:tcPr marL="78689" marR="78689" marT="34284" marB="34284"/>
                </a:tc>
                <a:tc>
                  <a:txBody>
                    <a:bodyPr/>
                    <a:lstStyle/>
                    <a:p>
                      <a:r>
                        <a:rPr lang="en-US" sz="1800"/>
                        <a:t>Adoption</a:t>
                      </a:r>
                    </a:p>
                  </a:txBody>
                  <a:tcPr marL="78689" marR="78689" marT="34284" marB="34284"/>
                </a:tc>
                <a:tc>
                  <a:txBody>
                    <a:bodyPr/>
                    <a:lstStyle/>
                    <a:p>
                      <a:r>
                        <a:rPr lang="en-US" sz="1800"/>
                        <a:t>50.0%</a:t>
                      </a:r>
                    </a:p>
                  </a:txBody>
                  <a:tcPr marL="78689" marR="78689" marT="34284" marB="34284"/>
                </a:tc>
                <a:extLst>
                  <a:ext uri="{0D108BD9-81ED-4DB2-BD59-A6C34878D82A}">
                    <a16:rowId xmlns:a16="http://schemas.microsoft.com/office/drawing/2014/main" val="10002"/>
                  </a:ext>
                </a:extLst>
              </a:tr>
              <a:tr h="451382">
                <a:tc>
                  <a:txBody>
                    <a:bodyPr/>
                    <a:lstStyle/>
                    <a:p>
                      <a:r>
                        <a:rPr lang="en-US" sz="1800"/>
                        <a:t>50% of clinicians/staff</a:t>
                      </a:r>
                      <a:r>
                        <a:rPr lang="en-US" sz="1800" baseline="0"/>
                        <a:t> take part</a:t>
                      </a:r>
                      <a:endParaRPr lang="en-US" sz="1800"/>
                    </a:p>
                  </a:txBody>
                  <a:tcPr marL="78689" marR="78689" marT="34284" marB="342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t>Adoption</a:t>
                      </a:r>
                    </a:p>
                  </a:txBody>
                  <a:tcPr marL="78689" marR="78689" marT="34284" marB="34284"/>
                </a:tc>
                <a:tc>
                  <a:txBody>
                    <a:bodyPr/>
                    <a:lstStyle/>
                    <a:p>
                      <a:r>
                        <a:rPr lang="en-US" sz="1800"/>
                        <a:t>25.0%</a:t>
                      </a:r>
                    </a:p>
                  </a:txBody>
                  <a:tcPr marL="78689" marR="78689" marT="34284" marB="34284"/>
                </a:tc>
                <a:extLst>
                  <a:ext uri="{0D108BD9-81ED-4DB2-BD59-A6C34878D82A}">
                    <a16:rowId xmlns:a16="http://schemas.microsoft.com/office/drawing/2014/main" val="10003"/>
                  </a:ext>
                </a:extLst>
              </a:tr>
              <a:tr h="451382">
                <a:tc>
                  <a:txBody>
                    <a:bodyPr/>
                    <a:lstStyle/>
                    <a:p>
                      <a:r>
                        <a:rPr lang="en-US" sz="1800"/>
                        <a:t>50% of patients identified accept</a:t>
                      </a:r>
                    </a:p>
                  </a:txBody>
                  <a:tcPr marL="78689" marR="78689" marT="34284" marB="34284"/>
                </a:tc>
                <a:tc>
                  <a:txBody>
                    <a:bodyPr/>
                    <a:lstStyle/>
                    <a:p>
                      <a:r>
                        <a:rPr lang="en-US" sz="1800"/>
                        <a:t>Reach</a:t>
                      </a:r>
                    </a:p>
                  </a:txBody>
                  <a:tcPr marL="78689" marR="78689" marT="34284" marB="34284"/>
                </a:tc>
                <a:tc>
                  <a:txBody>
                    <a:bodyPr/>
                    <a:lstStyle/>
                    <a:p>
                      <a:r>
                        <a:rPr lang="en-US" sz="1800"/>
                        <a:t>12.5%</a:t>
                      </a:r>
                    </a:p>
                  </a:txBody>
                  <a:tcPr marL="78689" marR="78689" marT="34284" marB="34284"/>
                </a:tc>
                <a:extLst>
                  <a:ext uri="{0D108BD9-81ED-4DB2-BD59-A6C34878D82A}">
                    <a16:rowId xmlns:a16="http://schemas.microsoft.com/office/drawing/2014/main" val="10004"/>
                  </a:ext>
                </a:extLst>
              </a:tr>
              <a:tr h="451382">
                <a:tc>
                  <a:txBody>
                    <a:bodyPr/>
                    <a:lstStyle/>
                    <a:p>
                      <a:r>
                        <a:rPr lang="en-US" sz="1800"/>
                        <a:t>50%</a:t>
                      </a:r>
                      <a:r>
                        <a:rPr lang="en-US" sz="1800" baseline="0"/>
                        <a:t> follow regimen correctly</a:t>
                      </a:r>
                      <a:endParaRPr lang="en-US" sz="1800"/>
                    </a:p>
                  </a:txBody>
                  <a:tcPr marL="78689" marR="78689" marT="34284" marB="34284"/>
                </a:tc>
                <a:tc>
                  <a:txBody>
                    <a:bodyPr/>
                    <a:lstStyle/>
                    <a:p>
                      <a:r>
                        <a:rPr lang="en-US" sz="1800"/>
                        <a:t>Implementation</a:t>
                      </a:r>
                    </a:p>
                  </a:txBody>
                  <a:tcPr marL="78689" marR="78689" marT="34284" marB="34284"/>
                </a:tc>
                <a:tc>
                  <a:txBody>
                    <a:bodyPr/>
                    <a:lstStyle/>
                    <a:p>
                      <a:r>
                        <a:rPr lang="en-US" sz="1800"/>
                        <a:t>6.2%</a:t>
                      </a:r>
                    </a:p>
                  </a:txBody>
                  <a:tcPr marL="78689" marR="78689" marT="34284" marB="34284"/>
                </a:tc>
                <a:extLst>
                  <a:ext uri="{0D108BD9-81ED-4DB2-BD59-A6C34878D82A}">
                    <a16:rowId xmlns:a16="http://schemas.microsoft.com/office/drawing/2014/main" val="10005"/>
                  </a:ext>
                </a:extLst>
              </a:tr>
              <a:tr h="451382">
                <a:tc>
                  <a:txBody>
                    <a:bodyPr/>
                    <a:lstStyle/>
                    <a:p>
                      <a:r>
                        <a:rPr lang="en-US" sz="1800"/>
                        <a:t>50% benefit</a:t>
                      </a:r>
                      <a:r>
                        <a:rPr lang="en-US" sz="1800" baseline="0"/>
                        <a:t> from the intervention</a:t>
                      </a:r>
                      <a:endParaRPr lang="en-US" sz="1800"/>
                    </a:p>
                  </a:txBody>
                  <a:tcPr marL="78689" marR="78689" marT="34284" marB="34284"/>
                </a:tc>
                <a:tc>
                  <a:txBody>
                    <a:bodyPr/>
                    <a:lstStyle/>
                    <a:p>
                      <a:r>
                        <a:rPr lang="en-US" sz="1800"/>
                        <a:t>Effectiveness</a:t>
                      </a:r>
                    </a:p>
                  </a:txBody>
                  <a:tcPr marL="78689" marR="78689" marT="34284" marB="34284"/>
                </a:tc>
                <a:tc>
                  <a:txBody>
                    <a:bodyPr/>
                    <a:lstStyle/>
                    <a:p>
                      <a:r>
                        <a:rPr lang="en-US" sz="1800"/>
                        <a:t>3.1%</a:t>
                      </a:r>
                    </a:p>
                  </a:txBody>
                  <a:tcPr marL="78689" marR="78689" marT="34284" marB="34284"/>
                </a:tc>
                <a:extLst>
                  <a:ext uri="{0D108BD9-81ED-4DB2-BD59-A6C34878D82A}">
                    <a16:rowId xmlns:a16="http://schemas.microsoft.com/office/drawing/2014/main" val="10006"/>
                  </a:ext>
                </a:extLst>
              </a:tr>
              <a:tr h="651948">
                <a:tc>
                  <a:txBody>
                    <a:bodyPr/>
                    <a:lstStyle/>
                    <a:p>
                      <a:r>
                        <a:rPr lang="en-US" sz="1800"/>
                        <a:t>50% continue to benefit after 6 months</a:t>
                      </a:r>
                    </a:p>
                  </a:txBody>
                  <a:tcPr marL="78689" marR="78689" marT="34284" marB="34284"/>
                </a:tc>
                <a:tc>
                  <a:txBody>
                    <a:bodyPr/>
                    <a:lstStyle/>
                    <a:p>
                      <a:r>
                        <a:rPr lang="en-US" sz="1800"/>
                        <a:t>Maintenance</a:t>
                      </a:r>
                    </a:p>
                  </a:txBody>
                  <a:tcPr marL="78689" marR="78689" marT="34284" marB="34284"/>
                </a:tc>
                <a:tc>
                  <a:txBody>
                    <a:bodyPr/>
                    <a:lstStyle/>
                    <a:p>
                      <a:r>
                        <a:rPr lang="en-US" sz="1800"/>
                        <a:t>1.6%</a:t>
                      </a:r>
                    </a:p>
                  </a:txBody>
                  <a:tcPr marL="78689" marR="78689" marT="34284" marB="34284"/>
                </a:tc>
                <a:extLst>
                  <a:ext uri="{0D108BD9-81ED-4DB2-BD59-A6C34878D82A}">
                    <a16:rowId xmlns:a16="http://schemas.microsoft.com/office/drawing/2014/main" val="10007"/>
                  </a:ext>
                </a:extLst>
              </a:tr>
            </a:tbl>
          </a:graphicData>
        </a:graphic>
      </p:graphicFrame>
      <p:sp>
        <p:nvSpPr>
          <p:cNvPr id="3" name="TextBox 2"/>
          <p:cNvSpPr txBox="1"/>
          <p:nvPr/>
        </p:nvSpPr>
        <p:spPr>
          <a:xfrm>
            <a:off x="7619347" y="877947"/>
            <a:ext cx="4000385" cy="369332"/>
          </a:xfrm>
          <a:prstGeom prst="rect">
            <a:avLst/>
          </a:prstGeom>
          <a:noFill/>
        </p:spPr>
        <p:txBody>
          <a:bodyPr wrap="square" rtlCol="0">
            <a:spAutoFit/>
          </a:bodyPr>
          <a:lstStyle/>
          <a:p>
            <a:r>
              <a:rPr lang="en-US">
                <a:solidFill>
                  <a:srgbClr val="FF0000"/>
                </a:solidFill>
              </a:rPr>
              <a:t>Impact Loss at each RE-AIM step!</a:t>
            </a:r>
          </a:p>
        </p:txBody>
      </p:sp>
    </p:spTree>
    <p:extLst>
      <p:ext uri="{BB962C8B-B14F-4D97-AF65-F5344CB8AC3E}">
        <p14:creationId xmlns:p14="http://schemas.microsoft.com/office/powerpoint/2010/main" val="1307797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20ADE-7FD9-BA8C-0524-370524F794B7}"/>
              </a:ext>
            </a:extLst>
          </p:cNvPr>
          <p:cNvSpPr>
            <a:spLocks noGrp="1"/>
          </p:cNvSpPr>
          <p:nvPr>
            <p:ph type="title"/>
          </p:nvPr>
        </p:nvSpPr>
        <p:spPr/>
        <p:txBody>
          <a:bodyPr lIns="91440" tIns="45720" rIns="91440" bIns="45720" anchor="t">
            <a:normAutofit fontScale="90000"/>
          </a:bodyPr>
          <a:lstStyle/>
          <a:p>
            <a:pPr>
              <a:spcBef>
                <a:spcPts val="1000"/>
              </a:spcBef>
            </a:pPr>
            <a:r>
              <a:rPr lang="en-US" sz="4000">
                <a:ea typeface="+mj-lt"/>
                <a:cs typeface="+mj-lt"/>
              </a:rPr>
              <a:t>Evaluation processes through the life of the program</a:t>
            </a:r>
            <a:endParaRPr lang="en-US" sz="4000"/>
          </a:p>
        </p:txBody>
      </p:sp>
      <p:graphicFrame>
        <p:nvGraphicFramePr>
          <p:cNvPr id="12" name="Diagram 12">
            <a:extLst>
              <a:ext uri="{FF2B5EF4-FFF2-40B4-BE49-F238E27FC236}">
                <a16:creationId xmlns:a16="http://schemas.microsoft.com/office/drawing/2014/main" id="{DA56DE33-1226-379C-66B2-DE603D47F6F3}"/>
              </a:ext>
            </a:extLst>
          </p:cNvPr>
          <p:cNvGraphicFramePr/>
          <p:nvPr>
            <p:extLst>
              <p:ext uri="{D42A27DB-BD31-4B8C-83A1-F6EECF244321}">
                <p14:modId xmlns:p14="http://schemas.microsoft.com/office/powerpoint/2010/main" val="1566202900"/>
              </p:ext>
            </p:extLst>
          </p:nvPr>
        </p:nvGraphicFramePr>
        <p:xfrm>
          <a:off x="3239757" y="1422180"/>
          <a:ext cx="6074680" cy="1466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52" name="Group 451">
            <a:extLst>
              <a:ext uri="{FF2B5EF4-FFF2-40B4-BE49-F238E27FC236}">
                <a16:creationId xmlns:a16="http://schemas.microsoft.com/office/drawing/2014/main" id="{6C8B6239-173D-8F33-53EB-A92DDE952780}"/>
              </a:ext>
            </a:extLst>
          </p:cNvPr>
          <p:cNvGrpSpPr/>
          <p:nvPr/>
        </p:nvGrpSpPr>
        <p:grpSpPr>
          <a:xfrm>
            <a:off x="3238108" y="3213477"/>
            <a:ext cx="5714998" cy="1367117"/>
            <a:chOff x="425431" y="3297805"/>
            <a:chExt cx="5714998" cy="1367117"/>
          </a:xfrm>
        </p:grpSpPr>
        <p:grpSp>
          <p:nvGrpSpPr>
            <p:cNvPr id="437" name="Group 436">
              <a:extLst>
                <a:ext uri="{FF2B5EF4-FFF2-40B4-BE49-F238E27FC236}">
                  <a16:creationId xmlns:a16="http://schemas.microsoft.com/office/drawing/2014/main" id="{B3E084CB-7B39-7BA6-7117-D58142F5012F}"/>
                </a:ext>
              </a:extLst>
            </p:cNvPr>
            <p:cNvGrpSpPr/>
            <p:nvPr/>
          </p:nvGrpSpPr>
          <p:grpSpPr>
            <a:xfrm>
              <a:off x="4778916" y="3297806"/>
              <a:ext cx="1361513" cy="1367116"/>
              <a:chOff x="688770" y="3140924"/>
              <a:chExt cx="1361513" cy="1367116"/>
            </a:xfrm>
          </p:grpSpPr>
          <p:sp>
            <p:nvSpPr>
              <p:cNvPr id="438" name="Teardrop 437">
                <a:extLst>
                  <a:ext uri="{FF2B5EF4-FFF2-40B4-BE49-F238E27FC236}">
                    <a16:creationId xmlns:a16="http://schemas.microsoft.com/office/drawing/2014/main" id="{68DE1524-0C2C-7B3D-D65A-7DCA892C1720}"/>
                  </a:ext>
                </a:extLst>
              </p:cNvPr>
              <p:cNvSpPr/>
              <p:nvPr/>
            </p:nvSpPr>
            <p:spPr>
              <a:xfrm rot="2700000">
                <a:off x="685969" y="3143725"/>
                <a:ext cx="1367116" cy="1361513"/>
              </a:xfrm>
              <a:prstGeom prst="teardrop">
                <a:avLst/>
              </a:prstGeom>
              <a:solidFill>
                <a:schemeClr val="accent6">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TextBox 438">
                <a:extLst>
                  <a:ext uri="{FF2B5EF4-FFF2-40B4-BE49-F238E27FC236}">
                    <a16:creationId xmlns:a16="http://schemas.microsoft.com/office/drawing/2014/main" id="{6B4C71E0-4BB9-CEA8-E062-B806C37F3ECE}"/>
                  </a:ext>
                </a:extLst>
              </p:cNvPr>
              <p:cNvSpPr txBox="1"/>
              <p:nvPr/>
            </p:nvSpPr>
            <p:spPr>
              <a:xfrm>
                <a:off x="785532" y="3452531"/>
                <a:ext cx="1163171" cy="738664"/>
              </a:xfrm>
              <a:prstGeom prst="rect">
                <a:avLst/>
              </a:prstGeom>
              <a:solidFill>
                <a:schemeClr val="accent6">
                  <a:lumMod val="40000"/>
                  <a:lumOff val="60000"/>
                </a:schemeClr>
              </a:solidFill>
              <a:ln>
                <a:solidFill>
                  <a:schemeClr val="accent6">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Poppins Light"/>
                    <a:cs typeface="Poppins Light"/>
                  </a:rPr>
                  <a:t>Long Term Impact Evaluation</a:t>
                </a:r>
                <a:endParaRPr lang="en-US"/>
              </a:p>
            </p:txBody>
          </p:sp>
        </p:grpSp>
        <p:grpSp>
          <p:nvGrpSpPr>
            <p:cNvPr id="413" name="Group 412">
              <a:extLst>
                <a:ext uri="{FF2B5EF4-FFF2-40B4-BE49-F238E27FC236}">
                  <a16:creationId xmlns:a16="http://schemas.microsoft.com/office/drawing/2014/main" id="{039D2C16-B9A4-B945-DF54-44D16A37610E}"/>
                </a:ext>
              </a:extLst>
            </p:cNvPr>
            <p:cNvGrpSpPr/>
            <p:nvPr/>
          </p:nvGrpSpPr>
          <p:grpSpPr>
            <a:xfrm>
              <a:off x="3417402" y="3297805"/>
              <a:ext cx="1361513" cy="1367116"/>
              <a:chOff x="688770" y="3140924"/>
              <a:chExt cx="1361513" cy="1367116"/>
            </a:xfrm>
          </p:grpSpPr>
          <p:sp>
            <p:nvSpPr>
              <p:cNvPr id="414" name="Teardrop 413">
                <a:extLst>
                  <a:ext uri="{FF2B5EF4-FFF2-40B4-BE49-F238E27FC236}">
                    <a16:creationId xmlns:a16="http://schemas.microsoft.com/office/drawing/2014/main" id="{3A6B70ED-BBB3-EED2-413D-574C0AA4E58B}"/>
                  </a:ext>
                </a:extLst>
              </p:cNvPr>
              <p:cNvSpPr/>
              <p:nvPr/>
            </p:nvSpPr>
            <p:spPr>
              <a:xfrm rot="2700000">
                <a:off x="685969" y="3143725"/>
                <a:ext cx="1367116" cy="1361513"/>
              </a:xfrm>
              <a:prstGeom prst="teardrop">
                <a:avLst/>
              </a:prstGeom>
              <a:solidFill>
                <a:schemeClr val="accent6">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TextBox 414">
                <a:extLst>
                  <a:ext uri="{FF2B5EF4-FFF2-40B4-BE49-F238E27FC236}">
                    <a16:creationId xmlns:a16="http://schemas.microsoft.com/office/drawing/2014/main" id="{0F09CF65-0C16-0BB5-59B3-5AB19D073F63}"/>
                  </a:ext>
                </a:extLst>
              </p:cNvPr>
              <p:cNvSpPr txBox="1"/>
              <p:nvPr/>
            </p:nvSpPr>
            <p:spPr>
              <a:xfrm>
                <a:off x="785532" y="3558987"/>
                <a:ext cx="1163171" cy="523220"/>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Poppins Light"/>
                    <a:cs typeface="Poppins Light"/>
                  </a:rPr>
                  <a:t>Outcome Evaluation</a:t>
                </a:r>
                <a:endParaRPr lang="en-US"/>
              </a:p>
            </p:txBody>
          </p:sp>
        </p:grpSp>
        <p:grpSp>
          <p:nvGrpSpPr>
            <p:cNvPr id="410" name="Group 409">
              <a:extLst>
                <a:ext uri="{FF2B5EF4-FFF2-40B4-BE49-F238E27FC236}">
                  <a16:creationId xmlns:a16="http://schemas.microsoft.com/office/drawing/2014/main" id="{3C612971-86E7-DFB0-F1CB-5024A6827712}"/>
                </a:ext>
              </a:extLst>
            </p:cNvPr>
            <p:cNvGrpSpPr/>
            <p:nvPr/>
          </p:nvGrpSpPr>
          <p:grpSpPr>
            <a:xfrm>
              <a:off x="1921417" y="3297806"/>
              <a:ext cx="1361513" cy="1367116"/>
              <a:chOff x="688770" y="3140924"/>
              <a:chExt cx="1361513" cy="1367116"/>
            </a:xfrm>
          </p:grpSpPr>
          <p:sp>
            <p:nvSpPr>
              <p:cNvPr id="411" name="Teardrop 410">
                <a:extLst>
                  <a:ext uri="{FF2B5EF4-FFF2-40B4-BE49-F238E27FC236}">
                    <a16:creationId xmlns:a16="http://schemas.microsoft.com/office/drawing/2014/main" id="{B281A8EB-3E2A-BA47-D2DC-B619158A3B18}"/>
                  </a:ext>
                </a:extLst>
              </p:cNvPr>
              <p:cNvSpPr/>
              <p:nvPr/>
            </p:nvSpPr>
            <p:spPr>
              <a:xfrm rot="2700000">
                <a:off x="685969" y="3143725"/>
                <a:ext cx="1367116" cy="1361513"/>
              </a:xfrm>
              <a:prstGeom prst="teardrop">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TextBox 411">
                <a:extLst>
                  <a:ext uri="{FF2B5EF4-FFF2-40B4-BE49-F238E27FC236}">
                    <a16:creationId xmlns:a16="http://schemas.microsoft.com/office/drawing/2014/main" id="{00170F53-D454-9F92-FDDF-8A9D7C79B651}"/>
                  </a:ext>
                </a:extLst>
              </p:cNvPr>
              <p:cNvSpPr txBox="1"/>
              <p:nvPr/>
            </p:nvSpPr>
            <p:spPr>
              <a:xfrm>
                <a:off x="785532" y="3558987"/>
                <a:ext cx="1163171" cy="523220"/>
              </a:xfrm>
              <a:prstGeom prst="rect">
                <a:avLst/>
              </a:prstGeom>
              <a:solidFill>
                <a:schemeClr val="accent5">
                  <a:lumMod val="40000"/>
                  <a:lumOff val="60000"/>
                </a:schemeClr>
              </a:solidFill>
              <a:ln>
                <a:solidFill>
                  <a:schemeClr val="accent5">
                    <a:lumMod val="40000"/>
                    <a:lumOff val="6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Poppins Light"/>
                    <a:cs typeface="Poppins Light"/>
                  </a:rPr>
                  <a:t>Process Evaluation</a:t>
                </a:r>
              </a:p>
            </p:txBody>
          </p:sp>
        </p:grpSp>
        <p:grpSp>
          <p:nvGrpSpPr>
            <p:cNvPr id="409" name="Group 408">
              <a:extLst>
                <a:ext uri="{FF2B5EF4-FFF2-40B4-BE49-F238E27FC236}">
                  <a16:creationId xmlns:a16="http://schemas.microsoft.com/office/drawing/2014/main" id="{50F3B9EB-3083-C9BD-FC28-C8D1FB20CCE2}"/>
                </a:ext>
              </a:extLst>
            </p:cNvPr>
            <p:cNvGrpSpPr/>
            <p:nvPr/>
          </p:nvGrpSpPr>
          <p:grpSpPr>
            <a:xfrm>
              <a:off x="425431" y="3297806"/>
              <a:ext cx="1361513" cy="1367116"/>
              <a:chOff x="688770" y="3140924"/>
              <a:chExt cx="1361513" cy="1367116"/>
            </a:xfrm>
          </p:grpSpPr>
          <p:sp>
            <p:nvSpPr>
              <p:cNvPr id="403" name="Teardrop 402">
                <a:extLst>
                  <a:ext uri="{FF2B5EF4-FFF2-40B4-BE49-F238E27FC236}">
                    <a16:creationId xmlns:a16="http://schemas.microsoft.com/office/drawing/2014/main" id="{501067A0-915F-C88E-50E0-BB7F4A8105BE}"/>
                  </a:ext>
                </a:extLst>
              </p:cNvPr>
              <p:cNvSpPr/>
              <p:nvPr/>
            </p:nvSpPr>
            <p:spPr>
              <a:xfrm rot="2700000">
                <a:off x="685969" y="3143725"/>
                <a:ext cx="1367116" cy="1361513"/>
              </a:xfrm>
              <a:prstGeom prst="teardrop">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extBox 407">
                <a:extLst>
                  <a:ext uri="{FF2B5EF4-FFF2-40B4-BE49-F238E27FC236}">
                    <a16:creationId xmlns:a16="http://schemas.microsoft.com/office/drawing/2014/main" id="{7E19BB8C-558B-02F3-56BB-8BBD72109621}"/>
                  </a:ext>
                </a:extLst>
              </p:cNvPr>
              <p:cNvSpPr txBox="1"/>
              <p:nvPr/>
            </p:nvSpPr>
            <p:spPr>
              <a:xfrm>
                <a:off x="785532" y="3558987"/>
                <a:ext cx="1163171" cy="523220"/>
              </a:xfrm>
              <a:prstGeom prst="rect">
                <a:avLst/>
              </a:prstGeom>
              <a:solidFill>
                <a:schemeClr val="accent5">
                  <a:lumMod val="20000"/>
                  <a:lumOff val="80000"/>
                </a:schemeClr>
              </a:solidFill>
              <a:ln>
                <a:solidFill>
                  <a:schemeClr val="accent5">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Poppins Light"/>
                    <a:cs typeface="Poppins Light"/>
                  </a:rPr>
                  <a:t>Formative Phase</a:t>
                </a:r>
              </a:p>
            </p:txBody>
          </p:sp>
        </p:grpSp>
      </p:grpSp>
      <p:grpSp>
        <p:nvGrpSpPr>
          <p:cNvPr id="506" name="Group 505">
            <a:extLst>
              <a:ext uri="{FF2B5EF4-FFF2-40B4-BE49-F238E27FC236}">
                <a16:creationId xmlns:a16="http://schemas.microsoft.com/office/drawing/2014/main" id="{A8E9A943-E941-5BB5-5E49-BFE0D2DCD30C}"/>
              </a:ext>
            </a:extLst>
          </p:cNvPr>
          <p:cNvGrpSpPr/>
          <p:nvPr/>
        </p:nvGrpSpPr>
        <p:grpSpPr>
          <a:xfrm>
            <a:off x="3239553" y="4892496"/>
            <a:ext cx="6071145" cy="1325095"/>
            <a:chOff x="3491685" y="4971221"/>
            <a:chExt cx="6071145" cy="1325095"/>
          </a:xfrm>
        </p:grpSpPr>
        <p:sp>
          <p:nvSpPr>
            <p:cNvPr id="453" name="Arrow: Pentagon 452">
              <a:extLst>
                <a:ext uri="{FF2B5EF4-FFF2-40B4-BE49-F238E27FC236}">
                  <a16:creationId xmlns:a16="http://schemas.microsoft.com/office/drawing/2014/main" id="{76C3224E-AC29-2431-4CB9-E36319BBC3A2}"/>
                </a:ext>
              </a:extLst>
            </p:cNvPr>
            <p:cNvSpPr/>
            <p:nvPr/>
          </p:nvSpPr>
          <p:spPr>
            <a:xfrm>
              <a:off x="3491685" y="4971221"/>
              <a:ext cx="2003922" cy="1322627"/>
            </a:xfrm>
            <a:prstGeom prst="homePlate">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Poppins Light"/>
                  <a:cs typeface="Calibri"/>
                </a:rPr>
                <a:t>Before</a:t>
              </a:r>
              <a:endParaRPr lang="en-US">
                <a:solidFill>
                  <a:schemeClr val="tx1"/>
                </a:solidFill>
                <a:latin typeface="Poppins Light"/>
              </a:endParaRPr>
            </a:p>
          </p:txBody>
        </p:sp>
        <p:sp>
          <p:nvSpPr>
            <p:cNvPr id="454" name="Arrow: Chevron 453">
              <a:extLst>
                <a:ext uri="{FF2B5EF4-FFF2-40B4-BE49-F238E27FC236}">
                  <a16:creationId xmlns:a16="http://schemas.microsoft.com/office/drawing/2014/main" id="{FA2220B2-93BA-E497-0546-493DEF8E3928}"/>
                </a:ext>
              </a:extLst>
            </p:cNvPr>
            <p:cNvSpPr/>
            <p:nvPr/>
          </p:nvSpPr>
          <p:spPr>
            <a:xfrm>
              <a:off x="4991467" y="4973688"/>
              <a:ext cx="2975941" cy="1322628"/>
            </a:xfrm>
            <a:prstGeom prst="chevron">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Poppins Light"/>
                  <a:cs typeface="Calibri"/>
                </a:rPr>
                <a:t>During</a:t>
              </a:r>
              <a:endParaRPr lang="en-US">
                <a:solidFill>
                  <a:schemeClr val="tx1"/>
                </a:solidFill>
                <a:latin typeface="Poppins Light"/>
              </a:endParaRPr>
            </a:p>
          </p:txBody>
        </p:sp>
        <p:sp>
          <p:nvSpPr>
            <p:cNvPr id="456" name="Arrow: Chevron 455">
              <a:extLst>
                <a:ext uri="{FF2B5EF4-FFF2-40B4-BE49-F238E27FC236}">
                  <a16:creationId xmlns:a16="http://schemas.microsoft.com/office/drawing/2014/main" id="{2C1CA530-B796-76D0-0857-4CD4D41A23D9}"/>
                </a:ext>
              </a:extLst>
            </p:cNvPr>
            <p:cNvSpPr/>
            <p:nvPr/>
          </p:nvSpPr>
          <p:spPr>
            <a:xfrm>
              <a:off x="7497523" y="4973688"/>
              <a:ext cx="2065307" cy="1322628"/>
            </a:xfrm>
            <a:prstGeom prst="chevron">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Poppins Light"/>
                  <a:cs typeface="Calibri"/>
                </a:rPr>
                <a:t>After</a:t>
              </a:r>
              <a:endParaRPr lang="en-US">
                <a:solidFill>
                  <a:schemeClr val="tx1"/>
                </a:solidFill>
                <a:latin typeface="Poppins Light"/>
              </a:endParaRPr>
            </a:p>
          </p:txBody>
        </p:sp>
      </p:grpSp>
    </p:spTree>
    <p:extLst>
      <p:ext uri="{BB962C8B-B14F-4D97-AF65-F5344CB8AC3E}">
        <p14:creationId xmlns:p14="http://schemas.microsoft.com/office/powerpoint/2010/main" val="460132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0698-D7BA-1B13-FC9B-53FADDF8CBD4}"/>
              </a:ext>
            </a:extLst>
          </p:cNvPr>
          <p:cNvSpPr>
            <a:spLocks noGrp="1"/>
          </p:cNvSpPr>
          <p:nvPr>
            <p:ph type="title"/>
          </p:nvPr>
        </p:nvSpPr>
        <p:spPr/>
        <p:txBody>
          <a:bodyPr/>
          <a:lstStyle/>
          <a:p>
            <a:r>
              <a:rPr lang="en-US">
                <a:ea typeface="Calibri Light"/>
                <a:cs typeface="Calibri Light"/>
              </a:rPr>
              <a:t>1. Formative Phase</a:t>
            </a:r>
            <a:endParaRPr lang="en-US"/>
          </a:p>
        </p:txBody>
      </p:sp>
      <p:sp>
        <p:nvSpPr>
          <p:cNvPr id="3" name="Content Placeholder 2">
            <a:extLst>
              <a:ext uri="{FF2B5EF4-FFF2-40B4-BE49-F238E27FC236}">
                <a16:creationId xmlns:a16="http://schemas.microsoft.com/office/drawing/2014/main" id="{B0BEC1EC-3D89-6EAD-F82E-0EA6941918C4}"/>
              </a:ext>
            </a:extLst>
          </p:cNvPr>
          <p:cNvSpPr>
            <a:spLocks noGrp="1"/>
          </p:cNvSpPr>
          <p:nvPr>
            <p:ph sz="half" idx="1"/>
          </p:nvPr>
        </p:nvSpPr>
        <p:spPr>
          <a:xfrm>
            <a:off x="508000" y="1397002"/>
            <a:ext cx="10988232" cy="4780490"/>
          </a:xfrm>
        </p:spPr>
        <p:txBody>
          <a:bodyPr vert="horz" lIns="91440" tIns="45720" rIns="91440" bIns="45720" rtlCol="0" anchor="t">
            <a:normAutofit/>
          </a:bodyPr>
          <a:lstStyle/>
          <a:p>
            <a:pPr marL="0" indent="0">
              <a:lnSpc>
                <a:spcPct val="114999"/>
              </a:lnSpc>
              <a:buNone/>
            </a:pPr>
            <a:r>
              <a:rPr lang="en-US" sz="2100" b="1">
                <a:latin typeface="Poppins Light"/>
                <a:ea typeface="+mn-lt"/>
                <a:cs typeface="+mn-lt"/>
              </a:rPr>
              <a:t>Starts before implementation of intervention:</a:t>
            </a:r>
            <a:endParaRPr lang="en-US" sz="2100" b="1">
              <a:latin typeface="Poppins Light"/>
              <a:ea typeface="Calibri"/>
              <a:cs typeface="Calibri"/>
            </a:endParaRPr>
          </a:p>
          <a:p>
            <a:pPr marL="457200" lvl="1" indent="-152400">
              <a:lnSpc>
                <a:spcPct val="114999"/>
              </a:lnSpc>
              <a:buFont typeface="Arial" panose="02070309020205020404" pitchFamily="49" charset="0"/>
              <a:buChar char="•"/>
            </a:pPr>
            <a:r>
              <a:rPr lang="en-US">
                <a:ea typeface="+mn-lt"/>
                <a:cs typeface="+mn-lt"/>
              </a:rPr>
              <a:t>Important to understand the need for the intervention before any implementation is done</a:t>
            </a:r>
            <a:endParaRPr lang="en-US">
              <a:ea typeface="Calibri"/>
              <a:cs typeface="Calibri"/>
            </a:endParaRPr>
          </a:p>
          <a:p>
            <a:pPr marL="762000" lvl="2" indent="-152400">
              <a:lnSpc>
                <a:spcPct val="114999"/>
              </a:lnSpc>
            </a:pPr>
            <a:r>
              <a:rPr lang="en-US">
                <a:ea typeface="+mn-lt"/>
                <a:cs typeface="+mn-lt"/>
              </a:rPr>
              <a:t>What are main issues affecting vaccine demand and uptake in the community?</a:t>
            </a:r>
          </a:p>
          <a:p>
            <a:pPr marL="457200" lvl="1" indent="-152400">
              <a:lnSpc>
                <a:spcPct val="114999"/>
              </a:lnSpc>
              <a:buFont typeface="Arial" panose="02070309020205020404" pitchFamily="49" charset="0"/>
              <a:buChar char="•"/>
            </a:pPr>
            <a:r>
              <a:rPr lang="en-US">
                <a:ea typeface="+mn-lt"/>
                <a:cs typeface="+mn-lt"/>
              </a:rPr>
              <a:t>What kind of intervention is best suited based on the needs of the target group?</a:t>
            </a:r>
            <a:endParaRPr lang="en-US">
              <a:ea typeface="Calibri"/>
              <a:cs typeface="Calibri"/>
            </a:endParaRPr>
          </a:p>
          <a:p>
            <a:pPr marL="762000" lvl="2" indent="-152400">
              <a:lnSpc>
                <a:spcPct val="114999"/>
              </a:lnSpc>
            </a:pPr>
            <a:r>
              <a:rPr lang="en-US">
                <a:ea typeface="+mn-lt"/>
                <a:cs typeface="+mn-lt"/>
              </a:rPr>
              <a:t>Who are the key actors/ organizations who may support the intervention/activities best suited?</a:t>
            </a:r>
          </a:p>
          <a:p>
            <a:pPr marL="457200" lvl="1" indent="-152400">
              <a:lnSpc>
                <a:spcPct val="114999"/>
              </a:lnSpc>
              <a:buFont typeface="Arial" panose="02070309020205020404" pitchFamily="49" charset="0"/>
              <a:buChar char="•"/>
            </a:pPr>
            <a:r>
              <a:rPr lang="en-US">
                <a:ea typeface="+mn-lt"/>
                <a:cs typeface="+mn-lt"/>
              </a:rPr>
              <a:t>Does the current intervention design seem appropriate and feasible within the socioeconomic, cultural, and political context?</a:t>
            </a:r>
            <a:endParaRPr lang="en-US">
              <a:ea typeface="Calibri"/>
              <a:cs typeface="Calibri"/>
            </a:endParaRPr>
          </a:p>
          <a:p>
            <a:pPr marL="762000" lvl="2" indent="-152400">
              <a:lnSpc>
                <a:spcPct val="114999"/>
              </a:lnSpc>
            </a:pPr>
            <a:endParaRPr lang="en-US">
              <a:ea typeface="Calibri"/>
              <a:cs typeface="Calibri"/>
            </a:endParaRPr>
          </a:p>
          <a:p>
            <a:pPr marL="0" indent="0">
              <a:lnSpc>
                <a:spcPct val="114999"/>
              </a:lnSpc>
              <a:buNone/>
            </a:pPr>
            <a:endParaRPr lang="en-US">
              <a:ea typeface="Calibri"/>
              <a:cs typeface="Calibri"/>
            </a:endParaRPr>
          </a:p>
        </p:txBody>
      </p:sp>
    </p:spTree>
    <p:extLst>
      <p:ext uri="{BB962C8B-B14F-4D97-AF65-F5344CB8AC3E}">
        <p14:creationId xmlns:p14="http://schemas.microsoft.com/office/powerpoint/2010/main" val="3782170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DB69-E572-EEEC-37BF-85A8C894697C}"/>
              </a:ext>
            </a:extLst>
          </p:cNvPr>
          <p:cNvSpPr>
            <a:spLocks noGrp="1"/>
          </p:cNvSpPr>
          <p:nvPr>
            <p:ph type="title"/>
          </p:nvPr>
        </p:nvSpPr>
        <p:spPr/>
        <p:txBody>
          <a:bodyPr/>
          <a:lstStyle/>
          <a:p>
            <a:r>
              <a:rPr lang="en-US">
                <a:ea typeface="Calibri Light"/>
                <a:cs typeface="Calibri Light"/>
              </a:rPr>
              <a:t>2. Process evaluation</a:t>
            </a:r>
            <a:endParaRPr lang="en-US"/>
          </a:p>
        </p:txBody>
      </p:sp>
      <p:sp>
        <p:nvSpPr>
          <p:cNvPr id="3" name="Content Placeholder 2">
            <a:extLst>
              <a:ext uri="{FF2B5EF4-FFF2-40B4-BE49-F238E27FC236}">
                <a16:creationId xmlns:a16="http://schemas.microsoft.com/office/drawing/2014/main" id="{F41FD900-283F-5C79-14A3-2BEFABF32576}"/>
              </a:ext>
            </a:extLst>
          </p:cNvPr>
          <p:cNvSpPr>
            <a:spLocks noGrp="1"/>
          </p:cNvSpPr>
          <p:nvPr>
            <p:ph sz="half" idx="1"/>
          </p:nvPr>
        </p:nvSpPr>
        <p:spPr>
          <a:xfrm>
            <a:off x="508000" y="1117281"/>
            <a:ext cx="11480156" cy="5301350"/>
          </a:xfrm>
        </p:spPr>
        <p:txBody>
          <a:bodyPr vert="horz" lIns="91440" tIns="45720" rIns="91440" bIns="45720" rtlCol="0" anchor="t">
            <a:normAutofit/>
          </a:bodyPr>
          <a:lstStyle/>
          <a:p>
            <a:pPr marL="0" indent="0">
              <a:lnSpc>
                <a:spcPct val="135000"/>
              </a:lnSpc>
              <a:buNone/>
            </a:pPr>
            <a:r>
              <a:rPr lang="en-US" sz="1600">
                <a:latin typeface="Poppins Light"/>
                <a:ea typeface="+mn-lt"/>
                <a:cs typeface="+mn-lt"/>
              </a:rPr>
              <a:t>Aims to understand the functioning of an intervention</a:t>
            </a:r>
            <a:endParaRPr lang="en-US" sz="1600">
              <a:latin typeface="Poppins Light"/>
            </a:endParaRPr>
          </a:p>
          <a:p>
            <a:pPr marL="152400" indent="-152400">
              <a:lnSpc>
                <a:spcPct val="135000"/>
              </a:lnSpc>
              <a:buFont typeface="Arial" panose="02070309020205020404" pitchFamily="49" charset="0"/>
              <a:buChar char="•"/>
            </a:pPr>
            <a:r>
              <a:rPr lang="en-US" sz="1600" b="1">
                <a:latin typeface="Poppins Light"/>
                <a:ea typeface="+mn-lt"/>
                <a:cs typeface="+mn-lt"/>
              </a:rPr>
              <a:t>Quantity of activities implemented: </a:t>
            </a:r>
            <a:r>
              <a:rPr lang="en-US" sz="1600">
                <a:latin typeface="Poppins Light"/>
                <a:ea typeface="+mn-lt"/>
                <a:cs typeface="+mn-lt"/>
              </a:rPr>
              <a:t>were activities implemented, on time, as agreed?</a:t>
            </a:r>
          </a:p>
          <a:p>
            <a:pPr marL="152400" indent="-152400">
              <a:lnSpc>
                <a:spcPct val="135000"/>
              </a:lnSpc>
              <a:buFont typeface="Arial" panose="02070309020205020404" pitchFamily="49" charset="0"/>
              <a:buChar char="•"/>
            </a:pPr>
            <a:r>
              <a:rPr lang="en-US" sz="1600" b="1">
                <a:latin typeface="Poppins Light"/>
                <a:ea typeface="+mn-lt"/>
                <a:cs typeface="+mn-lt"/>
              </a:rPr>
              <a:t>Quality of the implementation: </a:t>
            </a:r>
            <a:endParaRPr lang="en-US" sz="1600">
              <a:latin typeface="Poppins Light"/>
              <a:ea typeface="+mn-lt"/>
              <a:cs typeface="+mn-lt"/>
            </a:endParaRPr>
          </a:p>
          <a:p>
            <a:pPr marL="762000" lvl="2" indent="-152400">
              <a:lnSpc>
                <a:spcPct val="110000"/>
              </a:lnSpc>
              <a:spcBef>
                <a:spcPts val="300"/>
              </a:spcBef>
            </a:pPr>
            <a:r>
              <a:rPr lang="en-US" sz="1600">
                <a:latin typeface="Poppins Light"/>
                <a:ea typeface="+mn-lt"/>
                <a:cs typeface="+mn-lt"/>
              </a:rPr>
              <a:t>How well were they implemented?</a:t>
            </a:r>
            <a:endParaRPr lang="en-US" sz="1600">
              <a:latin typeface="Poppins Light"/>
              <a:ea typeface="Calibri"/>
              <a:cs typeface="Calibri"/>
            </a:endParaRPr>
          </a:p>
          <a:p>
            <a:pPr marL="762000" lvl="2" indent="-152400">
              <a:lnSpc>
                <a:spcPct val="110000"/>
              </a:lnSpc>
              <a:spcBef>
                <a:spcPts val="300"/>
              </a:spcBef>
            </a:pPr>
            <a:r>
              <a:rPr lang="en-US" sz="1600">
                <a:latin typeface="Poppins Light"/>
                <a:ea typeface="+mn-lt"/>
                <a:cs typeface="+mn-lt"/>
              </a:rPr>
              <a:t>What factors have enabled successful implementation?</a:t>
            </a:r>
            <a:endParaRPr lang="en-US" sz="1600">
              <a:latin typeface="Poppins Light"/>
              <a:ea typeface="Calibri"/>
              <a:cs typeface="Calibri"/>
            </a:endParaRPr>
          </a:p>
          <a:p>
            <a:pPr marL="762000" lvl="2" indent="-152400">
              <a:lnSpc>
                <a:spcPct val="110000"/>
              </a:lnSpc>
              <a:spcBef>
                <a:spcPts val="300"/>
              </a:spcBef>
            </a:pPr>
            <a:r>
              <a:rPr lang="en-US" sz="1600">
                <a:latin typeface="Poppins Light"/>
                <a:ea typeface="+mn-lt"/>
                <a:cs typeface="+mn-lt"/>
              </a:rPr>
              <a:t>What factors hindered successful implementation?</a:t>
            </a:r>
            <a:endParaRPr lang="en-US" sz="1600">
              <a:latin typeface="Poppins Light"/>
              <a:ea typeface="Calibri"/>
              <a:cs typeface="Calibri"/>
            </a:endParaRPr>
          </a:p>
          <a:p>
            <a:pPr marL="762000" lvl="2" indent="-152400">
              <a:lnSpc>
                <a:spcPct val="110000"/>
              </a:lnSpc>
              <a:spcBef>
                <a:spcPts val="300"/>
              </a:spcBef>
            </a:pPr>
            <a:r>
              <a:rPr lang="en-US" sz="1600">
                <a:latin typeface="Poppins Light"/>
                <a:ea typeface="+mn-lt"/>
                <a:cs typeface="+mn-lt"/>
              </a:rPr>
              <a:t>Was it due to poor implementation itself or other external factors?</a:t>
            </a:r>
            <a:endParaRPr lang="en-US" sz="1600">
              <a:latin typeface="Poppins Light"/>
              <a:ea typeface="Calibri"/>
              <a:cs typeface="Calibri"/>
            </a:endParaRPr>
          </a:p>
          <a:p>
            <a:pPr marL="762000" lvl="2" indent="-152400">
              <a:lnSpc>
                <a:spcPct val="110000"/>
              </a:lnSpc>
              <a:spcBef>
                <a:spcPts val="300"/>
              </a:spcBef>
            </a:pPr>
            <a:r>
              <a:rPr lang="en-US" sz="1600">
                <a:latin typeface="Poppins Light"/>
                <a:ea typeface="+mn-lt"/>
                <a:cs typeface="+mn-lt"/>
              </a:rPr>
              <a:t>If poor implementation, then what were the main issues?</a:t>
            </a:r>
            <a:endParaRPr lang="en-US" sz="1600">
              <a:latin typeface="Poppins Light"/>
              <a:ea typeface="Calibri"/>
              <a:cs typeface="Calibri"/>
            </a:endParaRPr>
          </a:p>
          <a:p>
            <a:pPr marL="762000" lvl="2" indent="-152400">
              <a:lnSpc>
                <a:spcPct val="110000"/>
              </a:lnSpc>
              <a:spcBef>
                <a:spcPts val="300"/>
              </a:spcBef>
            </a:pPr>
            <a:r>
              <a:rPr lang="en-US" sz="1600">
                <a:latin typeface="Poppins Light"/>
                <a:ea typeface="+mn-lt"/>
                <a:cs typeface="+mn-lt"/>
              </a:rPr>
              <a:t>Could the implementation be adjusted for a more successful outcome?</a:t>
            </a:r>
            <a:endParaRPr lang="en-US" sz="1600">
              <a:latin typeface="Poppins Light"/>
              <a:ea typeface="Calibri"/>
              <a:cs typeface="Calibri"/>
            </a:endParaRPr>
          </a:p>
          <a:p>
            <a:pPr marL="762000" lvl="2" indent="-152400">
              <a:lnSpc>
                <a:spcPct val="110000"/>
              </a:lnSpc>
              <a:spcBef>
                <a:spcPts val="300"/>
              </a:spcBef>
            </a:pPr>
            <a:r>
              <a:rPr lang="en-US" sz="1600">
                <a:latin typeface="Poppins Light"/>
                <a:ea typeface="+mn-lt"/>
                <a:cs typeface="+mn-lt"/>
              </a:rPr>
              <a:t>Acceptability of the activities for those targeted: What do people have to say about the program?</a:t>
            </a:r>
          </a:p>
          <a:p>
            <a:pPr marL="152400" indent="-152400">
              <a:lnSpc>
                <a:spcPct val="135000"/>
              </a:lnSpc>
            </a:pPr>
            <a:r>
              <a:rPr lang="en-US" sz="1600" b="1">
                <a:latin typeface="Poppins Light"/>
                <a:ea typeface="+mn-lt"/>
                <a:cs typeface="+mn-lt"/>
              </a:rPr>
              <a:t>Develop a process evaluation plan and follow through</a:t>
            </a:r>
            <a:endParaRPr lang="en-US" sz="1600" b="1">
              <a:latin typeface="Poppins Light"/>
            </a:endParaRPr>
          </a:p>
          <a:p>
            <a:pPr marL="457200" lvl="1" indent="-152400">
              <a:lnSpc>
                <a:spcPct val="120000"/>
              </a:lnSpc>
            </a:pPr>
            <a:r>
              <a:rPr lang="en-US" sz="1600">
                <a:latin typeface="Poppins Light"/>
                <a:ea typeface="+mn-lt"/>
                <a:cs typeface="+mn-lt"/>
              </a:rPr>
              <a:t>Process evaluation findings are important to account for when presenting your final evaluation results</a:t>
            </a:r>
            <a:endParaRPr lang="en-US" sz="1600">
              <a:latin typeface="Poppins Light"/>
              <a:cs typeface="Calibri"/>
            </a:endParaRPr>
          </a:p>
          <a:p>
            <a:pPr marL="457200" lvl="1" indent="-152400">
              <a:lnSpc>
                <a:spcPct val="120000"/>
              </a:lnSpc>
            </a:pPr>
            <a:r>
              <a:rPr lang="en-US" sz="1600">
                <a:latin typeface="Poppins Light"/>
                <a:ea typeface="Calibri"/>
                <a:cs typeface="Calibri"/>
              </a:rPr>
              <a:t>Implementation fidelity: The extent to which intervention is delivered as intended</a:t>
            </a:r>
          </a:p>
          <a:p>
            <a:pPr marL="457200" lvl="1" indent="-152400">
              <a:lnSpc>
                <a:spcPct val="120000"/>
              </a:lnSpc>
            </a:pPr>
            <a:r>
              <a:rPr lang="en-US" sz="1600">
                <a:latin typeface="Poppins Light"/>
                <a:ea typeface="Calibri"/>
                <a:cs typeface="Calibri"/>
              </a:rPr>
              <a:t>Process evaluation can help to understand implementation fidelity and take corrective action as needed</a:t>
            </a:r>
          </a:p>
          <a:p>
            <a:pPr marL="152400" indent="-152400">
              <a:lnSpc>
                <a:spcPct val="135000"/>
              </a:lnSpc>
            </a:pPr>
            <a:endParaRPr lang="en-US">
              <a:ea typeface="Calibri"/>
              <a:cs typeface="Calibri"/>
            </a:endParaRPr>
          </a:p>
        </p:txBody>
      </p:sp>
    </p:spTree>
    <p:extLst>
      <p:ext uri="{BB962C8B-B14F-4D97-AF65-F5344CB8AC3E}">
        <p14:creationId xmlns:p14="http://schemas.microsoft.com/office/powerpoint/2010/main" val="3143529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6326-91A8-F4FA-B8CF-2C2BE39FCDB5}"/>
              </a:ext>
            </a:extLst>
          </p:cNvPr>
          <p:cNvSpPr>
            <a:spLocks noGrp="1"/>
          </p:cNvSpPr>
          <p:nvPr>
            <p:ph type="title"/>
          </p:nvPr>
        </p:nvSpPr>
        <p:spPr/>
        <p:txBody>
          <a:bodyPr/>
          <a:lstStyle/>
          <a:p>
            <a:r>
              <a:rPr lang="en-US">
                <a:ea typeface="Calibri Light"/>
                <a:cs typeface="Calibri Light"/>
              </a:rPr>
              <a:t>3. Outcome Evaluation</a:t>
            </a:r>
            <a:endParaRPr lang="en-US"/>
          </a:p>
        </p:txBody>
      </p:sp>
      <p:sp>
        <p:nvSpPr>
          <p:cNvPr id="3" name="Content Placeholder 2">
            <a:extLst>
              <a:ext uri="{FF2B5EF4-FFF2-40B4-BE49-F238E27FC236}">
                <a16:creationId xmlns:a16="http://schemas.microsoft.com/office/drawing/2014/main" id="{F9E1D89C-80A2-90A5-5933-40746D72FCF3}"/>
              </a:ext>
            </a:extLst>
          </p:cNvPr>
          <p:cNvSpPr>
            <a:spLocks noGrp="1"/>
          </p:cNvSpPr>
          <p:nvPr>
            <p:ph sz="half" idx="1"/>
          </p:nvPr>
        </p:nvSpPr>
        <p:spPr>
          <a:xfrm>
            <a:off x="508000" y="1397002"/>
            <a:ext cx="11150600" cy="4780490"/>
          </a:xfrm>
        </p:spPr>
        <p:txBody>
          <a:bodyPr vert="horz" lIns="91440" tIns="45720" rIns="91440" bIns="45720" rtlCol="0" anchor="t">
            <a:normAutofit/>
          </a:bodyPr>
          <a:lstStyle/>
          <a:p>
            <a:pPr marL="152400" indent="-152400">
              <a:lnSpc>
                <a:spcPct val="125000"/>
              </a:lnSpc>
            </a:pPr>
            <a:r>
              <a:rPr lang="en-US">
                <a:ea typeface="+mn-lt"/>
                <a:cs typeface="+mn-lt"/>
              </a:rPr>
              <a:t>Evaluate whether any change occurred in the intended outcomes</a:t>
            </a:r>
            <a:endParaRPr lang="en-US">
              <a:ea typeface="Calibri" panose="020F0502020204030204"/>
              <a:cs typeface="Calibri" panose="020F0502020204030204"/>
            </a:endParaRPr>
          </a:p>
          <a:p>
            <a:pPr marL="457200" lvl="1" indent="-152400">
              <a:lnSpc>
                <a:spcPct val="125000"/>
              </a:lnSpc>
            </a:pPr>
            <a:r>
              <a:rPr lang="en-US">
                <a:ea typeface="+mn-lt"/>
                <a:cs typeface="+mn-lt"/>
              </a:rPr>
              <a:t>Increased knowledge about facts vs. Myths on vaccines</a:t>
            </a:r>
            <a:endParaRPr lang="en-US">
              <a:ea typeface="Calibri"/>
              <a:cs typeface="Calibri"/>
            </a:endParaRPr>
          </a:p>
          <a:p>
            <a:pPr marL="457200" lvl="1" indent="-152400">
              <a:lnSpc>
                <a:spcPct val="125000"/>
              </a:lnSpc>
            </a:pPr>
            <a:r>
              <a:rPr lang="en-US">
                <a:ea typeface="+mn-lt"/>
                <a:cs typeface="+mn-lt"/>
              </a:rPr>
              <a:t>Increase in ability to identify vaccine misinformation</a:t>
            </a:r>
            <a:endParaRPr lang="en-US">
              <a:ea typeface="Calibri"/>
              <a:cs typeface="Calibri"/>
            </a:endParaRPr>
          </a:p>
          <a:p>
            <a:pPr marL="457200" lvl="1" indent="-152400">
              <a:lnSpc>
                <a:spcPct val="125000"/>
              </a:lnSpc>
            </a:pPr>
            <a:r>
              <a:rPr lang="en-US">
                <a:ea typeface="+mn-lt"/>
                <a:cs typeface="+mn-lt"/>
              </a:rPr>
              <a:t>Increased adherence to guidance and best practice behaviors</a:t>
            </a:r>
            <a:endParaRPr lang="en-US">
              <a:ea typeface="Calibri"/>
              <a:cs typeface="Calibri"/>
            </a:endParaRPr>
          </a:p>
          <a:p>
            <a:pPr marL="457200" lvl="1" indent="-152400">
              <a:lnSpc>
                <a:spcPct val="125000"/>
              </a:lnSpc>
            </a:pPr>
            <a:r>
              <a:rPr lang="en-US">
                <a:ea typeface="+mn-lt"/>
                <a:cs typeface="+mn-lt"/>
              </a:rPr>
              <a:t>Increased trust in vaccines</a:t>
            </a:r>
          </a:p>
          <a:p>
            <a:pPr marL="152400" indent="-152400">
              <a:lnSpc>
                <a:spcPct val="125000"/>
              </a:lnSpc>
            </a:pPr>
            <a:r>
              <a:rPr lang="en-US" sz="2100">
                <a:latin typeface="Poppins Light"/>
                <a:ea typeface="+mn-lt"/>
                <a:cs typeface="+mn-lt"/>
              </a:rPr>
              <a:t>Baseline information on outcomes measured should be available for comparison</a:t>
            </a:r>
            <a:endParaRPr lang="en-US" sz="2100">
              <a:latin typeface="Poppins Light"/>
            </a:endParaRPr>
          </a:p>
          <a:p>
            <a:pPr marL="457200" lvl="1" indent="-152400">
              <a:lnSpc>
                <a:spcPct val="125000"/>
              </a:lnSpc>
            </a:pPr>
            <a:r>
              <a:rPr lang="en-US">
                <a:ea typeface="+mn-lt"/>
                <a:cs typeface="+mn-lt"/>
              </a:rPr>
              <a:t>Different types of evaluation design- pre/ post design with or without comparison group</a:t>
            </a:r>
          </a:p>
          <a:p>
            <a:pPr marL="457200" lvl="1" indent="-152400">
              <a:lnSpc>
                <a:spcPct val="125000"/>
              </a:lnSpc>
            </a:pPr>
            <a:r>
              <a:rPr lang="en-US">
                <a:ea typeface="+mn-lt"/>
                <a:cs typeface="+mn-lt"/>
              </a:rPr>
              <a:t>Evaluation design will depend on objectives and resources available</a:t>
            </a:r>
          </a:p>
          <a:p>
            <a:pPr marL="152400" indent="-152400">
              <a:lnSpc>
                <a:spcPct val="125000"/>
              </a:lnSpc>
            </a:pPr>
            <a:r>
              <a:rPr lang="en-US" sz="2100">
                <a:latin typeface="Poppins Light"/>
                <a:ea typeface="+mn-lt"/>
                <a:cs typeface="+mn-lt"/>
              </a:rPr>
              <a:t>Information on outcome can be obtained much sooner than you can assess impact on e.g. vaccination coverage</a:t>
            </a:r>
            <a:endParaRPr lang="en-US" sz="2100">
              <a:latin typeface="Poppins Light"/>
            </a:endParaRPr>
          </a:p>
          <a:p>
            <a:pPr marL="152400" indent="-152400">
              <a:lnSpc>
                <a:spcPct val="125000"/>
              </a:lnSpc>
            </a:pPr>
            <a:endParaRPr lang="en-US">
              <a:ea typeface="Calibri"/>
              <a:cs typeface="Calibri"/>
            </a:endParaRPr>
          </a:p>
        </p:txBody>
      </p:sp>
    </p:spTree>
    <p:extLst>
      <p:ext uri="{BB962C8B-B14F-4D97-AF65-F5344CB8AC3E}">
        <p14:creationId xmlns:p14="http://schemas.microsoft.com/office/powerpoint/2010/main" val="3442114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55</Slides>
  <Notes>29</Notes>
  <HiddenSlides>0</HiddenSlide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Office Theme</vt:lpstr>
      <vt:lpstr>comp training ppt theme</vt:lpstr>
      <vt:lpstr>Comprehensive training  </vt:lpstr>
      <vt:lpstr>Monitoring and Evaluation for Programs and Interventions</vt:lpstr>
      <vt:lpstr>Outline</vt:lpstr>
      <vt:lpstr>Learning objectives</vt:lpstr>
      <vt:lpstr>Definitions: Monitoring and Evaluation</vt:lpstr>
      <vt:lpstr>Evaluation processes through the life of the program</vt:lpstr>
      <vt:lpstr>1. Formative Phase</vt:lpstr>
      <vt:lpstr>2. Process evaluation</vt:lpstr>
      <vt:lpstr>3. Outcome Evaluation</vt:lpstr>
      <vt:lpstr>4. Impact Evaluation</vt:lpstr>
      <vt:lpstr>How to plan for monitoring and evaluation?</vt:lpstr>
      <vt:lpstr>What are logic models?</vt:lpstr>
      <vt:lpstr>Components of a Logic Model</vt:lpstr>
      <vt:lpstr>Scenario: Hoax-busting Chat bot on COVID-19 misinformation as an intervention strategy </vt:lpstr>
      <vt:lpstr>Example of a logic model: Hoax-busting Chat bot on COVID-19 misinformation as an intervention strategy</vt:lpstr>
      <vt:lpstr>Stakeholder Engagement</vt:lpstr>
      <vt:lpstr>How to best engage with stakeholders?</vt:lpstr>
      <vt:lpstr>Measurement for M&amp;E</vt:lpstr>
      <vt:lpstr>Types of indicators</vt:lpstr>
      <vt:lpstr>Data for M&amp;E: Getting good quality and timely data is critical to an effective M&amp;E plan </vt:lpstr>
      <vt:lpstr>Data for M&amp;E: Getting good quality and timely data is critical to an effective M&amp;E plan </vt:lpstr>
      <vt:lpstr>Integrated analysis from multiple data sources for M&amp;E provides rich contextual and nuanced information</vt:lpstr>
      <vt:lpstr>Example from the Field 1: Impacts of engaging communities through traditional and religious leaders on vaccination coverage in Cross River State, Nigeria</vt:lpstr>
      <vt:lpstr>Example from the field 1: Theory of Change Used</vt:lpstr>
      <vt:lpstr>Example from the field 1: Monitoring System</vt:lpstr>
      <vt:lpstr>PowerPoint Presentation</vt:lpstr>
      <vt:lpstr>Potential Barriers to M&amp;E </vt:lpstr>
      <vt:lpstr>3 Best practices in Conducting M&amp;E in the Field</vt:lpstr>
      <vt:lpstr>3 Truths from the field</vt:lpstr>
      <vt:lpstr>2 best practices for M&amp;E dissemination</vt:lpstr>
      <vt:lpstr>Actions You Can Take to Address M&amp;E in Different Operating Environments</vt:lpstr>
      <vt:lpstr>Resources</vt:lpstr>
      <vt:lpstr>PowerPoint Presentation</vt:lpstr>
      <vt:lpstr>Dissemination of evaluation findings</vt:lpstr>
      <vt:lpstr>Why conduct program monitoring and evaluation?</vt:lpstr>
      <vt:lpstr>Key Evaluation Questions (1)</vt:lpstr>
      <vt:lpstr>Key questions for M&amp;E (2) </vt:lpstr>
      <vt:lpstr>Example of M&amp;E framework </vt:lpstr>
      <vt:lpstr>Key elements of any evaluation plan</vt:lpstr>
      <vt:lpstr>SMART Indicators</vt:lpstr>
      <vt:lpstr>Example 2: Most Significant Change Evaluation for Second Year of Life Project in Ghana (2)</vt:lpstr>
      <vt:lpstr>Evaluation Designs</vt:lpstr>
      <vt:lpstr>PowerPoint Presentation</vt:lpstr>
      <vt:lpstr>PowerPoint Presentation</vt:lpstr>
      <vt:lpstr>PowerPoint Presentation</vt:lpstr>
      <vt:lpstr>Evaluation Approaches</vt:lpstr>
      <vt:lpstr>Evaluation Approaches 2</vt:lpstr>
      <vt:lpstr>Example 2: Most Significant Change Evaluation for Second Year of Life Project in Ghana (1)</vt:lpstr>
      <vt:lpstr>Field Example 3: Pre and post survey evaluation for social inoculation intervention in Indonesia  </vt:lpstr>
      <vt:lpstr>Key Definitions for Program Implementation </vt:lpstr>
      <vt:lpstr>PowerPoint Presentation</vt:lpstr>
      <vt:lpstr>Why intervention may not have intended impact?</vt:lpstr>
      <vt:lpstr>Impact can be difficult to capture and achieve</vt:lpstr>
      <vt:lpstr>RE-AIM framework</vt:lpstr>
      <vt:lpstr>Why is this important?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 for Subject-Specific Lecture</dc:title>
  <dc:creator>Wilhelm, Elisabeth (CDC/DDPHSIS/CGH/GID)</dc:creator>
  <cp:revision>112</cp:revision>
  <dcterms:created xsi:type="dcterms:W3CDTF">2022-04-06T00:17:03Z</dcterms:created>
  <dcterms:modified xsi:type="dcterms:W3CDTF">2022-07-22T19:06:57Z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2022-04-06T01:27:55Z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72bcbc91-3e8b-42d5-8599-07fe645b3c27</vt:lpwstr>
  </property>
  <property fmtid="{D5CDD505-2E9C-101B-9397-08002B2CF9AE}" pid="8" name="MSIP_Label_7b94a7b8-f06c-4dfe-bdcc-9b548fd58c31_ContentBits">
    <vt:lpwstr>0</vt:lpwstr>
  </property>
</Properties>
</file>