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comments/modernComment_109_0.xml" ContentType="application/vnd.ms-powerpoint.comments+xml"/>
  <Override PartName="/ppt/comments/modernComment_10A_0.xml" ContentType="application/vnd.ms-powerpoint.comments+xml"/>
  <Override PartName="/ppt/comments/modernComment_10D_0.xml" ContentType="application/vnd.ms-powerpoint.comments+xml"/>
  <Override PartName="/ppt/revisionInfo.xml" ContentType="application/vnd.ms-powerpoint.revisioninfo+xml"/>
  <Override PartName="/ppt/changesInfos/changesInfo1.xml" ContentType="application/vnd.ms-powerpoint.changes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1"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9" r:id="rId20"/>
    <p:sldId id="273" r:id="rId21"/>
    <p:sldId id="280" r:id="rId22"/>
    <p:sldId id="274" r:id="rId23"/>
    <p:sldId id="275" r:id="rId24"/>
    <p:sldId id="276" r:id="rId25"/>
    <p:sldId id="277" r:id="rId26"/>
  </p:sldIdLst>
  <p:sldSz cx="18288000" cy="10287000"/>
  <p:notesSz cx="6858000" cy="9144000"/>
  <p:embeddedFontLst>
    <p:embeddedFont>
      <p:font typeface="Poppins Light" panose="020B060402020202020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Poppins ExtraBold" panose="020B0604020202020204" charset="0"/>
      <p:regular r:id="rId36"/>
      <p:bold r:id="rId37"/>
      <p:italic r:id="rId38"/>
      <p:boldItalic r:id="rId39"/>
    </p:embeddedFont>
    <p:embeddedFont>
      <p:font typeface="Poppins" panose="020B0604020202020204" charset="0"/>
      <p:regular r:id="rId40"/>
      <p:bold r:id="rId41"/>
      <p:italic r:id="rId42"/>
      <p:boldItalic r:id="rId43"/>
    </p:embeddedFont>
    <p:embeddedFont>
      <p:font typeface="Garamond" panose="02020404030301010803" pitchFamily="18"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9" roundtripDataSignature="AMtx7mi0ZokNLfgKuSx/mXH3lUmxv3j7f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FF557E-443C-8613-3654-52214415C35A}" name="Roshni Devchand" initials="RD" userId="391f66c60875c68d" providerId="Windows Live"/>
  <p188:author id="{8609DCF7-6AEC-CEC9-19B0-5CF6B880B795}" name="Crystal Bruce" initials="CB" userId="14427a4ffe69d2b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34E"/>
    <a:srgbClr val="F5B9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D6A20A-A3A6-4DF3-BB90-683E8BE9C794}" v="11" dt="2022-06-29T19:54:51.347"/>
    <p1510:client id="{46F6E356-E18C-4549-BF27-48446CCA995E}" v="126" dt="2022-06-28T15:51:40.503"/>
    <p1510:client id="{63EE0476-F78E-4B00-A484-703B7CE64355}" v="30" dt="2022-06-28T20:10:46.001"/>
    <p1510:client id="{6DF093C8-AF56-45D2-B5AE-91CE0C9DB0C2}" v="39" dt="2022-06-28T19:47:40.421"/>
    <p1510:client id="{940602BC-D244-4226-A297-110B359B87FC}" v="1" dt="2022-07-21T15:23:41.375"/>
    <p1510:client id="{9A923C3D-F90F-4ACA-B09A-2064439B49AA}" v="16" dt="2022-06-29T15:54:32.287"/>
    <p1510:client id="{A75A9FAA-9DE9-4BC3-8363-4FFF32715567}" v="502" dt="2022-06-28T18:47:08.807"/>
    <p1510:client id="{A90A61EE-10CF-41ED-8D4C-2981D5AA98E6}" v="523" dt="2022-06-29T14:10:33.645"/>
    <p1510:client id="{AFBF9DFB-83F9-458A-8847-8C354CA7CB2B}" v="18" dt="2022-07-22T00:49:33.111"/>
    <p1510:client id="{CDF1BE0E-330D-4FF8-B589-43544DCFADCF}" v="24" dt="2022-07-05T06:30:53.510"/>
    <p1510:client id="{D1361AB1-6954-46CF-A464-3D32D9339A34}" v="14" dt="2022-07-20T14:25:24.466"/>
    <p1510:client id="{F9B913A0-A08A-4A31-AC0B-DF40CD4D94D7}" v="15" dt="2022-06-29T20:15:19.364"/>
    <p1510:client id="{FA5F4235-FE7B-4621-BC90-DD0853E9BF73}" v="38" dt="2022-07-05T14:29:10.582"/>
    <p1510:client id="{FBA4C9E8-DC02-4E24-A019-D8F10986B9A3}" v="9" dt="2022-06-29T15:07:51.239"/>
  </p1510:revLst>
</p1510:revInfo>
</file>

<file path=ppt/tableStyles.xml><?xml version="1.0" encoding="utf-8"?>
<a:tblStyleLst xmlns:a="http://schemas.openxmlformats.org/drawingml/2006/main" def="{88D62304-1CAC-4352-9010-F2E6D4072D9B}">
  <a:tblStyle styleId="{88D62304-1CAC-4352-9010-F2E6D4072D9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79" autoAdjust="0"/>
    <p:restoredTop sz="94660"/>
  </p:normalViewPr>
  <p:slideViewPr>
    <p:cSldViewPr snapToGrid="0">
      <p:cViewPr varScale="1">
        <p:scale>
          <a:sx n="62" d="100"/>
          <a:sy n="62" d="100"/>
        </p:scale>
        <p:origin x="7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font" Target="fonts/font14.fntdata"/><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56" Type="http://schemas.microsoft.com/office/2018/10/relationships/authors" Target="authors.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hni Devchand" userId="391f66c60875c68d" providerId="Windows Live" clId="Web-{AFBF9DFB-83F9-458A-8847-8C354CA7CB2B}"/>
    <pc:docChg chg="modSld">
      <pc:chgData name="Roshni Devchand" userId="391f66c60875c68d" providerId="Windows Live" clId="Web-{AFBF9DFB-83F9-458A-8847-8C354CA7CB2B}" dt="2022-07-22T00:49:32.564" v="16" actId="20577"/>
      <pc:docMkLst>
        <pc:docMk/>
      </pc:docMkLst>
      <pc:sldChg chg="modSp">
        <pc:chgData name="Roshni Devchand" userId="391f66c60875c68d" providerId="Windows Live" clId="Web-{AFBF9DFB-83F9-458A-8847-8C354CA7CB2B}" dt="2022-07-22T00:49:32.564" v="16" actId="20577"/>
        <pc:sldMkLst>
          <pc:docMk/>
          <pc:sldMk cId="0" sldId="257"/>
        </pc:sldMkLst>
        <pc:spChg chg="mod">
          <ac:chgData name="Roshni Devchand" userId="391f66c60875c68d" providerId="Windows Live" clId="Web-{AFBF9DFB-83F9-458A-8847-8C354CA7CB2B}" dt="2022-07-22T00:49:32.564" v="16" actId="20577"/>
          <ac:spMkLst>
            <pc:docMk/>
            <pc:sldMk cId="0" sldId="257"/>
            <ac:spMk id="420" creationId="{00000000-0000-0000-0000-000000000000}"/>
          </ac:spMkLst>
        </pc:spChg>
      </pc:sldChg>
    </pc:docChg>
  </pc:docChgLst>
  <pc:docChgLst>
    <pc:chgData name="Crystal Bruce" userId="14427a4ffe69d2bf" providerId="Windows Live" clId="Web-{F9B913A0-A08A-4A31-AC0B-DF40CD4D94D7}"/>
    <pc:docChg chg="modSld">
      <pc:chgData name="Crystal Bruce" userId="14427a4ffe69d2bf" providerId="Windows Live" clId="Web-{F9B913A0-A08A-4A31-AC0B-DF40CD4D94D7}" dt="2022-06-29T20:15:17.442" v="4" actId="20577"/>
      <pc:docMkLst>
        <pc:docMk/>
      </pc:docMkLst>
      <pc:sldChg chg="modSp">
        <pc:chgData name="Crystal Bruce" userId="14427a4ffe69d2bf" providerId="Windows Live" clId="Web-{F9B913A0-A08A-4A31-AC0B-DF40CD4D94D7}" dt="2022-06-29T20:15:17.442" v="4" actId="20577"/>
        <pc:sldMkLst>
          <pc:docMk/>
          <pc:sldMk cId="1251033959" sldId="279"/>
        </pc:sldMkLst>
        <pc:spChg chg="mod">
          <ac:chgData name="Crystal Bruce" userId="14427a4ffe69d2bf" providerId="Windows Live" clId="Web-{F9B913A0-A08A-4A31-AC0B-DF40CD4D94D7}" dt="2022-06-29T20:15:17.442" v="4" actId="20577"/>
          <ac:spMkLst>
            <pc:docMk/>
            <pc:sldMk cId="1251033959" sldId="279"/>
            <ac:spMk id="20" creationId="{4B8ACC23-3296-4C75-99AB-C4B24D5397F7}"/>
          </ac:spMkLst>
        </pc:spChg>
        <pc:spChg chg="mod">
          <ac:chgData name="Crystal Bruce" userId="14427a4ffe69d2bf" providerId="Windows Live" clId="Web-{F9B913A0-A08A-4A31-AC0B-DF40CD4D94D7}" dt="2022-06-29T20:14:23.503" v="2" actId="20577"/>
          <ac:spMkLst>
            <pc:docMk/>
            <pc:sldMk cId="1251033959" sldId="279"/>
            <ac:spMk id="21" creationId="{EF5501CB-D8CB-4CEC-B577-FEE3E25D5836}"/>
          </ac:spMkLst>
        </pc:spChg>
        <pc:spChg chg="mod">
          <ac:chgData name="Crystal Bruce" userId="14427a4ffe69d2bf" providerId="Windows Live" clId="Web-{F9B913A0-A08A-4A31-AC0B-DF40CD4D94D7}" dt="2022-06-29T20:14:04.378" v="0" actId="20577"/>
          <ac:spMkLst>
            <pc:docMk/>
            <pc:sldMk cId="1251033959" sldId="279"/>
            <ac:spMk id="22" creationId="{10A617EF-BF77-4F7F-962F-6D1699BDB267}"/>
          </ac:spMkLst>
        </pc:spChg>
        <pc:spChg chg="mod">
          <ac:chgData name="Crystal Bruce" userId="14427a4ffe69d2bf" providerId="Windows Live" clId="Web-{F9B913A0-A08A-4A31-AC0B-DF40CD4D94D7}" dt="2022-06-29T20:14:33.081" v="3" actId="20577"/>
          <ac:spMkLst>
            <pc:docMk/>
            <pc:sldMk cId="1251033959" sldId="279"/>
            <ac:spMk id="23" creationId="{32390E01-4DE4-4A02-807F-6E88D71075CB}"/>
          </ac:spMkLst>
        </pc:spChg>
      </pc:sldChg>
    </pc:docChg>
  </pc:docChgLst>
  <pc:docChgLst>
    <pc:chgData name="Guest User" userId="e2fbebf8aab59d5d" providerId="Windows Live" clId="Web-{CDF1BE0E-330D-4FF8-B589-43544DCFADCF}"/>
    <pc:docChg chg="modSld">
      <pc:chgData name="Guest User" userId="e2fbebf8aab59d5d" providerId="Windows Live" clId="Web-{CDF1BE0E-330D-4FF8-B589-43544DCFADCF}" dt="2022-07-05T06:30:53.510" v="22" actId="1076"/>
      <pc:docMkLst>
        <pc:docMk/>
      </pc:docMkLst>
      <pc:sldChg chg="modSp">
        <pc:chgData name="Guest User" userId="e2fbebf8aab59d5d" providerId="Windows Live" clId="Web-{CDF1BE0E-330D-4FF8-B589-43544DCFADCF}" dt="2022-07-05T06:30:53.510" v="22" actId="1076"/>
        <pc:sldMkLst>
          <pc:docMk/>
          <pc:sldMk cId="0" sldId="257"/>
        </pc:sldMkLst>
        <pc:spChg chg="mod">
          <ac:chgData name="Guest User" userId="e2fbebf8aab59d5d" providerId="Windows Live" clId="Web-{CDF1BE0E-330D-4FF8-B589-43544DCFADCF}" dt="2022-07-05T06:30:53.510" v="22" actId="1076"/>
          <ac:spMkLst>
            <pc:docMk/>
            <pc:sldMk cId="0" sldId="257"/>
            <ac:spMk id="420" creationId="{00000000-0000-0000-0000-000000000000}"/>
          </ac:spMkLst>
        </pc:spChg>
      </pc:sldChg>
    </pc:docChg>
  </pc:docChgLst>
  <pc:docChgLst>
    <pc:chgData name="Roshni Devchand" userId="391f66c60875c68d" providerId="Windows Live" clId="Web-{FA5F4235-FE7B-4621-BC90-DD0853E9BF73}"/>
    <pc:docChg chg="modSld">
      <pc:chgData name="Roshni Devchand" userId="391f66c60875c68d" providerId="Windows Live" clId="Web-{FA5F4235-FE7B-4621-BC90-DD0853E9BF73}" dt="2022-07-05T14:29:10.582" v="33"/>
      <pc:docMkLst>
        <pc:docMk/>
      </pc:docMkLst>
      <pc:sldChg chg="addSp modSp">
        <pc:chgData name="Roshni Devchand" userId="391f66c60875c68d" providerId="Windows Live" clId="Web-{FA5F4235-FE7B-4621-BC90-DD0853E9BF73}" dt="2022-07-05T14:25:02.682" v="4" actId="14100"/>
        <pc:sldMkLst>
          <pc:docMk/>
          <pc:sldMk cId="0" sldId="257"/>
        </pc:sldMkLst>
        <pc:spChg chg="add mod">
          <ac:chgData name="Roshni Devchand" userId="391f66c60875c68d" providerId="Windows Live" clId="Web-{FA5F4235-FE7B-4621-BC90-DD0853E9BF73}" dt="2022-07-05T14:25:02.682" v="4" actId="14100"/>
          <ac:spMkLst>
            <pc:docMk/>
            <pc:sldMk cId="0" sldId="257"/>
            <ac:spMk id="2" creationId="{B3B869A8-5CF3-9E10-B005-97D6A35934C8}"/>
          </ac:spMkLst>
        </pc:spChg>
      </pc:sldChg>
      <pc:sldChg chg="addSp">
        <pc:chgData name="Roshni Devchand" userId="391f66c60875c68d" providerId="Windows Live" clId="Web-{FA5F4235-FE7B-4621-BC90-DD0853E9BF73}" dt="2022-07-05T14:25:10.026" v="5"/>
        <pc:sldMkLst>
          <pc:docMk/>
          <pc:sldMk cId="0" sldId="258"/>
        </pc:sldMkLst>
        <pc:spChg chg="add">
          <ac:chgData name="Roshni Devchand" userId="391f66c60875c68d" providerId="Windows Live" clId="Web-{FA5F4235-FE7B-4621-BC90-DD0853E9BF73}" dt="2022-07-05T14:25:10.026" v="5"/>
          <ac:spMkLst>
            <pc:docMk/>
            <pc:sldMk cId="0" sldId="258"/>
            <ac:spMk id="3" creationId="{7501AEC4-E683-A4A6-97F5-9B8783F2B6F8}"/>
          </ac:spMkLst>
        </pc:spChg>
      </pc:sldChg>
      <pc:sldChg chg="addSp">
        <pc:chgData name="Roshni Devchand" userId="391f66c60875c68d" providerId="Windows Live" clId="Web-{FA5F4235-FE7B-4621-BC90-DD0853E9BF73}" dt="2022-07-05T14:25:11.823" v="6"/>
        <pc:sldMkLst>
          <pc:docMk/>
          <pc:sldMk cId="0" sldId="259"/>
        </pc:sldMkLst>
        <pc:spChg chg="add">
          <ac:chgData name="Roshni Devchand" userId="391f66c60875c68d" providerId="Windows Live" clId="Web-{FA5F4235-FE7B-4621-BC90-DD0853E9BF73}" dt="2022-07-05T14:25:11.823" v="6"/>
          <ac:spMkLst>
            <pc:docMk/>
            <pc:sldMk cId="0" sldId="259"/>
            <ac:spMk id="3" creationId="{8F9EBA12-0E11-B29E-AC91-EF296D614595}"/>
          </ac:spMkLst>
        </pc:spChg>
      </pc:sldChg>
      <pc:sldChg chg="addSp">
        <pc:chgData name="Roshni Devchand" userId="391f66c60875c68d" providerId="Windows Live" clId="Web-{FA5F4235-FE7B-4621-BC90-DD0853E9BF73}" dt="2022-07-05T14:25:13.338" v="7"/>
        <pc:sldMkLst>
          <pc:docMk/>
          <pc:sldMk cId="0" sldId="260"/>
        </pc:sldMkLst>
        <pc:spChg chg="add">
          <ac:chgData name="Roshni Devchand" userId="391f66c60875c68d" providerId="Windows Live" clId="Web-{FA5F4235-FE7B-4621-BC90-DD0853E9BF73}" dt="2022-07-05T14:25:13.338" v="7"/>
          <ac:spMkLst>
            <pc:docMk/>
            <pc:sldMk cId="0" sldId="260"/>
            <ac:spMk id="3" creationId="{B6EE7041-FEDF-9E78-74A6-1B38FA65CDF3}"/>
          </ac:spMkLst>
        </pc:spChg>
      </pc:sldChg>
      <pc:sldChg chg="addSp">
        <pc:chgData name="Roshni Devchand" userId="391f66c60875c68d" providerId="Windows Live" clId="Web-{FA5F4235-FE7B-4621-BC90-DD0853E9BF73}" dt="2022-07-05T14:25:15.401" v="8"/>
        <pc:sldMkLst>
          <pc:docMk/>
          <pc:sldMk cId="0" sldId="261"/>
        </pc:sldMkLst>
        <pc:spChg chg="add">
          <ac:chgData name="Roshni Devchand" userId="391f66c60875c68d" providerId="Windows Live" clId="Web-{FA5F4235-FE7B-4621-BC90-DD0853E9BF73}" dt="2022-07-05T14:25:15.401" v="8"/>
          <ac:spMkLst>
            <pc:docMk/>
            <pc:sldMk cId="0" sldId="261"/>
            <ac:spMk id="3" creationId="{980ED5CD-5CF1-5BF0-8455-67880CB99D74}"/>
          </ac:spMkLst>
        </pc:spChg>
      </pc:sldChg>
      <pc:sldChg chg="addSp modSp">
        <pc:chgData name="Roshni Devchand" userId="391f66c60875c68d" providerId="Windows Live" clId="Web-{FA5F4235-FE7B-4621-BC90-DD0853E9BF73}" dt="2022-07-05T14:25:28.964" v="10" actId="1076"/>
        <pc:sldMkLst>
          <pc:docMk/>
          <pc:sldMk cId="0" sldId="262"/>
        </pc:sldMkLst>
        <pc:spChg chg="add mod">
          <ac:chgData name="Roshni Devchand" userId="391f66c60875c68d" providerId="Windows Live" clId="Web-{FA5F4235-FE7B-4621-BC90-DD0853E9BF73}" dt="2022-07-05T14:25:28.964" v="10" actId="1076"/>
          <ac:spMkLst>
            <pc:docMk/>
            <pc:sldMk cId="0" sldId="262"/>
            <ac:spMk id="3" creationId="{667628F3-8EED-CDF5-3143-BA366D1184BA}"/>
          </ac:spMkLst>
        </pc:spChg>
      </pc:sldChg>
      <pc:sldChg chg="addSp">
        <pc:chgData name="Roshni Devchand" userId="391f66c60875c68d" providerId="Windows Live" clId="Web-{FA5F4235-FE7B-4621-BC90-DD0853E9BF73}" dt="2022-07-05T14:25:31.120" v="11"/>
        <pc:sldMkLst>
          <pc:docMk/>
          <pc:sldMk cId="0" sldId="263"/>
        </pc:sldMkLst>
        <pc:spChg chg="add">
          <ac:chgData name="Roshni Devchand" userId="391f66c60875c68d" providerId="Windows Live" clId="Web-{FA5F4235-FE7B-4621-BC90-DD0853E9BF73}" dt="2022-07-05T14:25:31.120" v="11"/>
          <ac:spMkLst>
            <pc:docMk/>
            <pc:sldMk cId="0" sldId="263"/>
            <ac:spMk id="3" creationId="{690092F1-682C-5047-DC17-8420C8A08876}"/>
          </ac:spMkLst>
        </pc:spChg>
      </pc:sldChg>
      <pc:sldChg chg="addSp">
        <pc:chgData name="Roshni Devchand" userId="391f66c60875c68d" providerId="Windows Live" clId="Web-{FA5F4235-FE7B-4621-BC90-DD0853E9BF73}" dt="2022-07-05T14:25:33.620" v="12"/>
        <pc:sldMkLst>
          <pc:docMk/>
          <pc:sldMk cId="0" sldId="264"/>
        </pc:sldMkLst>
        <pc:spChg chg="add">
          <ac:chgData name="Roshni Devchand" userId="391f66c60875c68d" providerId="Windows Live" clId="Web-{FA5F4235-FE7B-4621-BC90-DD0853E9BF73}" dt="2022-07-05T14:25:33.620" v="12"/>
          <ac:spMkLst>
            <pc:docMk/>
            <pc:sldMk cId="0" sldId="264"/>
            <ac:spMk id="3" creationId="{28C69490-665E-F39A-E0B0-91EA05BA2C07}"/>
          </ac:spMkLst>
        </pc:spChg>
      </pc:sldChg>
      <pc:sldChg chg="addSp">
        <pc:chgData name="Roshni Devchand" userId="391f66c60875c68d" providerId="Windows Live" clId="Web-{FA5F4235-FE7B-4621-BC90-DD0853E9BF73}" dt="2022-07-05T14:25:38.621" v="13"/>
        <pc:sldMkLst>
          <pc:docMk/>
          <pc:sldMk cId="0" sldId="265"/>
        </pc:sldMkLst>
        <pc:spChg chg="add">
          <ac:chgData name="Roshni Devchand" userId="391f66c60875c68d" providerId="Windows Live" clId="Web-{FA5F4235-FE7B-4621-BC90-DD0853E9BF73}" dt="2022-07-05T14:25:38.621" v="13"/>
          <ac:spMkLst>
            <pc:docMk/>
            <pc:sldMk cId="0" sldId="265"/>
            <ac:spMk id="8" creationId="{32DEC80B-48B7-ABD3-F814-9F5E031DDA1A}"/>
          </ac:spMkLst>
        </pc:spChg>
      </pc:sldChg>
      <pc:sldChg chg="addSp">
        <pc:chgData name="Roshni Devchand" userId="391f66c60875c68d" providerId="Windows Live" clId="Web-{FA5F4235-FE7B-4621-BC90-DD0853E9BF73}" dt="2022-07-05T14:25:42.246" v="14"/>
        <pc:sldMkLst>
          <pc:docMk/>
          <pc:sldMk cId="0" sldId="266"/>
        </pc:sldMkLst>
        <pc:spChg chg="add">
          <ac:chgData name="Roshni Devchand" userId="391f66c60875c68d" providerId="Windows Live" clId="Web-{FA5F4235-FE7B-4621-BC90-DD0853E9BF73}" dt="2022-07-05T14:25:42.246" v="14"/>
          <ac:spMkLst>
            <pc:docMk/>
            <pc:sldMk cId="0" sldId="266"/>
            <ac:spMk id="6" creationId="{BCFB9BB7-C732-95A9-FBC7-3F7AD19C25D0}"/>
          </ac:spMkLst>
        </pc:spChg>
      </pc:sldChg>
      <pc:sldChg chg="addSp">
        <pc:chgData name="Roshni Devchand" userId="391f66c60875c68d" providerId="Windows Live" clId="Web-{FA5F4235-FE7B-4621-BC90-DD0853E9BF73}" dt="2022-07-05T14:25:48.855" v="15"/>
        <pc:sldMkLst>
          <pc:docMk/>
          <pc:sldMk cId="0" sldId="267"/>
        </pc:sldMkLst>
        <pc:spChg chg="add">
          <ac:chgData name="Roshni Devchand" userId="391f66c60875c68d" providerId="Windows Live" clId="Web-{FA5F4235-FE7B-4621-BC90-DD0853E9BF73}" dt="2022-07-05T14:25:48.855" v="15"/>
          <ac:spMkLst>
            <pc:docMk/>
            <pc:sldMk cId="0" sldId="267"/>
            <ac:spMk id="4" creationId="{A371CDC0-1DBF-C295-EDFC-06FC17E4454B}"/>
          </ac:spMkLst>
        </pc:spChg>
      </pc:sldChg>
      <pc:sldChg chg="addSp">
        <pc:chgData name="Roshni Devchand" userId="391f66c60875c68d" providerId="Windows Live" clId="Web-{FA5F4235-FE7B-4621-BC90-DD0853E9BF73}" dt="2022-07-05T14:25:52.465" v="16"/>
        <pc:sldMkLst>
          <pc:docMk/>
          <pc:sldMk cId="0" sldId="268"/>
        </pc:sldMkLst>
        <pc:spChg chg="add">
          <ac:chgData name="Roshni Devchand" userId="391f66c60875c68d" providerId="Windows Live" clId="Web-{FA5F4235-FE7B-4621-BC90-DD0853E9BF73}" dt="2022-07-05T14:25:52.465" v="16"/>
          <ac:spMkLst>
            <pc:docMk/>
            <pc:sldMk cId="0" sldId="268"/>
            <ac:spMk id="4" creationId="{9232049E-BECE-5B1E-C8B8-7F32094708B1}"/>
          </ac:spMkLst>
        </pc:spChg>
      </pc:sldChg>
      <pc:sldChg chg="addSp">
        <pc:chgData name="Roshni Devchand" userId="391f66c60875c68d" providerId="Windows Live" clId="Web-{FA5F4235-FE7B-4621-BC90-DD0853E9BF73}" dt="2022-07-05T14:25:56.668" v="17"/>
        <pc:sldMkLst>
          <pc:docMk/>
          <pc:sldMk cId="0" sldId="269"/>
        </pc:sldMkLst>
        <pc:spChg chg="add">
          <ac:chgData name="Roshni Devchand" userId="391f66c60875c68d" providerId="Windows Live" clId="Web-{FA5F4235-FE7B-4621-BC90-DD0853E9BF73}" dt="2022-07-05T14:25:56.668" v="17"/>
          <ac:spMkLst>
            <pc:docMk/>
            <pc:sldMk cId="0" sldId="269"/>
            <ac:spMk id="3" creationId="{09453882-BE4E-28F3-D975-A6718E4A438D}"/>
          </ac:spMkLst>
        </pc:spChg>
      </pc:sldChg>
      <pc:sldChg chg="addSp">
        <pc:chgData name="Roshni Devchand" userId="391f66c60875c68d" providerId="Windows Live" clId="Web-{FA5F4235-FE7B-4621-BC90-DD0853E9BF73}" dt="2022-07-05T14:25:58.950" v="18"/>
        <pc:sldMkLst>
          <pc:docMk/>
          <pc:sldMk cId="0" sldId="270"/>
        </pc:sldMkLst>
        <pc:spChg chg="add">
          <ac:chgData name="Roshni Devchand" userId="391f66c60875c68d" providerId="Windows Live" clId="Web-{FA5F4235-FE7B-4621-BC90-DD0853E9BF73}" dt="2022-07-05T14:25:58.950" v="18"/>
          <ac:spMkLst>
            <pc:docMk/>
            <pc:sldMk cId="0" sldId="270"/>
            <ac:spMk id="3" creationId="{02EDC47C-D181-085E-424F-EBD93D880AB1}"/>
          </ac:spMkLst>
        </pc:spChg>
      </pc:sldChg>
      <pc:sldChg chg="addSp">
        <pc:chgData name="Roshni Devchand" userId="391f66c60875c68d" providerId="Windows Live" clId="Web-{FA5F4235-FE7B-4621-BC90-DD0853E9BF73}" dt="2022-07-05T14:27:57.329" v="19"/>
        <pc:sldMkLst>
          <pc:docMk/>
          <pc:sldMk cId="0" sldId="271"/>
        </pc:sldMkLst>
        <pc:spChg chg="add">
          <ac:chgData name="Roshni Devchand" userId="391f66c60875c68d" providerId="Windows Live" clId="Web-{FA5F4235-FE7B-4621-BC90-DD0853E9BF73}" dt="2022-07-05T14:27:57.329" v="19"/>
          <ac:spMkLst>
            <pc:docMk/>
            <pc:sldMk cId="0" sldId="271"/>
            <ac:spMk id="3" creationId="{0054AB7F-E4BF-4A9C-61C8-CBB9A21593FE}"/>
          </ac:spMkLst>
        </pc:spChg>
      </pc:sldChg>
      <pc:sldChg chg="addSp modSp">
        <pc:chgData name="Roshni Devchand" userId="391f66c60875c68d" providerId="Windows Live" clId="Web-{FA5F4235-FE7B-4621-BC90-DD0853E9BF73}" dt="2022-07-05T14:28:25.455" v="23"/>
        <pc:sldMkLst>
          <pc:docMk/>
          <pc:sldMk cId="0" sldId="272"/>
        </pc:sldMkLst>
        <pc:spChg chg="add">
          <ac:chgData name="Roshni Devchand" userId="391f66c60875c68d" providerId="Windows Live" clId="Web-{FA5F4235-FE7B-4621-BC90-DD0853E9BF73}" dt="2022-07-05T14:28:00.423" v="20"/>
          <ac:spMkLst>
            <pc:docMk/>
            <pc:sldMk cId="0" sldId="272"/>
            <ac:spMk id="3" creationId="{E190694F-74B6-2D86-822B-545E625305F0}"/>
          </ac:spMkLst>
        </pc:spChg>
        <pc:spChg chg="mod">
          <ac:chgData name="Roshni Devchand" userId="391f66c60875c68d" providerId="Windows Live" clId="Web-{FA5F4235-FE7B-4621-BC90-DD0853E9BF73}" dt="2022-07-05T14:28:25.455" v="23"/>
          <ac:spMkLst>
            <pc:docMk/>
            <pc:sldMk cId="0" sldId="272"/>
            <ac:spMk id="588" creationId="{00000000-0000-0000-0000-000000000000}"/>
          </ac:spMkLst>
        </pc:spChg>
      </pc:sldChg>
      <pc:sldChg chg="addSp">
        <pc:chgData name="Roshni Devchand" userId="391f66c60875c68d" providerId="Windows Live" clId="Web-{FA5F4235-FE7B-4621-BC90-DD0853E9BF73}" dt="2022-07-05T14:28:37.018" v="25"/>
        <pc:sldMkLst>
          <pc:docMk/>
          <pc:sldMk cId="0" sldId="273"/>
        </pc:sldMkLst>
        <pc:spChg chg="add">
          <ac:chgData name="Roshni Devchand" userId="391f66c60875c68d" providerId="Windows Live" clId="Web-{FA5F4235-FE7B-4621-BC90-DD0853E9BF73}" dt="2022-07-05T14:28:37.018" v="25"/>
          <ac:spMkLst>
            <pc:docMk/>
            <pc:sldMk cId="0" sldId="273"/>
            <ac:spMk id="3" creationId="{54BA5F32-9DC8-247B-6B66-03D468C18FE0}"/>
          </ac:spMkLst>
        </pc:spChg>
      </pc:sldChg>
      <pc:sldChg chg="addSp">
        <pc:chgData name="Roshni Devchand" userId="391f66c60875c68d" providerId="Windows Live" clId="Web-{FA5F4235-FE7B-4621-BC90-DD0853E9BF73}" dt="2022-07-05T14:28:41.627" v="27"/>
        <pc:sldMkLst>
          <pc:docMk/>
          <pc:sldMk cId="0" sldId="274"/>
        </pc:sldMkLst>
        <pc:spChg chg="add">
          <ac:chgData name="Roshni Devchand" userId="391f66c60875c68d" providerId="Windows Live" clId="Web-{FA5F4235-FE7B-4621-BC90-DD0853E9BF73}" dt="2022-07-05T14:28:41.627" v="27"/>
          <ac:spMkLst>
            <pc:docMk/>
            <pc:sldMk cId="0" sldId="274"/>
            <ac:spMk id="3" creationId="{A49D2783-9736-4226-93BD-3C22BE5C064B}"/>
          </ac:spMkLst>
        </pc:spChg>
      </pc:sldChg>
      <pc:sldChg chg="addSp">
        <pc:chgData name="Roshni Devchand" userId="391f66c60875c68d" providerId="Windows Live" clId="Web-{FA5F4235-FE7B-4621-BC90-DD0853E9BF73}" dt="2022-07-05T14:28:45.128" v="28"/>
        <pc:sldMkLst>
          <pc:docMk/>
          <pc:sldMk cId="0" sldId="275"/>
        </pc:sldMkLst>
        <pc:spChg chg="add">
          <ac:chgData name="Roshni Devchand" userId="391f66c60875c68d" providerId="Windows Live" clId="Web-{FA5F4235-FE7B-4621-BC90-DD0853E9BF73}" dt="2022-07-05T14:28:45.128" v="28"/>
          <ac:spMkLst>
            <pc:docMk/>
            <pc:sldMk cId="0" sldId="275"/>
            <ac:spMk id="3" creationId="{235F7D68-7F73-316E-AB9D-9B1CC8A2FDC2}"/>
          </ac:spMkLst>
        </pc:spChg>
      </pc:sldChg>
      <pc:sldChg chg="addSp">
        <pc:chgData name="Roshni Devchand" userId="391f66c60875c68d" providerId="Windows Live" clId="Web-{FA5F4235-FE7B-4621-BC90-DD0853E9BF73}" dt="2022-07-05T14:28:47.784" v="29"/>
        <pc:sldMkLst>
          <pc:docMk/>
          <pc:sldMk cId="0" sldId="276"/>
        </pc:sldMkLst>
        <pc:spChg chg="add">
          <ac:chgData name="Roshni Devchand" userId="391f66c60875c68d" providerId="Windows Live" clId="Web-{FA5F4235-FE7B-4621-BC90-DD0853E9BF73}" dt="2022-07-05T14:28:47.784" v="29"/>
          <ac:spMkLst>
            <pc:docMk/>
            <pc:sldMk cId="0" sldId="276"/>
            <ac:spMk id="3" creationId="{47715E93-F0D6-2DB8-B0A6-E30C14A0C70E}"/>
          </ac:spMkLst>
        </pc:spChg>
      </pc:sldChg>
      <pc:sldChg chg="addSp">
        <pc:chgData name="Roshni Devchand" userId="391f66c60875c68d" providerId="Windows Live" clId="Web-{FA5F4235-FE7B-4621-BC90-DD0853E9BF73}" dt="2022-07-05T14:28:50.378" v="30"/>
        <pc:sldMkLst>
          <pc:docMk/>
          <pc:sldMk cId="0" sldId="277"/>
        </pc:sldMkLst>
        <pc:spChg chg="add">
          <ac:chgData name="Roshni Devchand" userId="391f66c60875c68d" providerId="Windows Live" clId="Web-{FA5F4235-FE7B-4621-BC90-DD0853E9BF73}" dt="2022-07-05T14:28:50.378" v="30"/>
          <ac:spMkLst>
            <pc:docMk/>
            <pc:sldMk cId="0" sldId="277"/>
            <ac:spMk id="3" creationId="{7CC76932-8EB8-9F26-8165-7185A8135395}"/>
          </ac:spMkLst>
        </pc:spChg>
      </pc:sldChg>
      <pc:sldChg chg="addSp modSp">
        <pc:chgData name="Roshni Devchand" userId="391f66c60875c68d" providerId="Windows Live" clId="Web-{FA5F4235-FE7B-4621-BC90-DD0853E9BF73}" dt="2022-07-05T14:29:10.582" v="33"/>
        <pc:sldMkLst>
          <pc:docMk/>
          <pc:sldMk cId="0" sldId="278"/>
        </pc:sldMkLst>
        <pc:spChg chg="add mod">
          <ac:chgData name="Roshni Devchand" userId="391f66c60875c68d" providerId="Windows Live" clId="Web-{FA5F4235-FE7B-4621-BC90-DD0853E9BF73}" dt="2022-07-05T14:29:10.582" v="33"/>
          <ac:spMkLst>
            <pc:docMk/>
            <pc:sldMk cId="0" sldId="278"/>
            <ac:spMk id="3" creationId="{86441F0F-E4BF-AD2D-A28B-C2066AA92612}"/>
          </ac:spMkLst>
        </pc:spChg>
      </pc:sldChg>
      <pc:sldChg chg="addSp">
        <pc:chgData name="Roshni Devchand" userId="391f66c60875c68d" providerId="Windows Live" clId="Web-{FA5F4235-FE7B-4621-BC90-DD0853E9BF73}" dt="2022-07-05T14:28:35.315" v="24"/>
        <pc:sldMkLst>
          <pc:docMk/>
          <pc:sldMk cId="1251033959" sldId="279"/>
        </pc:sldMkLst>
        <pc:spChg chg="add">
          <ac:chgData name="Roshni Devchand" userId="391f66c60875c68d" providerId="Windows Live" clId="Web-{FA5F4235-FE7B-4621-BC90-DD0853E9BF73}" dt="2022-07-05T14:28:35.315" v="24"/>
          <ac:spMkLst>
            <pc:docMk/>
            <pc:sldMk cId="1251033959" sldId="279"/>
            <ac:spMk id="3" creationId="{94EE7044-753A-B706-B565-B1129369891A}"/>
          </ac:spMkLst>
        </pc:spChg>
      </pc:sldChg>
      <pc:sldChg chg="addSp">
        <pc:chgData name="Roshni Devchand" userId="391f66c60875c68d" providerId="Windows Live" clId="Web-{FA5F4235-FE7B-4621-BC90-DD0853E9BF73}" dt="2022-07-05T14:28:39.862" v="26"/>
        <pc:sldMkLst>
          <pc:docMk/>
          <pc:sldMk cId="2434767886" sldId="280"/>
        </pc:sldMkLst>
        <pc:spChg chg="add">
          <ac:chgData name="Roshni Devchand" userId="391f66c60875c68d" providerId="Windows Live" clId="Web-{FA5F4235-FE7B-4621-BC90-DD0853E9BF73}" dt="2022-07-05T14:28:39.862" v="26"/>
          <ac:spMkLst>
            <pc:docMk/>
            <pc:sldMk cId="2434767886" sldId="280"/>
            <ac:spMk id="5" creationId="{65BE3BA6-15B4-49E8-F124-E70C5A745F83}"/>
          </ac:spMkLst>
        </pc:spChg>
      </pc:sldChg>
    </pc:docChg>
  </pc:docChgLst>
  <pc:docChgLst>
    <pc:chgData name="Roshni Devchand" userId="391f66c60875c68d" providerId="Windows Live" clId="Web-{6DF093C8-AF56-45D2-B5AE-91CE0C9DB0C2}"/>
    <pc:docChg chg="modSld">
      <pc:chgData name="Roshni Devchand" userId="391f66c60875c68d" providerId="Windows Live" clId="Web-{6DF093C8-AF56-45D2-B5AE-91CE0C9DB0C2}" dt="2022-06-28T19:47:38.655" v="20" actId="20577"/>
      <pc:docMkLst>
        <pc:docMk/>
      </pc:docMkLst>
      <pc:sldChg chg="modSp">
        <pc:chgData name="Roshni Devchand" userId="391f66c60875c68d" providerId="Windows Live" clId="Web-{6DF093C8-AF56-45D2-B5AE-91CE0C9DB0C2}" dt="2022-06-28T19:47:38.655" v="20" actId="20577"/>
        <pc:sldMkLst>
          <pc:docMk/>
          <pc:sldMk cId="0" sldId="265"/>
        </pc:sldMkLst>
        <pc:spChg chg="mod">
          <ac:chgData name="Roshni Devchand" userId="391f66c60875c68d" providerId="Windows Live" clId="Web-{6DF093C8-AF56-45D2-B5AE-91CE0C9DB0C2}" dt="2022-06-28T19:41:28.456" v="6"/>
          <ac:spMkLst>
            <pc:docMk/>
            <pc:sldMk cId="0" sldId="265"/>
            <ac:spMk id="2" creationId="{996AADE8-10BB-8452-2E7B-C3DE3F7078E4}"/>
          </ac:spMkLst>
        </pc:spChg>
        <pc:spChg chg="mod">
          <ac:chgData name="Roshni Devchand" userId="391f66c60875c68d" providerId="Windows Live" clId="Web-{6DF093C8-AF56-45D2-B5AE-91CE0C9DB0C2}" dt="2022-06-28T19:41:35.440" v="7"/>
          <ac:spMkLst>
            <pc:docMk/>
            <pc:sldMk cId="0" sldId="265"/>
            <ac:spMk id="3" creationId="{C1BD48FD-FD7A-1FC1-0785-8CB4C1BDDE9F}"/>
          </ac:spMkLst>
        </pc:spChg>
        <pc:spChg chg="mod">
          <ac:chgData name="Roshni Devchand" userId="391f66c60875c68d" providerId="Windows Live" clId="Web-{6DF093C8-AF56-45D2-B5AE-91CE0C9DB0C2}" dt="2022-06-28T19:41:22.768" v="4" actId="1076"/>
          <ac:spMkLst>
            <pc:docMk/>
            <pc:sldMk cId="0" sldId="265"/>
            <ac:spMk id="4" creationId="{3A047A58-F890-957A-0ED1-2ACEE87CE35F}"/>
          </ac:spMkLst>
        </pc:spChg>
        <pc:spChg chg="mod">
          <ac:chgData name="Roshni Devchand" userId="391f66c60875c68d" providerId="Windows Live" clId="Web-{6DF093C8-AF56-45D2-B5AE-91CE0C9DB0C2}" dt="2022-06-28T19:47:34.967" v="19" actId="20577"/>
          <ac:spMkLst>
            <pc:docMk/>
            <pc:sldMk cId="0" sldId="265"/>
            <ac:spMk id="5" creationId="{A6C62F1B-ED2F-FCD4-D3DE-65F8D01B101C}"/>
          </ac:spMkLst>
        </pc:spChg>
        <pc:spChg chg="mod">
          <ac:chgData name="Roshni Devchand" userId="391f66c60875c68d" providerId="Windows Live" clId="Web-{6DF093C8-AF56-45D2-B5AE-91CE0C9DB0C2}" dt="2022-06-28T19:47:38.655" v="20" actId="20577"/>
          <ac:spMkLst>
            <pc:docMk/>
            <pc:sldMk cId="0" sldId="265"/>
            <ac:spMk id="6" creationId="{46478CB7-33FA-56A7-16C6-9BD4A1E93A40}"/>
          </ac:spMkLst>
        </pc:spChg>
        <pc:spChg chg="mod">
          <ac:chgData name="Roshni Devchand" userId="391f66c60875c68d" providerId="Windows Live" clId="Web-{6DF093C8-AF56-45D2-B5AE-91CE0C9DB0C2}" dt="2022-06-28T19:41:13.189" v="2" actId="1076"/>
          <ac:spMkLst>
            <pc:docMk/>
            <pc:sldMk cId="0" sldId="265"/>
            <ac:spMk id="508" creationId="{00000000-0000-0000-0000-000000000000}"/>
          </ac:spMkLst>
        </pc:spChg>
      </pc:sldChg>
      <pc:sldChg chg="modSp">
        <pc:chgData name="Roshni Devchand" userId="391f66c60875c68d" providerId="Windows Live" clId="Web-{6DF093C8-AF56-45D2-B5AE-91CE0C9DB0C2}" dt="2022-06-28T19:44:41.212" v="15" actId="20577"/>
        <pc:sldMkLst>
          <pc:docMk/>
          <pc:sldMk cId="0" sldId="266"/>
        </pc:sldMkLst>
        <pc:spChg chg="mod">
          <ac:chgData name="Roshni Devchand" userId="391f66c60875c68d" providerId="Windows Live" clId="Web-{6DF093C8-AF56-45D2-B5AE-91CE0C9DB0C2}" dt="2022-06-28T19:44:41.212" v="15" actId="20577"/>
          <ac:spMkLst>
            <pc:docMk/>
            <pc:sldMk cId="0" sldId="266"/>
            <ac:spMk id="3" creationId="{A5210789-83F1-97EB-E039-2F725B930096}"/>
          </ac:spMkLst>
        </pc:spChg>
        <pc:spChg chg="mod">
          <ac:chgData name="Roshni Devchand" userId="391f66c60875c68d" providerId="Windows Live" clId="Web-{6DF093C8-AF56-45D2-B5AE-91CE0C9DB0C2}" dt="2022-06-28T19:44:31.383" v="12"/>
          <ac:spMkLst>
            <pc:docMk/>
            <pc:sldMk cId="0" sldId="266"/>
            <ac:spMk id="4" creationId="{B95E82F9-1398-80B6-F3EF-187C711F419F}"/>
          </ac:spMkLst>
        </pc:spChg>
        <pc:spChg chg="mod">
          <ac:chgData name="Roshni Devchand" userId="391f66c60875c68d" providerId="Windows Live" clId="Web-{6DF093C8-AF56-45D2-B5AE-91CE0C9DB0C2}" dt="2022-06-28T19:44:31.399" v="13"/>
          <ac:spMkLst>
            <pc:docMk/>
            <pc:sldMk cId="0" sldId="266"/>
            <ac:spMk id="5" creationId="{A5A6122A-8DA0-98A6-8D36-B23D3DE8E025}"/>
          </ac:spMkLst>
        </pc:spChg>
        <pc:spChg chg="mod">
          <ac:chgData name="Roshni Devchand" userId="391f66c60875c68d" providerId="Windows Live" clId="Web-{6DF093C8-AF56-45D2-B5AE-91CE0C9DB0C2}" dt="2022-06-28T19:44:31.352" v="10"/>
          <ac:spMkLst>
            <pc:docMk/>
            <pc:sldMk cId="0" sldId="266"/>
            <ac:spMk id="523" creationId="{00000000-0000-0000-0000-000000000000}"/>
          </ac:spMkLst>
        </pc:spChg>
      </pc:sldChg>
      <pc:sldChg chg="modSp">
        <pc:chgData name="Roshni Devchand" userId="391f66c60875c68d" providerId="Windows Live" clId="Web-{6DF093C8-AF56-45D2-B5AE-91CE0C9DB0C2}" dt="2022-06-28T19:46:22.809" v="17" actId="20577"/>
        <pc:sldMkLst>
          <pc:docMk/>
          <pc:sldMk cId="0" sldId="271"/>
        </pc:sldMkLst>
        <pc:spChg chg="mod">
          <ac:chgData name="Roshni Devchand" userId="391f66c60875c68d" providerId="Windows Live" clId="Web-{6DF093C8-AF56-45D2-B5AE-91CE0C9DB0C2}" dt="2022-06-28T19:46:22.809" v="17" actId="20577"/>
          <ac:spMkLst>
            <pc:docMk/>
            <pc:sldMk cId="0" sldId="271"/>
            <ac:spMk id="576" creationId="{00000000-0000-0000-0000-000000000000}"/>
          </ac:spMkLst>
        </pc:spChg>
      </pc:sldChg>
    </pc:docChg>
  </pc:docChgLst>
  <pc:docChgLst>
    <pc:chgData name="Roshni Devchand" userId="391f66c60875c68d" providerId="Windows Live" clId="Web-{940602BC-D244-4226-A297-110B359B87FC}"/>
    <pc:docChg chg="">
      <pc:chgData name="Roshni Devchand" userId="391f66c60875c68d" providerId="Windows Live" clId="Web-{940602BC-D244-4226-A297-110B359B87FC}" dt="2022-07-21T15:23:41.375" v="0"/>
      <pc:docMkLst>
        <pc:docMk/>
      </pc:docMkLst>
      <pc:sldChg chg="delCm">
        <pc:chgData name="Roshni Devchand" userId="391f66c60875c68d" providerId="Windows Live" clId="Web-{940602BC-D244-4226-A297-110B359B87FC}" dt="2022-07-21T15:23:41.375" v="0"/>
        <pc:sldMkLst>
          <pc:docMk/>
          <pc:sldMk cId="2434767886" sldId="280"/>
        </pc:sldMkLst>
      </pc:sldChg>
    </pc:docChg>
  </pc:docChgLst>
  <pc:docChgLst>
    <pc:chgData name="Roshni Devchand" userId="391f66c60875c68d" providerId="Windows Live" clId="Web-{FBA4C9E8-DC02-4E24-A019-D8F10986B9A3}"/>
    <pc:docChg chg="modSld">
      <pc:chgData name="Roshni Devchand" userId="391f66c60875c68d" providerId="Windows Live" clId="Web-{FBA4C9E8-DC02-4E24-A019-D8F10986B9A3}" dt="2022-06-29T15:07:51.239" v="7" actId="1076"/>
      <pc:docMkLst>
        <pc:docMk/>
      </pc:docMkLst>
      <pc:sldChg chg="addSp delSp modSp">
        <pc:chgData name="Roshni Devchand" userId="391f66c60875c68d" providerId="Windows Live" clId="Web-{FBA4C9E8-DC02-4E24-A019-D8F10986B9A3}" dt="2022-06-29T15:07:51.239" v="7" actId="1076"/>
        <pc:sldMkLst>
          <pc:docMk/>
          <pc:sldMk cId="0" sldId="268"/>
        </pc:sldMkLst>
        <pc:picChg chg="del">
          <ac:chgData name="Roshni Devchand" userId="391f66c60875c68d" providerId="Windows Live" clId="Web-{FBA4C9E8-DC02-4E24-A019-D8F10986B9A3}" dt="2022-06-29T15:07:25.879" v="0"/>
          <ac:picMkLst>
            <pc:docMk/>
            <pc:sldMk cId="0" sldId="268"/>
            <ac:picMk id="2" creationId="{74BAF1EE-50B4-45A8-232A-D3A4EF428A0F}"/>
          </ac:picMkLst>
        </pc:picChg>
        <pc:picChg chg="add mod ord">
          <ac:chgData name="Roshni Devchand" userId="391f66c60875c68d" providerId="Windows Live" clId="Web-{FBA4C9E8-DC02-4E24-A019-D8F10986B9A3}" dt="2022-06-29T15:07:51.239" v="7" actId="1076"/>
          <ac:picMkLst>
            <pc:docMk/>
            <pc:sldMk cId="0" sldId="268"/>
            <ac:picMk id="3" creationId="{EB4519A7-B0AB-E145-C3DC-4FE1C11FC22D}"/>
          </ac:picMkLst>
        </pc:picChg>
      </pc:sldChg>
    </pc:docChg>
  </pc:docChgLst>
  <pc:docChgLst>
    <pc:chgData name="Roshni Devchand" userId="391f66c60875c68d" providerId="Windows Live" clId="Web-{46F6E356-E18C-4549-BF27-48446CCA995E}"/>
    <pc:docChg chg="mod modSld">
      <pc:chgData name="Roshni Devchand" userId="391f66c60875c68d" providerId="Windows Live" clId="Web-{46F6E356-E18C-4549-BF27-48446CCA995E}" dt="2022-06-28T15:51:40.503" v="104" actId="20577"/>
      <pc:docMkLst>
        <pc:docMk/>
      </pc:docMkLst>
      <pc:sldChg chg="modSp">
        <pc:chgData name="Roshni Devchand" userId="391f66c60875c68d" providerId="Windows Live" clId="Web-{46F6E356-E18C-4549-BF27-48446CCA995E}" dt="2022-06-28T15:40:22.377" v="11" actId="20577"/>
        <pc:sldMkLst>
          <pc:docMk/>
          <pc:sldMk cId="0" sldId="256"/>
        </pc:sldMkLst>
        <pc:spChg chg="mod">
          <ac:chgData name="Roshni Devchand" userId="391f66c60875c68d" providerId="Windows Live" clId="Web-{46F6E356-E18C-4549-BF27-48446CCA995E}" dt="2022-06-28T15:40:22.377" v="11" actId="20577"/>
          <ac:spMkLst>
            <pc:docMk/>
            <pc:sldMk cId="0" sldId="256"/>
            <ac:spMk id="412" creationId="{00000000-0000-0000-0000-000000000000}"/>
          </ac:spMkLst>
        </pc:spChg>
      </pc:sldChg>
      <pc:sldChg chg="modSp">
        <pc:chgData name="Roshni Devchand" userId="391f66c60875c68d" providerId="Windows Live" clId="Web-{46F6E356-E18C-4549-BF27-48446CCA995E}" dt="2022-06-28T15:40:55.503" v="12" actId="14100"/>
        <pc:sldMkLst>
          <pc:docMk/>
          <pc:sldMk cId="0" sldId="261"/>
        </pc:sldMkLst>
        <pc:spChg chg="mod">
          <ac:chgData name="Roshni Devchand" userId="391f66c60875c68d" providerId="Windows Live" clId="Web-{46F6E356-E18C-4549-BF27-48446CCA995E}" dt="2022-06-28T15:40:55.503" v="12" actId="14100"/>
          <ac:spMkLst>
            <pc:docMk/>
            <pc:sldMk cId="0" sldId="261"/>
            <ac:spMk id="459" creationId="{00000000-0000-0000-0000-000000000000}"/>
          </ac:spMkLst>
        </pc:spChg>
      </pc:sldChg>
      <pc:sldChg chg="modSp addCm modCm">
        <pc:chgData name="Roshni Devchand" userId="391f66c60875c68d" providerId="Windows Live" clId="Web-{46F6E356-E18C-4549-BF27-48446CCA995E}" dt="2022-06-28T15:47:33.262" v="68"/>
        <pc:sldMkLst>
          <pc:docMk/>
          <pc:sldMk cId="0" sldId="265"/>
        </pc:sldMkLst>
        <pc:spChg chg="mod">
          <ac:chgData name="Roshni Devchand" userId="391f66c60875c68d" providerId="Windows Live" clId="Web-{46F6E356-E18C-4549-BF27-48446CCA995E}" dt="2022-06-28T15:45:35.541" v="49"/>
          <ac:spMkLst>
            <pc:docMk/>
            <pc:sldMk cId="0" sldId="265"/>
            <ac:spMk id="508" creationId="{00000000-0000-0000-0000-000000000000}"/>
          </ac:spMkLst>
        </pc:spChg>
        <pc:spChg chg="mod">
          <ac:chgData name="Roshni Devchand" userId="391f66c60875c68d" providerId="Windows Live" clId="Web-{46F6E356-E18C-4549-BF27-48446CCA995E}" dt="2022-06-28T15:45:51.057" v="53" actId="14100"/>
          <ac:spMkLst>
            <pc:docMk/>
            <pc:sldMk cId="0" sldId="265"/>
            <ac:spMk id="509" creationId="{00000000-0000-0000-0000-000000000000}"/>
          </ac:spMkLst>
        </pc:spChg>
        <pc:spChg chg="mod">
          <ac:chgData name="Roshni Devchand" userId="391f66c60875c68d" providerId="Windows Live" clId="Web-{46F6E356-E18C-4549-BF27-48446CCA995E}" dt="2022-06-28T15:44:16.414" v="38"/>
          <ac:spMkLst>
            <pc:docMk/>
            <pc:sldMk cId="0" sldId="265"/>
            <ac:spMk id="510" creationId="{00000000-0000-0000-0000-000000000000}"/>
          </ac:spMkLst>
        </pc:spChg>
        <pc:spChg chg="mod">
          <ac:chgData name="Roshni Devchand" userId="391f66c60875c68d" providerId="Windows Live" clId="Web-{46F6E356-E18C-4549-BF27-48446CCA995E}" dt="2022-06-28T15:44:38.680" v="45"/>
          <ac:spMkLst>
            <pc:docMk/>
            <pc:sldMk cId="0" sldId="265"/>
            <ac:spMk id="511" creationId="{00000000-0000-0000-0000-000000000000}"/>
          </ac:spMkLst>
        </pc:spChg>
        <pc:spChg chg="mod">
          <ac:chgData name="Roshni Devchand" userId="391f66c60875c68d" providerId="Windows Live" clId="Web-{46F6E356-E18C-4549-BF27-48446CCA995E}" dt="2022-06-28T15:44:09.117" v="37"/>
          <ac:spMkLst>
            <pc:docMk/>
            <pc:sldMk cId="0" sldId="265"/>
            <ac:spMk id="512" creationId="{00000000-0000-0000-0000-000000000000}"/>
          </ac:spMkLst>
        </pc:spChg>
        <pc:spChg chg="mod">
          <ac:chgData name="Roshni Devchand" userId="391f66c60875c68d" providerId="Windows Live" clId="Web-{46F6E356-E18C-4549-BF27-48446CCA995E}" dt="2022-06-28T15:43:48.132" v="30" actId="14100"/>
          <ac:spMkLst>
            <pc:docMk/>
            <pc:sldMk cId="0" sldId="265"/>
            <ac:spMk id="513" creationId="{00000000-0000-0000-0000-000000000000}"/>
          </ac:spMkLst>
        </pc:spChg>
      </pc:sldChg>
      <pc:sldChg chg="modSp addCm modCm">
        <pc:chgData name="Roshni Devchand" userId="391f66c60875c68d" providerId="Windows Live" clId="Web-{46F6E356-E18C-4549-BF27-48446CCA995E}" dt="2022-06-28T15:47:40.747" v="69"/>
        <pc:sldMkLst>
          <pc:docMk/>
          <pc:sldMk cId="0" sldId="266"/>
        </pc:sldMkLst>
        <pc:spChg chg="mod">
          <ac:chgData name="Roshni Devchand" userId="391f66c60875c68d" providerId="Windows Live" clId="Web-{46F6E356-E18C-4549-BF27-48446CCA995E}" dt="2022-06-28T15:46:21.776" v="59" actId="14100"/>
          <ac:spMkLst>
            <pc:docMk/>
            <pc:sldMk cId="0" sldId="266"/>
            <ac:spMk id="522" creationId="{00000000-0000-0000-0000-000000000000}"/>
          </ac:spMkLst>
        </pc:spChg>
        <pc:spChg chg="mod">
          <ac:chgData name="Roshni Devchand" userId="391f66c60875c68d" providerId="Windows Live" clId="Web-{46F6E356-E18C-4549-BF27-48446CCA995E}" dt="2022-06-28T15:46:34.683" v="64" actId="1076"/>
          <ac:spMkLst>
            <pc:docMk/>
            <pc:sldMk cId="0" sldId="266"/>
            <ac:spMk id="523" creationId="{00000000-0000-0000-0000-000000000000}"/>
          </ac:spMkLst>
        </pc:spChg>
      </pc:sldChg>
      <pc:sldChg chg="modSp">
        <pc:chgData name="Roshni Devchand" userId="391f66c60875c68d" providerId="Windows Live" clId="Web-{46F6E356-E18C-4549-BF27-48446CCA995E}" dt="2022-06-28T15:48:33.248" v="78" actId="1076"/>
        <pc:sldMkLst>
          <pc:docMk/>
          <pc:sldMk cId="0" sldId="267"/>
        </pc:sldMkLst>
        <pc:spChg chg="mod">
          <ac:chgData name="Roshni Devchand" userId="391f66c60875c68d" providerId="Windows Live" clId="Web-{46F6E356-E18C-4549-BF27-48446CCA995E}" dt="2022-06-28T15:48:02.779" v="72"/>
          <ac:spMkLst>
            <pc:docMk/>
            <pc:sldMk cId="0" sldId="267"/>
            <ac:spMk id="531" creationId="{00000000-0000-0000-0000-000000000000}"/>
          </ac:spMkLst>
        </pc:spChg>
        <pc:spChg chg="mod">
          <ac:chgData name="Roshni Devchand" userId="391f66c60875c68d" providerId="Windows Live" clId="Web-{46F6E356-E18C-4549-BF27-48446CCA995E}" dt="2022-06-28T15:48:33.248" v="78" actId="1076"/>
          <ac:spMkLst>
            <pc:docMk/>
            <pc:sldMk cId="0" sldId="267"/>
            <ac:spMk id="532" creationId="{00000000-0000-0000-0000-000000000000}"/>
          </ac:spMkLst>
        </pc:spChg>
      </pc:sldChg>
      <pc:sldChg chg="addSp delSp modSp">
        <pc:chgData name="Roshni Devchand" userId="391f66c60875c68d" providerId="Windows Live" clId="Web-{46F6E356-E18C-4549-BF27-48446CCA995E}" dt="2022-06-28T15:49:35.218" v="92" actId="14100"/>
        <pc:sldMkLst>
          <pc:docMk/>
          <pc:sldMk cId="0" sldId="268"/>
        </pc:sldMkLst>
        <pc:spChg chg="mod">
          <ac:chgData name="Roshni Devchand" userId="391f66c60875c68d" providerId="Windows Live" clId="Web-{46F6E356-E18C-4549-BF27-48446CCA995E}" dt="2022-06-28T15:49:35.218" v="92" actId="14100"/>
          <ac:spMkLst>
            <pc:docMk/>
            <pc:sldMk cId="0" sldId="268"/>
            <ac:spMk id="540" creationId="{00000000-0000-0000-0000-000000000000}"/>
          </ac:spMkLst>
        </pc:spChg>
        <pc:spChg chg="del">
          <ac:chgData name="Roshni Devchand" userId="391f66c60875c68d" providerId="Windows Live" clId="Web-{46F6E356-E18C-4549-BF27-48446CCA995E}" dt="2022-06-28T15:49:08.718" v="85"/>
          <ac:spMkLst>
            <pc:docMk/>
            <pc:sldMk cId="0" sldId="268"/>
            <ac:spMk id="545" creationId="{00000000-0000-0000-0000-000000000000}"/>
          </ac:spMkLst>
        </pc:spChg>
        <pc:spChg chg="del">
          <ac:chgData name="Roshni Devchand" userId="391f66c60875c68d" providerId="Windows Live" clId="Web-{46F6E356-E18C-4549-BF27-48446CCA995E}" dt="2022-06-28T15:49:10.624" v="86"/>
          <ac:spMkLst>
            <pc:docMk/>
            <pc:sldMk cId="0" sldId="268"/>
            <ac:spMk id="546" creationId="{00000000-0000-0000-0000-000000000000}"/>
          </ac:spMkLst>
        </pc:spChg>
        <pc:spChg chg="del mod">
          <ac:chgData name="Roshni Devchand" userId="391f66c60875c68d" providerId="Windows Live" clId="Web-{46F6E356-E18C-4549-BF27-48446CCA995E}" dt="2022-06-28T15:49:14.624" v="88"/>
          <ac:spMkLst>
            <pc:docMk/>
            <pc:sldMk cId="0" sldId="268"/>
            <ac:spMk id="547" creationId="{00000000-0000-0000-0000-000000000000}"/>
          </ac:spMkLst>
        </pc:spChg>
        <pc:spChg chg="del">
          <ac:chgData name="Roshni Devchand" userId="391f66c60875c68d" providerId="Windows Live" clId="Web-{46F6E356-E18C-4549-BF27-48446CCA995E}" dt="2022-06-28T15:49:15.171" v="89"/>
          <ac:spMkLst>
            <pc:docMk/>
            <pc:sldMk cId="0" sldId="268"/>
            <ac:spMk id="548" creationId="{00000000-0000-0000-0000-000000000000}"/>
          </ac:spMkLst>
        </pc:spChg>
        <pc:spChg chg="del">
          <ac:chgData name="Roshni Devchand" userId="391f66c60875c68d" providerId="Windows Live" clId="Web-{46F6E356-E18C-4549-BF27-48446CCA995E}" dt="2022-06-28T15:49:16.999" v="90"/>
          <ac:spMkLst>
            <pc:docMk/>
            <pc:sldMk cId="0" sldId="268"/>
            <ac:spMk id="549" creationId="{00000000-0000-0000-0000-000000000000}"/>
          </ac:spMkLst>
        </pc:spChg>
        <pc:spChg chg="del">
          <ac:chgData name="Roshni Devchand" userId="391f66c60875c68d" providerId="Windows Live" clId="Web-{46F6E356-E18C-4549-BF27-48446CCA995E}" dt="2022-06-28T15:49:04.280" v="84"/>
          <ac:spMkLst>
            <pc:docMk/>
            <pc:sldMk cId="0" sldId="268"/>
            <ac:spMk id="550" creationId="{00000000-0000-0000-0000-000000000000}"/>
          </ac:spMkLst>
        </pc:spChg>
        <pc:picChg chg="add mod ord">
          <ac:chgData name="Roshni Devchand" userId="391f66c60875c68d" providerId="Windows Live" clId="Web-{46F6E356-E18C-4549-BF27-48446CCA995E}" dt="2022-06-28T15:49:30.062" v="91" actId="1076"/>
          <ac:picMkLst>
            <pc:docMk/>
            <pc:sldMk cId="0" sldId="268"/>
            <ac:picMk id="2" creationId="{74BAF1EE-50B4-45A8-232A-D3A4EF428A0F}"/>
          </ac:picMkLst>
        </pc:picChg>
        <pc:picChg chg="del">
          <ac:chgData name="Roshni Devchand" userId="391f66c60875c68d" providerId="Windows Live" clId="Web-{46F6E356-E18C-4549-BF27-48446CCA995E}" dt="2022-06-28T15:48:44.561" v="79"/>
          <ac:picMkLst>
            <pc:docMk/>
            <pc:sldMk cId="0" sldId="268"/>
            <ac:picMk id="538" creationId="{00000000-0000-0000-0000-000000000000}"/>
          </ac:picMkLst>
        </pc:picChg>
      </pc:sldChg>
      <pc:sldChg chg="addCm modCm">
        <pc:chgData name="Roshni Devchand" userId="391f66c60875c68d" providerId="Windows Live" clId="Web-{46F6E356-E18C-4549-BF27-48446CCA995E}" dt="2022-06-28T15:50:31.454" v="96"/>
        <pc:sldMkLst>
          <pc:docMk/>
          <pc:sldMk cId="0" sldId="269"/>
        </pc:sldMkLst>
      </pc:sldChg>
      <pc:sldChg chg="modSp">
        <pc:chgData name="Roshni Devchand" userId="391f66c60875c68d" providerId="Windows Live" clId="Web-{46F6E356-E18C-4549-BF27-48446CCA995E}" dt="2022-06-28T15:51:04.627" v="98" actId="20577"/>
        <pc:sldMkLst>
          <pc:docMk/>
          <pc:sldMk cId="0" sldId="273"/>
        </pc:sldMkLst>
        <pc:spChg chg="mod">
          <ac:chgData name="Roshni Devchand" userId="391f66c60875c68d" providerId="Windows Live" clId="Web-{46F6E356-E18C-4549-BF27-48446CCA995E}" dt="2022-06-28T15:51:04.627" v="98" actId="20577"/>
          <ac:spMkLst>
            <pc:docMk/>
            <pc:sldMk cId="0" sldId="273"/>
            <ac:spMk id="597" creationId="{00000000-0000-0000-0000-000000000000}"/>
          </ac:spMkLst>
        </pc:spChg>
      </pc:sldChg>
      <pc:sldChg chg="modSp">
        <pc:chgData name="Roshni Devchand" userId="391f66c60875c68d" providerId="Windows Live" clId="Web-{46F6E356-E18C-4549-BF27-48446CCA995E}" dt="2022-06-28T15:51:11.971" v="100" actId="20577"/>
        <pc:sldMkLst>
          <pc:docMk/>
          <pc:sldMk cId="0" sldId="274"/>
        </pc:sldMkLst>
        <pc:spChg chg="mod">
          <ac:chgData name="Roshni Devchand" userId="391f66c60875c68d" providerId="Windows Live" clId="Web-{46F6E356-E18C-4549-BF27-48446CCA995E}" dt="2022-06-28T15:51:11.971" v="100" actId="20577"/>
          <ac:spMkLst>
            <pc:docMk/>
            <pc:sldMk cId="0" sldId="274"/>
            <ac:spMk id="604" creationId="{00000000-0000-0000-0000-000000000000}"/>
          </ac:spMkLst>
        </pc:spChg>
      </pc:sldChg>
      <pc:sldChg chg="modSp">
        <pc:chgData name="Roshni Devchand" userId="391f66c60875c68d" providerId="Windows Live" clId="Web-{46F6E356-E18C-4549-BF27-48446CCA995E}" dt="2022-06-28T15:51:22.924" v="102" actId="20577"/>
        <pc:sldMkLst>
          <pc:docMk/>
          <pc:sldMk cId="0" sldId="275"/>
        </pc:sldMkLst>
        <pc:spChg chg="mod">
          <ac:chgData name="Roshni Devchand" userId="391f66c60875c68d" providerId="Windows Live" clId="Web-{46F6E356-E18C-4549-BF27-48446CCA995E}" dt="2022-06-28T15:51:22.924" v="102" actId="20577"/>
          <ac:spMkLst>
            <pc:docMk/>
            <pc:sldMk cId="0" sldId="275"/>
            <ac:spMk id="611" creationId="{00000000-0000-0000-0000-000000000000}"/>
          </ac:spMkLst>
        </pc:spChg>
      </pc:sldChg>
      <pc:sldChg chg="modSp">
        <pc:chgData name="Roshni Devchand" userId="391f66c60875c68d" providerId="Windows Live" clId="Web-{46F6E356-E18C-4549-BF27-48446CCA995E}" dt="2022-06-28T15:51:40.503" v="104" actId="20577"/>
        <pc:sldMkLst>
          <pc:docMk/>
          <pc:sldMk cId="0" sldId="276"/>
        </pc:sldMkLst>
        <pc:spChg chg="mod">
          <ac:chgData name="Roshni Devchand" userId="391f66c60875c68d" providerId="Windows Live" clId="Web-{46F6E356-E18C-4549-BF27-48446CCA995E}" dt="2022-06-28T15:51:40.503" v="104" actId="20577"/>
          <ac:spMkLst>
            <pc:docMk/>
            <pc:sldMk cId="0" sldId="276"/>
            <ac:spMk id="620" creationId="{00000000-0000-0000-0000-000000000000}"/>
          </ac:spMkLst>
        </pc:spChg>
      </pc:sldChg>
    </pc:docChg>
  </pc:docChgLst>
  <pc:docChgLst>
    <pc:chgData name="Guest User" providerId="Windows Live" clId="Web-{63EE0476-F78E-4B00-A484-703B7CE64355}"/>
    <pc:docChg chg="modSld">
      <pc:chgData name="Guest User" userId="" providerId="Windows Live" clId="Web-{63EE0476-F78E-4B00-A484-703B7CE64355}" dt="2022-06-28T20:10:43.438" v="27" actId="20577"/>
      <pc:docMkLst>
        <pc:docMk/>
      </pc:docMkLst>
      <pc:sldChg chg="modSp">
        <pc:chgData name="Guest User" userId="" providerId="Windows Live" clId="Web-{63EE0476-F78E-4B00-A484-703B7CE64355}" dt="2022-06-28T20:10:43.438" v="27" actId="20577"/>
        <pc:sldMkLst>
          <pc:docMk/>
          <pc:sldMk cId="0" sldId="270"/>
        </pc:sldMkLst>
        <pc:spChg chg="mod">
          <ac:chgData name="Guest User" userId="" providerId="Windows Live" clId="Web-{63EE0476-F78E-4B00-A484-703B7CE64355}" dt="2022-06-28T20:08:35.867" v="22" actId="20577"/>
          <ac:spMkLst>
            <pc:docMk/>
            <pc:sldMk cId="0" sldId="270"/>
            <ac:spMk id="567" creationId="{00000000-0000-0000-0000-000000000000}"/>
          </ac:spMkLst>
        </pc:spChg>
        <pc:spChg chg="mod">
          <ac:chgData name="Guest User" userId="" providerId="Windows Live" clId="Web-{63EE0476-F78E-4B00-A484-703B7CE64355}" dt="2022-06-28T20:10:43.438" v="27" actId="20577"/>
          <ac:spMkLst>
            <pc:docMk/>
            <pc:sldMk cId="0" sldId="270"/>
            <ac:spMk id="568" creationId="{00000000-0000-0000-0000-000000000000}"/>
          </ac:spMkLst>
        </pc:spChg>
        <pc:picChg chg="mod">
          <ac:chgData name="Guest User" userId="" providerId="Windows Live" clId="Web-{63EE0476-F78E-4B00-A484-703B7CE64355}" dt="2022-06-28T20:08:38.304" v="23" actId="14100"/>
          <ac:picMkLst>
            <pc:docMk/>
            <pc:sldMk cId="0" sldId="270"/>
            <ac:picMk id="569" creationId="{00000000-0000-0000-0000-000000000000}"/>
          </ac:picMkLst>
        </pc:picChg>
      </pc:sldChg>
    </pc:docChg>
  </pc:docChgLst>
  <pc:docChgLst>
    <pc:chgData name="Crystal Bruce" userId="14427a4ffe69d2bf" providerId="Windows Live" clId="Web-{10D6A20A-A3A6-4DF3-BB90-683E8BE9C794}"/>
    <pc:docChg chg="modSld">
      <pc:chgData name="Crystal Bruce" userId="14427a4ffe69d2bf" providerId="Windows Live" clId="Web-{10D6A20A-A3A6-4DF3-BB90-683E8BE9C794}" dt="2022-06-29T19:54:51.347" v="10" actId="14100"/>
      <pc:docMkLst>
        <pc:docMk/>
      </pc:docMkLst>
      <pc:sldChg chg="modSp">
        <pc:chgData name="Crystal Bruce" userId="14427a4ffe69d2bf" providerId="Windows Live" clId="Web-{10D6A20A-A3A6-4DF3-BB90-683E8BE9C794}" dt="2022-06-29T19:54:51.347" v="10" actId="14100"/>
        <pc:sldMkLst>
          <pc:docMk/>
          <pc:sldMk cId="0" sldId="259"/>
        </pc:sldMkLst>
        <pc:spChg chg="mod">
          <ac:chgData name="Crystal Bruce" userId="14427a4ffe69d2bf" providerId="Windows Live" clId="Web-{10D6A20A-A3A6-4DF3-BB90-683E8BE9C794}" dt="2022-06-29T19:54:51.347" v="10" actId="14100"/>
          <ac:spMkLst>
            <pc:docMk/>
            <pc:sldMk cId="0" sldId="259"/>
            <ac:spMk id="433" creationId="{00000000-0000-0000-0000-000000000000}"/>
          </ac:spMkLst>
        </pc:spChg>
      </pc:sldChg>
    </pc:docChg>
  </pc:docChgLst>
  <pc:docChgLst>
    <pc:chgData name="Crystal Bruce" userId="14427a4ffe69d2bf" providerId="Windows Live" clId="Web-{D1361AB1-6954-46CF-A464-3D32D9339A34}"/>
    <pc:docChg chg="mod modSld">
      <pc:chgData name="Crystal Bruce" userId="14427a4ffe69d2bf" providerId="Windows Live" clId="Web-{D1361AB1-6954-46CF-A464-3D32D9339A34}" dt="2022-07-20T14:25:24.466" v="10" actId="1076"/>
      <pc:docMkLst>
        <pc:docMk/>
      </pc:docMkLst>
      <pc:sldChg chg="modSp">
        <pc:chgData name="Crystal Bruce" userId="14427a4ffe69d2bf" providerId="Windows Live" clId="Web-{D1361AB1-6954-46CF-A464-3D32D9339A34}" dt="2022-07-20T14:22:08.462" v="1" actId="20577"/>
        <pc:sldMkLst>
          <pc:docMk/>
          <pc:sldMk cId="0" sldId="259"/>
        </pc:sldMkLst>
        <pc:spChg chg="mod">
          <ac:chgData name="Crystal Bruce" userId="14427a4ffe69d2bf" providerId="Windows Live" clId="Web-{D1361AB1-6954-46CF-A464-3D32D9339A34}" dt="2022-07-20T14:22:08.462" v="1" actId="20577"/>
          <ac:spMkLst>
            <pc:docMk/>
            <pc:sldMk cId="0" sldId="259"/>
            <ac:spMk id="433" creationId="{00000000-0000-0000-0000-000000000000}"/>
          </ac:spMkLst>
        </pc:spChg>
      </pc:sldChg>
      <pc:sldChg chg="delSp">
        <pc:chgData name="Crystal Bruce" userId="14427a4ffe69d2bf" providerId="Windows Live" clId="Web-{D1361AB1-6954-46CF-A464-3D32D9339A34}" dt="2022-07-20T14:22:59.259" v="2"/>
        <pc:sldMkLst>
          <pc:docMk/>
          <pc:sldMk cId="0" sldId="267"/>
        </pc:sldMkLst>
        <pc:spChg chg="del">
          <ac:chgData name="Crystal Bruce" userId="14427a4ffe69d2bf" providerId="Windows Live" clId="Web-{D1361AB1-6954-46CF-A464-3D32D9339A34}" dt="2022-07-20T14:22:59.259" v="2"/>
          <ac:spMkLst>
            <pc:docMk/>
            <pc:sldMk cId="0" sldId="267"/>
            <ac:spMk id="2" creationId="{08944D75-C647-1EAC-64FE-6090D45221D7}"/>
          </ac:spMkLst>
        </pc:spChg>
      </pc:sldChg>
      <pc:sldChg chg="modSp">
        <pc:chgData name="Crystal Bruce" userId="14427a4ffe69d2bf" providerId="Windows Live" clId="Web-{D1361AB1-6954-46CF-A464-3D32D9339A34}" dt="2022-07-20T14:25:24.466" v="10" actId="1076"/>
        <pc:sldMkLst>
          <pc:docMk/>
          <pc:sldMk cId="0" sldId="276"/>
        </pc:sldMkLst>
        <pc:spChg chg="mod">
          <ac:chgData name="Crystal Bruce" userId="14427a4ffe69d2bf" providerId="Windows Live" clId="Web-{D1361AB1-6954-46CF-A464-3D32D9339A34}" dt="2022-07-20T14:25:24.466" v="10" actId="1076"/>
          <ac:spMkLst>
            <pc:docMk/>
            <pc:sldMk cId="0" sldId="276"/>
            <ac:spMk id="622" creationId="{00000000-0000-0000-0000-000000000000}"/>
          </ac:spMkLst>
        </pc:spChg>
      </pc:sldChg>
      <pc:sldChg chg="addCm modCm">
        <pc:chgData name="Crystal Bruce" userId="14427a4ffe69d2bf" providerId="Windows Live" clId="Web-{D1361AB1-6954-46CF-A464-3D32D9339A34}" dt="2022-07-20T14:24:33.480" v="5"/>
        <pc:sldMkLst>
          <pc:docMk/>
          <pc:sldMk cId="2434767886" sldId="280"/>
        </pc:sldMkLst>
      </pc:sldChg>
    </pc:docChg>
  </pc:docChgLst>
  <pc:docChgLst>
    <pc:chgData name="Catherine BERTRAND-FERRANDIS" userId="35f10b5a1ac5f9e6" providerId="Windows Live" clId="Web-{A90A61EE-10CF-41ED-8D4C-2981D5AA98E6}"/>
    <pc:docChg chg="modSld">
      <pc:chgData name="Catherine BERTRAND-FERRANDIS" userId="35f10b5a1ac5f9e6" providerId="Windows Live" clId="Web-{A90A61EE-10CF-41ED-8D4C-2981D5AA98E6}" dt="2022-06-29T14:10:33.645" v="455" actId="20577"/>
      <pc:docMkLst>
        <pc:docMk/>
      </pc:docMkLst>
      <pc:sldChg chg="modSp">
        <pc:chgData name="Catherine BERTRAND-FERRANDIS" userId="35f10b5a1ac5f9e6" providerId="Windows Live" clId="Web-{A90A61EE-10CF-41ED-8D4C-2981D5AA98E6}" dt="2022-06-29T11:46:47.808" v="4" actId="20577"/>
        <pc:sldMkLst>
          <pc:docMk/>
          <pc:sldMk cId="0" sldId="257"/>
        </pc:sldMkLst>
        <pc:spChg chg="mod">
          <ac:chgData name="Catherine BERTRAND-FERRANDIS" userId="35f10b5a1ac5f9e6" providerId="Windows Live" clId="Web-{A90A61EE-10CF-41ED-8D4C-2981D5AA98E6}" dt="2022-06-29T11:46:47.808" v="4" actId="20577"/>
          <ac:spMkLst>
            <pc:docMk/>
            <pc:sldMk cId="0" sldId="257"/>
            <ac:spMk id="419" creationId="{00000000-0000-0000-0000-000000000000}"/>
          </ac:spMkLst>
        </pc:spChg>
        <pc:spChg chg="mod">
          <ac:chgData name="Catherine BERTRAND-FERRANDIS" userId="35f10b5a1ac5f9e6" providerId="Windows Live" clId="Web-{A90A61EE-10CF-41ED-8D4C-2981D5AA98E6}" dt="2022-06-29T11:46:46.808" v="2" actId="20577"/>
          <ac:spMkLst>
            <pc:docMk/>
            <pc:sldMk cId="0" sldId="257"/>
            <ac:spMk id="420" creationId="{00000000-0000-0000-0000-000000000000}"/>
          </ac:spMkLst>
        </pc:spChg>
      </pc:sldChg>
      <pc:sldChg chg="modSp">
        <pc:chgData name="Catherine BERTRAND-FERRANDIS" userId="35f10b5a1ac5f9e6" providerId="Windows Live" clId="Web-{A90A61EE-10CF-41ED-8D4C-2981D5AA98E6}" dt="2022-06-29T11:50:04.920" v="23" actId="20577"/>
        <pc:sldMkLst>
          <pc:docMk/>
          <pc:sldMk cId="0" sldId="258"/>
        </pc:sldMkLst>
        <pc:spChg chg="mod">
          <ac:chgData name="Catherine BERTRAND-FERRANDIS" userId="35f10b5a1ac5f9e6" providerId="Windows Live" clId="Web-{A90A61EE-10CF-41ED-8D4C-2981D5AA98E6}" dt="2022-06-29T11:50:04.920" v="23" actId="20577"/>
          <ac:spMkLst>
            <pc:docMk/>
            <pc:sldMk cId="0" sldId="258"/>
            <ac:spMk id="426" creationId="{00000000-0000-0000-0000-000000000000}"/>
          </ac:spMkLst>
        </pc:spChg>
      </pc:sldChg>
      <pc:sldChg chg="modSp">
        <pc:chgData name="Catherine BERTRAND-FERRANDIS" userId="35f10b5a1ac5f9e6" providerId="Windows Live" clId="Web-{A90A61EE-10CF-41ED-8D4C-2981D5AA98E6}" dt="2022-06-29T12:05:33.501" v="44" actId="20577"/>
        <pc:sldMkLst>
          <pc:docMk/>
          <pc:sldMk cId="0" sldId="259"/>
        </pc:sldMkLst>
        <pc:spChg chg="mod">
          <ac:chgData name="Catherine BERTRAND-FERRANDIS" userId="35f10b5a1ac5f9e6" providerId="Windows Live" clId="Web-{A90A61EE-10CF-41ED-8D4C-2981D5AA98E6}" dt="2022-06-29T12:03:39.062" v="42" actId="20577"/>
          <ac:spMkLst>
            <pc:docMk/>
            <pc:sldMk cId="0" sldId="259"/>
            <ac:spMk id="432" creationId="{00000000-0000-0000-0000-000000000000}"/>
          </ac:spMkLst>
        </pc:spChg>
        <pc:spChg chg="mod">
          <ac:chgData name="Catherine BERTRAND-FERRANDIS" userId="35f10b5a1ac5f9e6" providerId="Windows Live" clId="Web-{A90A61EE-10CF-41ED-8D4C-2981D5AA98E6}" dt="2022-06-29T12:05:33.501" v="44" actId="20577"/>
          <ac:spMkLst>
            <pc:docMk/>
            <pc:sldMk cId="0" sldId="259"/>
            <ac:spMk id="433" creationId="{00000000-0000-0000-0000-000000000000}"/>
          </ac:spMkLst>
        </pc:spChg>
      </pc:sldChg>
      <pc:sldChg chg="modSp">
        <pc:chgData name="Catherine BERTRAND-FERRANDIS" userId="35f10b5a1ac5f9e6" providerId="Windows Live" clId="Web-{A90A61EE-10CF-41ED-8D4C-2981D5AA98E6}" dt="2022-06-29T12:09:06.942" v="62" actId="14100"/>
        <pc:sldMkLst>
          <pc:docMk/>
          <pc:sldMk cId="0" sldId="260"/>
        </pc:sldMkLst>
        <pc:spChg chg="mod">
          <ac:chgData name="Catherine BERTRAND-FERRANDIS" userId="35f10b5a1ac5f9e6" providerId="Windows Live" clId="Web-{A90A61EE-10CF-41ED-8D4C-2981D5AA98E6}" dt="2022-06-29T12:09:06.942" v="62" actId="14100"/>
          <ac:spMkLst>
            <pc:docMk/>
            <pc:sldMk cId="0" sldId="260"/>
            <ac:spMk id="443" creationId="{00000000-0000-0000-0000-000000000000}"/>
          </ac:spMkLst>
        </pc:spChg>
      </pc:sldChg>
      <pc:sldChg chg="modSp">
        <pc:chgData name="Catherine BERTRAND-FERRANDIS" userId="35f10b5a1ac5f9e6" providerId="Windows Live" clId="Web-{A90A61EE-10CF-41ED-8D4C-2981D5AA98E6}" dt="2022-06-29T12:10:10.068" v="72" actId="20577"/>
        <pc:sldMkLst>
          <pc:docMk/>
          <pc:sldMk cId="0" sldId="261"/>
        </pc:sldMkLst>
        <pc:spChg chg="mod">
          <ac:chgData name="Catherine BERTRAND-FERRANDIS" userId="35f10b5a1ac5f9e6" providerId="Windows Live" clId="Web-{A90A61EE-10CF-41ED-8D4C-2981D5AA98E6}" dt="2022-06-29T12:09:44.661" v="67" actId="14100"/>
          <ac:spMkLst>
            <pc:docMk/>
            <pc:sldMk cId="0" sldId="261"/>
            <ac:spMk id="450" creationId="{00000000-0000-0000-0000-000000000000}"/>
          </ac:spMkLst>
        </pc:spChg>
        <pc:spChg chg="mod">
          <ac:chgData name="Catherine BERTRAND-FERRANDIS" userId="35f10b5a1ac5f9e6" providerId="Windows Live" clId="Web-{A90A61EE-10CF-41ED-8D4C-2981D5AA98E6}" dt="2022-06-29T12:10:10.068" v="72" actId="20577"/>
          <ac:spMkLst>
            <pc:docMk/>
            <pc:sldMk cId="0" sldId="261"/>
            <ac:spMk id="467" creationId="{00000000-0000-0000-0000-000000000000}"/>
          </ac:spMkLst>
        </pc:spChg>
        <pc:spChg chg="mod">
          <ac:chgData name="Catherine BERTRAND-FERRANDIS" userId="35f10b5a1ac5f9e6" providerId="Windows Live" clId="Web-{A90A61EE-10CF-41ED-8D4C-2981D5AA98E6}" dt="2022-06-29T12:10:04.974" v="71" actId="20577"/>
          <ac:spMkLst>
            <pc:docMk/>
            <pc:sldMk cId="0" sldId="261"/>
            <ac:spMk id="475" creationId="{00000000-0000-0000-0000-000000000000}"/>
          </ac:spMkLst>
        </pc:spChg>
        <pc:grpChg chg="mod">
          <ac:chgData name="Catherine BERTRAND-FERRANDIS" userId="35f10b5a1ac5f9e6" providerId="Windows Live" clId="Web-{A90A61EE-10CF-41ED-8D4C-2981D5AA98E6}" dt="2022-06-29T12:09:52.583" v="68" actId="1076"/>
          <ac:grpSpMkLst>
            <pc:docMk/>
            <pc:sldMk cId="0" sldId="261"/>
            <ac:grpSpMk id="451" creationId="{00000000-0000-0000-0000-000000000000}"/>
          </ac:grpSpMkLst>
        </pc:grpChg>
      </pc:sldChg>
      <pc:sldChg chg="modSp">
        <pc:chgData name="Catherine BERTRAND-FERRANDIS" userId="35f10b5a1ac5f9e6" providerId="Windows Live" clId="Web-{A90A61EE-10CF-41ED-8D4C-2981D5AA98E6}" dt="2022-06-29T12:13:25.806" v="113" actId="20577"/>
        <pc:sldMkLst>
          <pc:docMk/>
          <pc:sldMk cId="0" sldId="262"/>
        </pc:sldMkLst>
        <pc:spChg chg="mod">
          <ac:chgData name="Catherine BERTRAND-FERRANDIS" userId="35f10b5a1ac5f9e6" providerId="Windows Live" clId="Web-{A90A61EE-10CF-41ED-8D4C-2981D5AA98E6}" dt="2022-06-29T12:13:25.806" v="113" actId="20577"/>
          <ac:spMkLst>
            <pc:docMk/>
            <pc:sldMk cId="0" sldId="262"/>
            <ac:spMk id="485" creationId="{00000000-0000-0000-0000-000000000000}"/>
          </ac:spMkLst>
        </pc:spChg>
      </pc:sldChg>
      <pc:sldChg chg="modSp">
        <pc:chgData name="Catherine BERTRAND-FERRANDIS" userId="35f10b5a1ac5f9e6" providerId="Windows Live" clId="Web-{A90A61EE-10CF-41ED-8D4C-2981D5AA98E6}" dt="2022-06-29T13:07:02.122" v="117" actId="20577"/>
        <pc:sldMkLst>
          <pc:docMk/>
          <pc:sldMk cId="0" sldId="263"/>
        </pc:sldMkLst>
        <pc:spChg chg="mod">
          <ac:chgData name="Catherine BERTRAND-FERRANDIS" userId="35f10b5a1ac5f9e6" providerId="Windows Live" clId="Web-{A90A61EE-10CF-41ED-8D4C-2981D5AA98E6}" dt="2022-06-29T13:07:02.122" v="117" actId="20577"/>
          <ac:spMkLst>
            <pc:docMk/>
            <pc:sldMk cId="0" sldId="263"/>
            <ac:spMk id="491" creationId="{00000000-0000-0000-0000-000000000000}"/>
          </ac:spMkLst>
        </pc:spChg>
      </pc:sldChg>
      <pc:sldChg chg="modSp">
        <pc:chgData name="Catherine BERTRAND-FERRANDIS" userId="35f10b5a1ac5f9e6" providerId="Windows Live" clId="Web-{A90A61EE-10CF-41ED-8D4C-2981D5AA98E6}" dt="2022-06-29T13:09:43.492" v="134" actId="20577"/>
        <pc:sldMkLst>
          <pc:docMk/>
          <pc:sldMk cId="0" sldId="264"/>
        </pc:sldMkLst>
        <pc:spChg chg="mod">
          <ac:chgData name="Catherine BERTRAND-FERRANDIS" userId="35f10b5a1ac5f9e6" providerId="Windows Live" clId="Web-{A90A61EE-10CF-41ED-8D4C-2981D5AA98E6}" dt="2022-06-29T13:07:46.563" v="123"/>
          <ac:spMkLst>
            <pc:docMk/>
            <pc:sldMk cId="0" sldId="264"/>
            <ac:spMk id="497" creationId="{00000000-0000-0000-0000-000000000000}"/>
          </ac:spMkLst>
        </pc:spChg>
        <pc:spChg chg="mod">
          <ac:chgData name="Catherine BERTRAND-FERRANDIS" userId="35f10b5a1ac5f9e6" providerId="Windows Live" clId="Web-{A90A61EE-10CF-41ED-8D4C-2981D5AA98E6}" dt="2022-06-29T13:09:43.492" v="134" actId="20577"/>
          <ac:spMkLst>
            <pc:docMk/>
            <pc:sldMk cId="0" sldId="264"/>
            <ac:spMk id="498" creationId="{00000000-0000-0000-0000-000000000000}"/>
          </ac:spMkLst>
        </pc:spChg>
      </pc:sldChg>
      <pc:sldChg chg="modSp">
        <pc:chgData name="Catherine BERTRAND-FERRANDIS" userId="35f10b5a1ac5f9e6" providerId="Windows Live" clId="Web-{A90A61EE-10CF-41ED-8D4C-2981D5AA98E6}" dt="2022-06-29T13:13:50.539" v="179" actId="20577"/>
        <pc:sldMkLst>
          <pc:docMk/>
          <pc:sldMk cId="0" sldId="265"/>
        </pc:sldMkLst>
        <pc:spChg chg="mod">
          <ac:chgData name="Catherine BERTRAND-FERRANDIS" userId="35f10b5a1ac5f9e6" providerId="Windows Live" clId="Web-{A90A61EE-10CF-41ED-8D4C-2981D5AA98E6}" dt="2022-06-29T13:12:08.611" v="150" actId="20577"/>
          <ac:spMkLst>
            <pc:docMk/>
            <pc:sldMk cId="0" sldId="265"/>
            <ac:spMk id="4" creationId="{3A047A58-F890-957A-0ED1-2ACEE87CE35F}"/>
          </ac:spMkLst>
        </pc:spChg>
        <pc:spChg chg="mod">
          <ac:chgData name="Catherine BERTRAND-FERRANDIS" userId="35f10b5a1ac5f9e6" providerId="Windows Live" clId="Web-{A90A61EE-10CF-41ED-8D4C-2981D5AA98E6}" dt="2022-06-29T13:11:14.107" v="144" actId="20577"/>
          <ac:spMkLst>
            <pc:docMk/>
            <pc:sldMk cId="0" sldId="265"/>
            <ac:spMk id="503" creationId="{00000000-0000-0000-0000-000000000000}"/>
          </ac:spMkLst>
        </pc:spChg>
        <pc:spChg chg="mod">
          <ac:chgData name="Catherine BERTRAND-FERRANDIS" userId="35f10b5a1ac5f9e6" providerId="Windows Live" clId="Web-{A90A61EE-10CF-41ED-8D4C-2981D5AA98E6}" dt="2022-06-29T13:11:40.828" v="148" actId="20577"/>
          <ac:spMkLst>
            <pc:docMk/>
            <pc:sldMk cId="0" sldId="265"/>
            <ac:spMk id="508" creationId="{00000000-0000-0000-0000-000000000000}"/>
          </ac:spMkLst>
        </pc:spChg>
        <pc:spChg chg="mod">
          <ac:chgData name="Catherine BERTRAND-FERRANDIS" userId="35f10b5a1ac5f9e6" providerId="Windows Live" clId="Web-{A90A61EE-10CF-41ED-8D4C-2981D5AA98E6}" dt="2022-06-29T13:13:41.039" v="175" actId="20577"/>
          <ac:spMkLst>
            <pc:docMk/>
            <pc:sldMk cId="0" sldId="265"/>
            <ac:spMk id="510" creationId="{00000000-0000-0000-0000-000000000000}"/>
          </ac:spMkLst>
        </pc:spChg>
        <pc:spChg chg="mod">
          <ac:chgData name="Catherine BERTRAND-FERRANDIS" userId="35f10b5a1ac5f9e6" providerId="Windows Live" clId="Web-{A90A61EE-10CF-41ED-8D4C-2981D5AA98E6}" dt="2022-06-29T13:13:50.539" v="179" actId="20577"/>
          <ac:spMkLst>
            <pc:docMk/>
            <pc:sldMk cId="0" sldId="265"/>
            <ac:spMk id="511" creationId="{00000000-0000-0000-0000-000000000000}"/>
          </ac:spMkLst>
        </pc:spChg>
        <pc:spChg chg="mod">
          <ac:chgData name="Catherine BERTRAND-FERRANDIS" userId="35f10b5a1ac5f9e6" providerId="Windows Live" clId="Web-{A90A61EE-10CF-41ED-8D4C-2981D5AA98E6}" dt="2022-06-29T13:12:56.973" v="160" actId="20577"/>
          <ac:spMkLst>
            <pc:docMk/>
            <pc:sldMk cId="0" sldId="265"/>
            <ac:spMk id="512" creationId="{00000000-0000-0000-0000-000000000000}"/>
          </ac:spMkLst>
        </pc:spChg>
        <pc:spChg chg="mod">
          <ac:chgData name="Catherine BERTRAND-FERRANDIS" userId="35f10b5a1ac5f9e6" providerId="Windows Live" clId="Web-{A90A61EE-10CF-41ED-8D4C-2981D5AA98E6}" dt="2022-06-29T13:13:34.101" v="172" actId="20577"/>
          <ac:spMkLst>
            <pc:docMk/>
            <pc:sldMk cId="0" sldId="265"/>
            <ac:spMk id="513" creationId="{00000000-0000-0000-0000-000000000000}"/>
          </ac:spMkLst>
        </pc:spChg>
      </pc:sldChg>
      <pc:sldChg chg="modSp">
        <pc:chgData name="Catherine BERTRAND-FERRANDIS" userId="35f10b5a1ac5f9e6" providerId="Windows Live" clId="Web-{A90A61EE-10CF-41ED-8D4C-2981D5AA98E6}" dt="2022-06-29T13:15:34.390" v="211" actId="14100"/>
        <pc:sldMkLst>
          <pc:docMk/>
          <pc:sldMk cId="0" sldId="266"/>
        </pc:sldMkLst>
        <pc:spChg chg="mod">
          <ac:chgData name="Catherine BERTRAND-FERRANDIS" userId="35f10b5a1ac5f9e6" providerId="Windows Live" clId="Web-{A90A61EE-10CF-41ED-8D4C-2981D5AA98E6}" dt="2022-06-29T13:15:34.390" v="211" actId="14100"/>
          <ac:spMkLst>
            <pc:docMk/>
            <pc:sldMk cId="0" sldId="266"/>
            <ac:spMk id="518" creationId="{00000000-0000-0000-0000-000000000000}"/>
          </ac:spMkLst>
        </pc:spChg>
      </pc:sldChg>
      <pc:sldChg chg="addSp modSp">
        <pc:chgData name="Catherine BERTRAND-FERRANDIS" userId="35f10b5a1ac5f9e6" providerId="Windows Live" clId="Web-{A90A61EE-10CF-41ED-8D4C-2981D5AA98E6}" dt="2022-06-29T13:17:37.632" v="219"/>
        <pc:sldMkLst>
          <pc:docMk/>
          <pc:sldMk cId="0" sldId="267"/>
        </pc:sldMkLst>
        <pc:spChg chg="add">
          <ac:chgData name="Catherine BERTRAND-FERRANDIS" userId="35f10b5a1ac5f9e6" providerId="Windows Live" clId="Web-{A90A61EE-10CF-41ED-8D4C-2981D5AA98E6}" dt="2022-06-29T13:17:37.632" v="219"/>
          <ac:spMkLst>
            <pc:docMk/>
            <pc:sldMk cId="0" sldId="267"/>
            <ac:spMk id="2" creationId="{08944D75-C647-1EAC-64FE-6090D45221D7}"/>
          </ac:spMkLst>
        </pc:spChg>
        <pc:spChg chg="mod">
          <ac:chgData name="Catherine BERTRAND-FERRANDIS" userId="35f10b5a1ac5f9e6" providerId="Windows Live" clId="Web-{A90A61EE-10CF-41ED-8D4C-2981D5AA98E6}" dt="2022-06-29T13:16:31.550" v="213" actId="20577"/>
          <ac:spMkLst>
            <pc:docMk/>
            <pc:sldMk cId="0" sldId="267"/>
            <ac:spMk id="528" creationId="{00000000-0000-0000-0000-000000000000}"/>
          </ac:spMkLst>
        </pc:spChg>
        <pc:spChg chg="mod">
          <ac:chgData name="Catherine BERTRAND-FERRANDIS" userId="35f10b5a1ac5f9e6" providerId="Windows Live" clId="Web-{A90A61EE-10CF-41ED-8D4C-2981D5AA98E6}" dt="2022-06-29T13:17:37.241" v="218" actId="20577"/>
          <ac:spMkLst>
            <pc:docMk/>
            <pc:sldMk cId="0" sldId="267"/>
            <ac:spMk id="531" creationId="{00000000-0000-0000-0000-000000000000}"/>
          </ac:spMkLst>
        </pc:spChg>
        <pc:spChg chg="mod">
          <ac:chgData name="Catherine BERTRAND-FERRANDIS" userId="35f10b5a1ac5f9e6" providerId="Windows Live" clId="Web-{A90A61EE-10CF-41ED-8D4C-2981D5AA98E6}" dt="2022-06-29T13:17:03.739" v="216" actId="20577"/>
          <ac:spMkLst>
            <pc:docMk/>
            <pc:sldMk cId="0" sldId="267"/>
            <ac:spMk id="532" creationId="{00000000-0000-0000-0000-000000000000}"/>
          </ac:spMkLst>
        </pc:spChg>
      </pc:sldChg>
      <pc:sldChg chg="modSp">
        <pc:chgData name="Catherine BERTRAND-FERRANDIS" userId="35f10b5a1ac5f9e6" providerId="Windows Live" clId="Web-{A90A61EE-10CF-41ED-8D4C-2981D5AA98E6}" dt="2022-06-29T13:18:38.620" v="232" actId="20577"/>
        <pc:sldMkLst>
          <pc:docMk/>
          <pc:sldMk cId="0" sldId="268"/>
        </pc:sldMkLst>
        <pc:spChg chg="mod">
          <ac:chgData name="Catherine BERTRAND-FERRANDIS" userId="35f10b5a1ac5f9e6" providerId="Windows Live" clId="Web-{A90A61EE-10CF-41ED-8D4C-2981D5AA98E6}" dt="2022-06-29T13:18:16.322" v="224" actId="20577"/>
          <ac:spMkLst>
            <pc:docMk/>
            <pc:sldMk cId="0" sldId="268"/>
            <ac:spMk id="537" creationId="{00000000-0000-0000-0000-000000000000}"/>
          </ac:spMkLst>
        </pc:spChg>
        <pc:spChg chg="mod">
          <ac:chgData name="Catherine BERTRAND-FERRANDIS" userId="35f10b5a1ac5f9e6" providerId="Windows Live" clId="Web-{A90A61EE-10CF-41ED-8D4C-2981D5AA98E6}" dt="2022-06-29T13:18:38.620" v="232" actId="20577"/>
          <ac:spMkLst>
            <pc:docMk/>
            <pc:sldMk cId="0" sldId="268"/>
            <ac:spMk id="539" creationId="{00000000-0000-0000-0000-000000000000}"/>
          </ac:spMkLst>
        </pc:spChg>
      </pc:sldChg>
      <pc:sldChg chg="addSp delSp modSp">
        <pc:chgData name="Catherine BERTRAND-FERRANDIS" userId="35f10b5a1ac5f9e6" providerId="Windows Live" clId="Web-{A90A61EE-10CF-41ED-8D4C-2981D5AA98E6}" dt="2022-06-29T13:29:55.402" v="259" actId="14100"/>
        <pc:sldMkLst>
          <pc:docMk/>
          <pc:sldMk cId="0" sldId="269"/>
        </pc:sldMkLst>
        <pc:spChg chg="mod">
          <ac:chgData name="Catherine BERTRAND-FERRANDIS" userId="35f10b5a1ac5f9e6" providerId="Windows Live" clId="Web-{A90A61EE-10CF-41ED-8D4C-2981D5AA98E6}" dt="2022-06-29T13:21:52.774" v="235"/>
          <ac:spMkLst>
            <pc:docMk/>
            <pc:sldMk cId="0" sldId="269"/>
            <ac:spMk id="556" creationId="{00000000-0000-0000-0000-000000000000}"/>
          </ac:spMkLst>
        </pc:spChg>
        <pc:spChg chg="mod">
          <ac:chgData name="Catherine BERTRAND-FERRANDIS" userId="35f10b5a1ac5f9e6" providerId="Windows Live" clId="Web-{A90A61EE-10CF-41ED-8D4C-2981D5AA98E6}" dt="2022-06-29T13:29:55.402" v="259" actId="14100"/>
          <ac:spMkLst>
            <pc:docMk/>
            <pc:sldMk cId="0" sldId="269"/>
            <ac:spMk id="558" creationId="{00000000-0000-0000-0000-000000000000}"/>
          </ac:spMkLst>
        </pc:spChg>
        <pc:spChg chg="add del mod">
          <ac:chgData name="Catherine BERTRAND-FERRANDIS" userId="35f10b5a1ac5f9e6" providerId="Windows Live" clId="Web-{A90A61EE-10CF-41ED-8D4C-2981D5AA98E6}" dt="2022-06-29T13:28:28.099" v="245" actId="20577"/>
          <ac:spMkLst>
            <pc:docMk/>
            <pc:sldMk cId="0" sldId="269"/>
            <ac:spMk id="560" creationId="{00000000-0000-0000-0000-000000000000}"/>
          </ac:spMkLst>
        </pc:spChg>
      </pc:sldChg>
      <pc:sldChg chg="modSp">
        <pc:chgData name="Catherine BERTRAND-FERRANDIS" userId="35f10b5a1ac5f9e6" providerId="Windows Live" clId="Web-{A90A61EE-10CF-41ED-8D4C-2981D5AA98E6}" dt="2022-06-29T13:36:34.912" v="290" actId="20577"/>
        <pc:sldMkLst>
          <pc:docMk/>
          <pc:sldMk cId="0" sldId="270"/>
        </pc:sldMkLst>
        <pc:spChg chg="mod">
          <ac:chgData name="Catherine BERTRAND-FERRANDIS" userId="35f10b5a1ac5f9e6" providerId="Windows Live" clId="Web-{A90A61EE-10CF-41ED-8D4C-2981D5AA98E6}" dt="2022-06-29T13:30:45.093" v="268" actId="20577"/>
          <ac:spMkLst>
            <pc:docMk/>
            <pc:sldMk cId="0" sldId="270"/>
            <ac:spMk id="566" creationId="{00000000-0000-0000-0000-000000000000}"/>
          </ac:spMkLst>
        </pc:spChg>
        <pc:spChg chg="mod">
          <ac:chgData name="Catherine BERTRAND-FERRANDIS" userId="35f10b5a1ac5f9e6" providerId="Windows Live" clId="Web-{A90A61EE-10CF-41ED-8D4C-2981D5AA98E6}" dt="2022-06-29T13:36:34.912" v="290" actId="20577"/>
          <ac:spMkLst>
            <pc:docMk/>
            <pc:sldMk cId="0" sldId="270"/>
            <ac:spMk id="570" creationId="{00000000-0000-0000-0000-000000000000}"/>
          </ac:spMkLst>
        </pc:spChg>
      </pc:sldChg>
      <pc:sldChg chg="modSp">
        <pc:chgData name="Catherine BERTRAND-FERRANDIS" userId="35f10b5a1ac5f9e6" providerId="Windows Live" clId="Web-{A90A61EE-10CF-41ED-8D4C-2981D5AA98E6}" dt="2022-06-29T13:38:59.031" v="294" actId="20577"/>
        <pc:sldMkLst>
          <pc:docMk/>
          <pc:sldMk cId="0" sldId="271"/>
        </pc:sldMkLst>
        <pc:spChg chg="mod">
          <ac:chgData name="Catherine BERTRAND-FERRANDIS" userId="35f10b5a1ac5f9e6" providerId="Windows Live" clId="Web-{A90A61EE-10CF-41ED-8D4C-2981D5AA98E6}" dt="2022-06-29T13:37:07.883" v="291" actId="20577"/>
          <ac:spMkLst>
            <pc:docMk/>
            <pc:sldMk cId="0" sldId="271"/>
            <ac:spMk id="575" creationId="{00000000-0000-0000-0000-000000000000}"/>
          </ac:spMkLst>
        </pc:spChg>
        <pc:spChg chg="mod">
          <ac:chgData name="Catherine BERTRAND-FERRANDIS" userId="35f10b5a1ac5f9e6" providerId="Windows Live" clId="Web-{A90A61EE-10CF-41ED-8D4C-2981D5AA98E6}" dt="2022-06-29T13:38:59.031" v="294" actId="20577"/>
          <ac:spMkLst>
            <pc:docMk/>
            <pc:sldMk cId="0" sldId="271"/>
            <ac:spMk id="576" creationId="{00000000-0000-0000-0000-000000000000}"/>
          </ac:spMkLst>
        </pc:spChg>
      </pc:sldChg>
      <pc:sldChg chg="modSp">
        <pc:chgData name="Catherine BERTRAND-FERRANDIS" userId="35f10b5a1ac5f9e6" providerId="Windows Live" clId="Web-{A90A61EE-10CF-41ED-8D4C-2981D5AA98E6}" dt="2022-06-29T13:41:14.624" v="317" actId="1076"/>
        <pc:sldMkLst>
          <pc:docMk/>
          <pc:sldMk cId="0" sldId="272"/>
        </pc:sldMkLst>
        <pc:spChg chg="mod">
          <ac:chgData name="Catherine BERTRAND-FERRANDIS" userId="35f10b5a1ac5f9e6" providerId="Windows Live" clId="Web-{A90A61EE-10CF-41ED-8D4C-2981D5AA98E6}" dt="2022-06-29T13:39:47.534" v="302" actId="1076"/>
          <ac:spMkLst>
            <pc:docMk/>
            <pc:sldMk cId="0" sldId="272"/>
            <ac:spMk id="581" creationId="{00000000-0000-0000-0000-000000000000}"/>
          </ac:spMkLst>
        </pc:spChg>
        <pc:spChg chg="mod">
          <ac:chgData name="Catherine BERTRAND-FERRANDIS" userId="35f10b5a1ac5f9e6" providerId="Windows Live" clId="Web-{A90A61EE-10CF-41ED-8D4C-2981D5AA98E6}" dt="2022-06-29T13:41:14.624" v="317" actId="1076"/>
          <ac:spMkLst>
            <pc:docMk/>
            <pc:sldMk cId="0" sldId="272"/>
            <ac:spMk id="586" creationId="{00000000-0000-0000-0000-000000000000}"/>
          </ac:spMkLst>
        </pc:spChg>
        <pc:spChg chg="mod">
          <ac:chgData name="Catherine BERTRAND-FERRANDIS" userId="35f10b5a1ac5f9e6" providerId="Windows Live" clId="Web-{A90A61EE-10CF-41ED-8D4C-2981D5AA98E6}" dt="2022-06-29T13:41:00.138" v="313" actId="20577"/>
          <ac:spMkLst>
            <pc:docMk/>
            <pc:sldMk cId="0" sldId="272"/>
            <ac:spMk id="587" creationId="{00000000-0000-0000-0000-000000000000}"/>
          </ac:spMkLst>
        </pc:spChg>
        <pc:spChg chg="mod">
          <ac:chgData name="Catherine BERTRAND-FERRANDIS" userId="35f10b5a1ac5f9e6" providerId="Windows Live" clId="Web-{A90A61EE-10CF-41ED-8D4C-2981D5AA98E6}" dt="2022-06-29T13:41:00.154" v="315" actId="20577"/>
          <ac:spMkLst>
            <pc:docMk/>
            <pc:sldMk cId="0" sldId="272"/>
            <ac:spMk id="588" creationId="{00000000-0000-0000-0000-000000000000}"/>
          </ac:spMkLst>
        </pc:spChg>
      </pc:sldChg>
      <pc:sldChg chg="modSp">
        <pc:chgData name="Catherine BERTRAND-FERRANDIS" userId="35f10b5a1ac5f9e6" providerId="Windows Live" clId="Web-{A90A61EE-10CF-41ED-8D4C-2981D5AA98E6}" dt="2022-06-29T13:53:15.640" v="383"/>
        <pc:sldMkLst>
          <pc:docMk/>
          <pc:sldMk cId="0" sldId="273"/>
        </pc:sldMkLst>
        <pc:spChg chg="mod">
          <ac:chgData name="Catherine BERTRAND-FERRANDIS" userId="35f10b5a1ac5f9e6" providerId="Windows Live" clId="Web-{A90A61EE-10CF-41ED-8D4C-2981D5AA98E6}" dt="2022-06-29T13:50:03.736" v="363" actId="20577"/>
          <ac:spMkLst>
            <pc:docMk/>
            <pc:sldMk cId="0" sldId="273"/>
            <ac:spMk id="596" creationId="{00000000-0000-0000-0000-000000000000}"/>
          </ac:spMkLst>
        </pc:spChg>
        <pc:spChg chg="mod">
          <ac:chgData name="Catherine BERTRAND-FERRANDIS" userId="35f10b5a1ac5f9e6" providerId="Windows Live" clId="Web-{A90A61EE-10CF-41ED-8D4C-2981D5AA98E6}" dt="2022-06-29T13:53:15.640" v="383"/>
          <ac:spMkLst>
            <pc:docMk/>
            <pc:sldMk cId="0" sldId="273"/>
            <ac:spMk id="597" creationId="{00000000-0000-0000-0000-000000000000}"/>
          </ac:spMkLst>
        </pc:spChg>
      </pc:sldChg>
      <pc:sldChg chg="modSp">
        <pc:chgData name="Catherine BERTRAND-FERRANDIS" userId="35f10b5a1ac5f9e6" providerId="Windows Live" clId="Web-{A90A61EE-10CF-41ED-8D4C-2981D5AA98E6}" dt="2022-06-29T13:53:24.765" v="384"/>
        <pc:sldMkLst>
          <pc:docMk/>
          <pc:sldMk cId="0" sldId="274"/>
        </pc:sldMkLst>
        <pc:spChg chg="mod">
          <ac:chgData name="Catherine BERTRAND-FERRANDIS" userId="35f10b5a1ac5f9e6" providerId="Windows Live" clId="Web-{A90A61EE-10CF-41ED-8D4C-2981D5AA98E6}" dt="2022-06-29T13:49:49.689" v="357" actId="20577"/>
          <ac:spMkLst>
            <pc:docMk/>
            <pc:sldMk cId="0" sldId="274"/>
            <ac:spMk id="603" creationId="{00000000-0000-0000-0000-000000000000}"/>
          </ac:spMkLst>
        </pc:spChg>
        <pc:spChg chg="mod">
          <ac:chgData name="Catherine BERTRAND-FERRANDIS" userId="35f10b5a1ac5f9e6" providerId="Windows Live" clId="Web-{A90A61EE-10CF-41ED-8D4C-2981D5AA98E6}" dt="2022-06-29T13:53:24.765" v="384"/>
          <ac:spMkLst>
            <pc:docMk/>
            <pc:sldMk cId="0" sldId="274"/>
            <ac:spMk id="604" creationId="{00000000-0000-0000-0000-000000000000}"/>
          </ac:spMkLst>
        </pc:spChg>
      </pc:sldChg>
      <pc:sldChg chg="modSp">
        <pc:chgData name="Catherine BERTRAND-FERRANDIS" userId="35f10b5a1ac5f9e6" providerId="Windows Live" clId="Web-{A90A61EE-10CF-41ED-8D4C-2981D5AA98E6}" dt="2022-06-29T13:55:50.150" v="415"/>
        <pc:sldMkLst>
          <pc:docMk/>
          <pc:sldMk cId="0" sldId="275"/>
        </pc:sldMkLst>
        <pc:spChg chg="mod">
          <ac:chgData name="Catherine BERTRAND-FERRANDIS" userId="35f10b5a1ac5f9e6" providerId="Windows Live" clId="Web-{A90A61EE-10CF-41ED-8D4C-2981D5AA98E6}" dt="2022-06-29T13:55:50.150" v="415"/>
          <ac:spMkLst>
            <pc:docMk/>
            <pc:sldMk cId="0" sldId="275"/>
            <ac:spMk id="611" creationId="{00000000-0000-0000-0000-000000000000}"/>
          </ac:spMkLst>
        </pc:spChg>
      </pc:sldChg>
      <pc:sldChg chg="modSp">
        <pc:chgData name="Catherine BERTRAND-FERRANDIS" userId="35f10b5a1ac5f9e6" providerId="Windows Live" clId="Web-{A90A61EE-10CF-41ED-8D4C-2981D5AA98E6}" dt="2022-06-29T14:01:51.236" v="450" actId="1076"/>
        <pc:sldMkLst>
          <pc:docMk/>
          <pc:sldMk cId="0" sldId="276"/>
        </pc:sldMkLst>
        <pc:spChg chg="mod">
          <ac:chgData name="Catherine BERTRAND-FERRANDIS" userId="35f10b5a1ac5f9e6" providerId="Windows Live" clId="Web-{A90A61EE-10CF-41ED-8D4C-2981D5AA98E6}" dt="2022-06-29T13:56:32.684" v="419"/>
          <ac:spMkLst>
            <pc:docMk/>
            <pc:sldMk cId="0" sldId="276"/>
            <ac:spMk id="619" creationId="{00000000-0000-0000-0000-000000000000}"/>
          </ac:spMkLst>
        </pc:spChg>
        <pc:spChg chg="mod">
          <ac:chgData name="Catherine BERTRAND-FERRANDIS" userId="35f10b5a1ac5f9e6" providerId="Windows Live" clId="Web-{A90A61EE-10CF-41ED-8D4C-2981D5AA98E6}" dt="2022-06-29T14:01:51.236" v="450" actId="1076"/>
          <ac:spMkLst>
            <pc:docMk/>
            <pc:sldMk cId="0" sldId="276"/>
            <ac:spMk id="620" creationId="{00000000-0000-0000-0000-000000000000}"/>
          </ac:spMkLst>
        </pc:spChg>
      </pc:sldChg>
      <pc:sldChg chg="modSp">
        <pc:chgData name="Catherine BERTRAND-FERRANDIS" userId="35f10b5a1ac5f9e6" providerId="Windows Live" clId="Web-{A90A61EE-10CF-41ED-8D4C-2981D5AA98E6}" dt="2022-06-29T14:10:33.645" v="455" actId="20577"/>
        <pc:sldMkLst>
          <pc:docMk/>
          <pc:sldMk cId="0" sldId="277"/>
        </pc:sldMkLst>
        <pc:spChg chg="mod">
          <ac:chgData name="Catherine BERTRAND-FERRANDIS" userId="35f10b5a1ac5f9e6" providerId="Windows Live" clId="Web-{A90A61EE-10CF-41ED-8D4C-2981D5AA98E6}" dt="2022-06-29T14:10:33.645" v="455" actId="20577"/>
          <ac:spMkLst>
            <pc:docMk/>
            <pc:sldMk cId="0" sldId="277"/>
            <ac:spMk id="628" creationId="{00000000-0000-0000-0000-000000000000}"/>
          </ac:spMkLst>
        </pc:spChg>
      </pc:sldChg>
    </pc:docChg>
  </pc:docChgLst>
  <pc:docChgLst>
    <pc:chgData name="Roshni Devchand" userId="391f66c60875c68d" providerId="Windows Live" clId="Web-{9A923C3D-F90F-4ACA-B09A-2064439B49AA}"/>
    <pc:docChg chg="modSld">
      <pc:chgData name="Roshni Devchand" userId="391f66c60875c68d" providerId="Windows Live" clId="Web-{9A923C3D-F90F-4ACA-B09A-2064439B49AA}" dt="2022-06-29T15:54:32.287" v="14" actId="1076"/>
      <pc:docMkLst>
        <pc:docMk/>
      </pc:docMkLst>
      <pc:sldChg chg="addSp delSp modSp">
        <pc:chgData name="Roshni Devchand" userId="391f66c60875c68d" providerId="Windows Live" clId="Web-{9A923C3D-F90F-4ACA-B09A-2064439B49AA}" dt="2022-06-29T15:54:32.287" v="14" actId="1076"/>
        <pc:sldMkLst>
          <pc:docMk/>
          <pc:sldMk cId="0" sldId="268"/>
        </pc:sldMkLst>
        <pc:spChg chg="mod">
          <ac:chgData name="Roshni Devchand" userId="391f66c60875c68d" providerId="Windows Live" clId="Web-{9A923C3D-F90F-4ACA-B09A-2064439B49AA}" dt="2022-06-29T15:51:38.204" v="4" actId="1076"/>
          <ac:spMkLst>
            <pc:docMk/>
            <pc:sldMk cId="0" sldId="268"/>
            <ac:spMk id="540" creationId="{00000000-0000-0000-0000-000000000000}"/>
          </ac:spMkLst>
        </pc:spChg>
        <pc:spChg chg="mod">
          <ac:chgData name="Roshni Devchand" userId="391f66c60875c68d" providerId="Windows Live" clId="Web-{9A923C3D-F90F-4ACA-B09A-2064439B49AA}" dt="2022-06-29T15:51:24.345" v="0" actId="1076"/>
          <ac:spMkLst>
            <pc:docMk/>
            <pc:sldMk cId="0" sldId="268"/>
            <ac:spMk id="541" creationId="{00000000-0000-0000-0000-000000000000}"/>
          </ac:spMkLst>
        </pc:spChg>
        <pc:spChg chg="mod">
          <ac:chgData name="Roshni Devchand" userId="391f66c60875c68d" providerId="Windows Live" clId="Web-{9A923C3D-F90F-4ACA-B09A-2064439B49AA}" dt="2022-06-29T15:51:49.345" v="6" actId="1076"/>
          <ac:spMkLst>
            <pc:docMk/>
            <pc:sldMk cId="0" sldId="268"/>
            <ac:spMk id="542" creationId="{00000000-0000-0000-0000-000000000000}"/>
          </ac:spMkLst>
        </pc:spChg>
        <pc:spChg chg="mod">
          <ac:chgData name="Roshni Devchand" userId="391f66c60875c68d" providerId="Windows Live" clId="Web-{9A923C3D-F90F-4ACA-B09A-2064439B49AA}" dt="2022-06-29T15:51:58.408" v="8" actId="1076"/>
          <ac:spMkLst>
            <pc:docMk/>
            <pc:sldMk cId="0" sldId="268"/>
            <ac:spMk id="543" creationId="{00000000-0000-0000-0000-000000000000}"/>
          </ac:spMkLst>
        </pc:spChg>
        <pc:spChg chg="mod">
          <ac:chgData name="Roshni Devchand" userId="391f66c60875c68d" providerId="Windows Live" clId="Web-{9A923C3D-F90F-4ACA-B09A-2064439B49AA}" dt="2022-06-29T15:51:31.751" v="2" actId="1076"/>
          <ac:spMkLst>
            <pc:docMk/>
            <pc:sldMk cId="0" sldId="268"/>
            <ac:spMk id="544" creationId="{00000000-0000-0000-0000-000000000000}"/>
          </ac:spMkLst>
        </pc:spChg>
        <pc:picChg chg="add mod ord">
          <ac:chgData name="Roshni Devchand" userId="391f66c60875c68d" providerId="Windows Live" clId="Web-{9A923C3D-F90F-4ACA-B09A-2064439B49AA}" dt="2022-06-29T15:54:32.287" v="14" actId="1076"/>
          <ac:picMkLst>
            <pc:docMk/>
            <pc:sldMk cId="0" sldId="268"/>
            <ac:picMk id="2" creationId="{B896AC6F-B000-6467-B21F-95F337A42440}"/>
          </ac:picMkLst>
        </pc:picChg>
        <pc:picChg chg="del">
          <ac:chgData name="Roshni Devchand" userId="391f66c60875c68d" providerId="Windows Live" clId="Web-{9A923C3D-F90F-4ACA-B09A-2064439B49AA}" dt="2022-06-29T15:54:08.927" v="9"/>
          <ac:picMkLst>
            <pc:docMk/>
            <pc:sldMk cId="0" sldId="268"/>
            <ac:picMk id="3" creationId="{EB4519A7-B0AB-E145-C3DC-4FE1C11FC22D}"/>
          </ac:picMkLst>
        </pc:picChg>
      </pc:sldChg>
    </pc:docChg>
  </pc:docChgLst>
  <pc:docChgLst>
    <pc:chgData name="Guest User" providerId="Windows Live" clId="Web-{A75A9FAA-9DE9-4BC3-8363-4FFF32715567}"/>
    <pc:docChg chg="modSld">
      <pc:chgData name="Guest User" userId="" providerId="Windows Live" clId="Web-{A75A9FAA-9DE9-4BC3-8363-4FFF32715567}" dt="2022-06-28T18:47:05.667" v="354" actId="20577"/>
      <pc:docMkLst>
        <pc:docMk/>
      </pc:docMkLst>
      <pc:sldChg chg="addSp delSp modSp modCm">
        <pc:chgData name="Guest User" userId="" providerId="Windows Live" clId="Web-{A75A9FAA-9DE9-4BC3-8363-4FFF32715567}" dt="2022-06-28T18:20:48.687" v="105"/>
        <pc:sldMkLst>
          <pc:docMk/>
          <pc:sldMk cId="0" sldId="265"/>
        </pc:sldMkLst>
        <pc:spChg chg="add mod">
          <ac:chgData name="Guest User" userId="" providerId="Windows Live" clId="Web-{A75A9FAA-9DE9-4BC3-8363-4FFF32715567}" dt="2022-06-28T18:16:33.056" v="63" actId="20577"/>
          <ac:spMkLst>
            <pc:docMk/>
            <pc:sldMk cId="0" sldId="265"/>
            <ac:spMk id="2" creationId="{996AADE8-10BB-8452-2E7B-C3DE3F7078E4}"/>
          </ac:spMkLst>
        </pc:spChg>
        <pc:spChg chg="add mod">
          <ac:chgData name="Guest User" userId="" providerId="Windows Live" clId="Web-{A75A9FAA-9DE9-4BC3-8363-4FFF32715567}" dt="2022-06-28T18:17:16.807" v="71" actId="20577"/>
          <ac:spMkLst>
            <pc:docMk/>
            <pc:sldMk cId="0" sldId="265"/>
            <ac:spMk id="3" creationId="{C1BD48FD-FD7A-1FC1-0785-8CB4C1BDDE9F}"/>
          </ac:spMkLst>
        </pc:spChg>
        <pc:spChg chg="add mod">
          <ac:chgData name="Guest User" userId="" providerId="Windows Live" clId="Web-{A75A9FAA-9DE9-4BC3-8363-4FFF32715567}" dt="2022-06-28T18:20:39.625" v="104" actId="1076"/>
          <ac:spMkLst>
            <pc:docMk/>
            <pc:sldMk cId="0" sldId="265"/>
            <ac:spMk id="4" creationId="{3A047A58-F890-957A-0ED1-2ACEE87CE35F}"/>
          </ac:spMkLst>
        </pc:spChg>
        <pc:spChg chg="add mod">
          <ac:chgData name="Guest User" userId="" providerId="Windows Live" clId="Web-{A75A9FAA-9DE9-4BC3-8363-4FFF32715567}" dt="2022-06-28T18:20:11.108" v="100" actId="20577"/>
          <ac:spMkLst>
            <pc:docMk/>
            <pc:sldMk cId="0" sldId="265"/>
            <ac:spMk id="5" creationId="{A6C62F1B-ED2F-FCD4-D3DE-65F8D01B101C}"/>
          </ac:spMkLst>
        </pc:spChg>
        <pc:spChg chg="add mod">
          <ac:chgData name="Guest User" userId="" providerId="Windows Live" clId="Web-{A75A9FAA-9DE9-4BC3-8363-4FFF32715567}" dt="2022-06-28T18:20:28.656" v="103" actId="1076"/>
          <ac:spMkLst>
            <pc:docMk/>
            <pc:sldMk cId="0" sldId="265"/>
            <ac:spMk id="6" creationId="{46478CB7-33FA-56A7-16C6-9BD4A1E93A40}"/>
          </ac:spMkLst>
        </pc:spChg>
        <pc:spChg chg="mod">
          <ac:chgData name="Guest User" userId="" providerId="Windows Live" clId="Web-{A75A9FAA-9DE9-4BC3-8363-4FFF32715567}" dt="2022-06-28T18:13:29.207" v="42" actId="20577"/>
          <ac:spMkLst>
            <pc:docMk/>
            <pc:sldMk cId="0" sldId="265"/>
            <ac:spMk id="508" creationId="{00000000-0000-0000-0000-000000000000}"/>
          </ac:spMkLst>
        </pc:spChg>
        <pc:spChg chg="del mod">
          <ac:chgData name="Guest User" userId="" providerId="Windows Live" clId="Web-{A75A9FAA-9DE9-4BC3-8363-4FFF32715567}" dt="2022-06-28T18:18:24.684" v="85"/>
          <ac:spMkLst>
            <pc:docMk/>
            <pc:sldMk cId="0" sldId="265"/>
            <ac:spMk id="509" creationId="{00000000-0000-0000-0000-000000000000}"/>
          </ac:spMkLst>
        </pc:spChg>
        <pc:picChg chg="mod">
          <ac:chgData name="Guest User" userId="" providerId="Windows Live" clId="Web-{A75A9FAA-9DE9-4BC3-8363-4FFF32715567}" dt="2022-06-28T18:09:22.857" v="1" actId="1076"/>
          <ac:picMkLst>
            <pc:docMk/>
            <pc:sldMk cId="0" sldId="265"/>
            <ac:picMk id="506" creationId="{00000000-0000-0000-0000-000000000000}"/>
          </ac:picMkLst>
        </pc:picChg>
      </pc:sldChg>
      <pc:sldChg chg="addSp modSp modCm">
        <pc:chgData name="Guest User" userId="" providerId="Windows Live" clId="Web-{A75A9FAA-9DE9-4BC3-8363-4FFF32715567}" dt="2022-06-28T18:47:05.667" v="354" actId="20577"/>
        <pc:sldMkLst>
          <pc:docMk/>
          <pc:sldMk cId="0" sldId="266"/>
        </pc:sldMkLst>
        <pc:spChg chg="add mod">
          <ac:chgData name="Guest User" userId="" providerId="Windows Live" clId="Web-{A75A9FAA-9DE9-4BC3-8363-4FFF32715567}" dt="2022-06-28T18:30:01.983" v="210" actId="20577"/>
          <ac:spMkLst>
            <pc:docMk/>
            <pc:sldMk cId="0" sldId="266"/>
            <ac:spMk id="3" creationId="{A5210789-83F1-97EB-E039-2F725B930096}"/>
          </ac:spMkLst>
        </pc:spChg>
        <pc:spChg chg="add mod">
          <ac:chgData name="Guest User" userId="" providerId="Windows Live" clId="Web-{A75A9FAA-9DE9-4BC3-8363-4FFF32715567}" dt="2022-06-28T18:32:41.597" v="244" actId="14100"/>
          <ac:spMkLst>
            <pc:docMk/>
            <pc:sldMk cId="0" sldId="266"/>
            <ac:spMk id="4" creationId="{B95E82F9-1398-80B6-F3EF-187C711F419F}"/>
          </ac:spMkLst>
        </pc:spChg>
        <pc:spChg chg="add mod">
          <ac:chgData name="Guest User" userId="" providerId="Windows Live" clId="Web-{A75A9FAA-9DE9-4BC3-8363-4FFF32715567}" dt="2022-06-28T18:31:06.969" v="230" actId="20577"/>
          <ac:spMkLst>
            <pc:docMk/>
            <pc:sldMk cId="0" sldId="266"/>
            <ac:spMk id="5" creationId="{A5A6122A-8DA0-98A6-8D36-B23D3DE8E025}"/>
          </ac:spMkLst>
        </pc:spChg>
        <pc:spChg chg="mod">
          <ac:chgData name="Guest User" userId="" providerId="Windows Live" clId="Web-{A75A9FAA-9DE9-4BC3-8363-4FFF32715567}" dt="2022-06-28T18:47:05.667" v="354" actId="20577"/>
          <ac:spMkLst>
            <pc:docMk/>
            <pc:sldMk cId="0" sldId="266"/>
            <ac:spMk id="522" creationId="{00000000-0000-0000-0000-000000000000}"/>
          </ac:spMkLst>
        </pc:spChg>
        <pc:spChg chg="mod">
          <ac:chgData name="Guest User" userId="" providerId="Windows Live" clId="Web-{A75A9FAA-9DE9-4BC3-8363-4FFF32715567}" dt="2022-06-28T18:32:53.629" v="247" actId="1076"/>
          <ac:spMkLst>
            <pc:docMk/>
            <pc:sldMk cId="0" sldId="266"/>
            <ac:spMk id="523" creationId="{00000000-0000-0000-0000-000000000000}"/>
          </ac:spMkLst>
        </pc:spChg>
      </pc:sldChg>
      <pc:sldChg chg="modSp modCm">
        <pc:chgData name="Guest User" userId="" providerId="Windows Live" clId="Web-{A75A9FAA-9DE9-4BC3-8363-4FFF32715567}" dt="2022-06-28T18:46:39.322" v="353"/>
        <pc:sldMkLst>
          <pc:docMk/>
          <pc:sldMk cId="0" sldId="269"/>
        </pc:sldMkLst>
        <pc:spChg chg="mod">
          <ac:chgData name="Guest User" userId="" providerId="Windows Live" clId="Web-{A75A9FAA-9DE9-4BC3-8363-4FFF32715567}" dt="2022-06-28T18:36:26.321" v="275" actId="20577"/>
          <ac:spMkLst>
            <pc:docMk/>
            <pc:sldMk cId="0" sldId="269"/>
            <ac:spMk id="557" creationId="{00000000-0000-0000-0000-000000000000}"/>
          </ac:spMkLst>
        </pc:spChg>
        <pc:spChg chg="mod">
          <ac:chgData name="Guest User" userId="" providerId="Windows Live" clId="Web-{A75A9FAA-9DE9-4BC3-8363-4FFF32715567}" dt="2022-06-28T18:46:30.759" v="352" actId="20577"/>
          <ac:spMkLst>
            <pc:docMk/>
            <pc:sldMk cId="0" sldId="269"/>
            <ac:spMk id="558" creationId="{00000000-0000-0000-0000-000000000000}"/>
          </ac:spMkLst>
        </pc:spChg>
        <pc:spChg chg="mod">
          <ac:chgData name="Guest User" userId="" providerId="Windows Live" clId="Web-{A75A9FAA-9DE9-4BC3-8363-4FFF32715567}" dt="2022-06-28T18:46:11.009" v="346" actId="1076"/>
          <ac:spMkLst>
            <pc:docMk/>
            <pc:sldMk cId="0" sldId="269"/>
            <ac:spMk id="560" creationId="{00000000-0000-0000-0000-000000000000}"/>
          </ac:spMkLst>
        </pc:spChg>
        <pc:picChg chg="mod">
          <ac:chgData name="Guest User" userId="" providerId="Windows Live" clId="Web-{A75A9FAA-9DE9-4BC3-8363-4FFF32715567}" dt="2022-06-28T18:45:13.929" v="338" actId="1076"/>
          <ac:picMkLst>
            <pc:docMk/>
            <pc:sldMk cId="0" sldId="269"/>
            <ac:picMk id="559" creationId="{00000000-0000-0000-0000-000000000000}"/>
          </ac:picMkLst>
        </pc:picChg>
      </pc:sldChg>
    </pc:docChg>
  </pc:docChgLst>
</pc:chgInfo>
</file>

<file path=ppt/comments/modernComment_109_0.xml><?xml version="1.0" encoding="utf-8"?>
<p188:cmLst xmlns:a="http://schemas.openxmlformats.org/drawingml/2006/main" xmlns:r="http://schemas.openxmlformats.org/officeDocument/2006/relationships" xmlns:p188="http://schemas.microsoft.com/office/powerpoint/2018/8/main">
  <p188:cm id="{E0C99520-9D0C-4FF1-8DB7-D0FD83432E11}" authorId="{27FF557E-443C-8613-3654-52214415C35A}" status="resolved" created="2022-06-28T15:47:25.606" complete="100000">
    <pc:sldMkLst xmlns:pc="http://schemas.microsoft.com/office/powerpoint/2013/main/command">
      <pc:docMk/>
      <pc:sldMk cId="0" sldId="265"/>
    </pc:sldMkLst>
    <p188:pos x="17222229" y="8495270"/>
    <p188:txBody>
      <a:bodyPr/>
      <a:lstStyle/>
      <a:p>
        <a:r>
          <a:rPr lang="en-US"/>
          <a:t>Nheissa - could you put the text boxes over the appropriate English text?</a:t>
        </a:r>
      </a:p>
    </p188:txBody>
  </p188:cm>
</p188:cmLst>
</file>

<file path=ppt/comments/modernComment_10A_0.xml><?xml version="1.0" encoding="utf-8"?>
<p188:cmLst xmlns:a="http://schemas.openxmlformats.org/drawingml/2006/main" xmlns:r="http://schemas.openxmlformats.org/officeDocument/2006/relationships" xmlns:p188="http://schemas.microsoft.com/office/powerpoint/2018/8/main">
  <p188:cm id="{8ED870D4-7461-468A-8D87-B3570BFF8092}" authorId="{27FF557E-443C-8613-3654-52214415C35A}" status="resolved" created="2022-06-28T15:47:17.871" complete="100000">
    <pc:sldMkLst xmlns:pc="http://schemas.microsoft.com/office/powerpoint/2013/main/command">
      <pc:docMk/>
      <pc:sldMk cId="0" sldId="266"/>
    </pc:sldMkLst>
    <p188:pos x="17392135" y="2625810"/>
    <p188:txBody>
      <a:bodyPr/>
      <a:lstStyle/>
      <a:p>
        <a:r>
          <a:rPr lang="en-US"/>
          <a:t>Nheissa - could you put the text boxes over the appropriate English text?</a:t>
        </a:r>
      </a:p>
    </p188:txBody>
  </p188:cm>
</p188:cmLst>
</file>

<file path=ppt/comments/modernComment_10D_0.xml><?xml version="1.0" encoding="utf-8"?>
<p188:cmLst xmlns:a="http://schemas.openxmlformats.org/drawingml/2006/main" xmlns:r="http://schemas.openxmlformats.org/officeDocument/2006/relationships" xmlns:p188="http://schemas.microsoft.com/office/powerpoint/2018/8/main">
  <p188:cm id="{83B25C3F-43E4-4500-8D4B-9C3FB5C4F73F}" authorId="{27FF557E-443C-8613-3654-52214415C35A}" status="resolved" created="2022-06-28T15:50:11.329" complete="100000">
    <pc:sldMkLst xmlns:pc="http://schemas.microsoft.com/office/powerpoint/2013/main/command">
      <pc:docMk/>
      <pc:sldMk cId="0" sldId="269"/>
    </pc:sldMkLst>
    <p188:pos x="5668662" y="2455905"/>
    <p188:txBody>
      <a:bodyPr/>
      <a:lstStyle/>
      <a:p>
        <a:r>
          <a:rPr lang="en-US"/>
          <a:t>Needs translation</a:t>
        </a:r>
      </a:p>
    </p188:txBody>
  </p188:cm>
  <p188:cm id="{5B87916B-75A7-4B87-BFBF-53F96DB6FA8D}" authorId="{27FF557E-443C-8613-3654-52214415C35A}" status="resolved" created="2022-06-28T15:50:25.798" complete="100000">
    <pc:sldMkLst xmlns:pc="http://schemas.microsoft.com/office/powerpoint/2013/main/command">
      <pc:docMk/>
      <pc:sldMk cId="0" sldId="269"/>
    </pc:sldMkLst>
    <p188:pos x="11630797" y="9190337"/>
    <p188:txBody>
      <a:bodyPr/>
      <a:lstStyle/>
      <a:p>
        <a:r>
          <a:rPr lang="en-US"/>
          <a:t>Needs translation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Le stock et l’utilisation </a:t>
            </a:r>
            <a:endParaRPr/>
          </a:p>
        </p:txBody>
      </p:sp>
      <p:sp>
        <p:nvSpPr>
          <p:cNvPr id="526" name="Google Shape;52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960"/>
              <a:buFont typeface="Arial"/>
              <a:buNone/>
            </a:pPr>
            <a:r>
              <a:rPr lang="en-US" sz="3300" i="1">
                <a:latin typeface="Garamond"/>
                <a:ea typeface="Garamond"/>
                <a:cs typeface="Garamond"/>
                <a:sym typeface="Garamond"/>
              </a:rPr>
              <a:t>People in this community who fetch water have to queue for a long period before fetching water. There are women who will go the well very early in the morning and will spend most of their time just to access drinking water. Most will come home late and will not take their child to the facility for immunization. When they are back from fetching water, they will have to engage in domestic chores and sometimes the men will be around idling. Women have a lot of domestic work to do and at the same time take care of their babies</a:t>
            </a:r>
            <a:endParaRPr/>
          </a:p>
        </p:txBody>
      </p:sp>
      <p:sp>
        <p:nvSpPr>
          <p:cNvPr id="554" name="Google Shape;55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452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Remember to include any hints on how to strengthen linkage to health systems, and utilize existing data sources, networks, structures and systems.</a:t>
            </a:r>
            <a:endParaRPr/>
          </a:p>
        </p:txBody>
      </p:sp>
      <p:sp>
        <p:nvSpPr>
          <p:cNvPr id="594" name="Google Shape;59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Remember to include any hints on how to strengthen linkage to health systems, and utilize existing data sources, networks, structures and systems.</a:t>
            </a:r>
            <a:endParaRPr/>
          </a:p>
          <a:p>
            <a:pPr marL="0" lvl="0" indent="0" algn="l" rtl="0">
              <a:spcBef>
                <a:spcPts val="0"/>
              </a:spcBef>
              <a:spcAft>
                <a:spcPts val="0"/>
              </a:spcAft>
              <a:buNone/>
            </a:pPr>
            <a:endParaRPr/>
          </a:p>
        </p:txBody>
      </p:sp>
      <p:sp>
        <p:nvSpPr>
          <p:cNvPr id="601" name="Google Shape;60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Remember that these are not analogous to LMICs, MICs and HICs (see previous slide), but to maturity of system and structures. Be extremely practical in what one person can do (mountain bike) with limited funding or resources versus someone with a lot of staffing and resources (luxury vehicle)</a:t>
            </a:r>
            <a:endParaRPr/>
          </a:p>
        </p:txBody>
      </p:sp>
      <p:sp>
        <p:nvSpPr>
          <p:cNvPr id="617" name="Google Shape;6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1">
  <p:cSld name="Slide 1">
    <p:spTree>
      <p:nvGrpSpPr>
        <p:cNvPr id="1" name="Shape 10"/>
        <p:cNvGrpSpPr/>
        <p:nvPr/>
      </p:nvGrpSpPr>
      <p:grpSpPr>
        <a:xfrm>
          <a:off x="0" y="0"/>
          <a:ext cx="0" cy="0"/>
          <a:chOff x="0" y="0"/>
          <a:chExt cx="0" cy="0"/>
        </a:xfrm>
      </p:grpSpPr>
      <p:sp>
        <p:nvSpPr>
          <p:cNvPr id="11" name="Google Shape;11;p25"/>
          <p:cNvSpPr txBox="1">
            <a:spLocks noGrp="1"/>
          </p:cNvSpPr>
          <p:nvPr>
            <p:ph type="title"/>
          </p:nvPr>
        </p:nvSpPr>
        <p:spPr>
          <a:xfrm>
            <a:off x="685800" y="1657555"/>
            <a:ext cx="12857693" cy="198913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10800"/>
              <a:buFont typeface="Poppins"/>
              <a:buNone/>
              <a:defRPr sz="108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5"/>
          <p:cNvSpPr txBox="1">
            <a:spLocks noGrp="1"/>
          </p:cNvSpPr>
          <p:nvPr>
            <p:ph type="body" idx="1"/>
          </p:nvPr>
        </p:nvSpPr>
        <p:spPr>
          <a:xfrm>
            <a:off x="686796" y="4808113"/>
            <a:ext cx="10882519" cy="1447800"/>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1000"/>
              </a:spcBef>
              <a:spcAft>
                <a:spcPts val="0"/>
              </a:spcAft>
              <a:buClr>
                <a:srgbClr val="292929"/>
              </a:buClr>
              <a:buSzPts val="4400"/>
              <a:buFont typeface="Arial"/>
              <a:buChar char="•"/>
              <a:defRPr sz="4400" b="1" i="0" u="none" strike="noStrike" cap="none">
                <a:solidFill>
                  <a:srgbClr val="292929"/>
                </a:solidFill>
                <a:latin typeface="Poppins"/>
                <a:ea typeface="Poppins"/>
                <a:cs typeface="Poppins"/>
                <a:sym typeface="Poppins"/>
              </a:defRPr>
            </a:lvl1pPr>
            <a:lvl2pPr marL="914400" marR="0" lvl="1"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2pPr>
            <a:lvl3pPr marL="1371600" marR="0" lvl="2"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3pPr>
            <a:lvl4pPr marL="1828800" marR="0" lvl="3"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4pPr>
            <a:lvl5pPr marL="2286000" marR="0" lvl="4"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body" idx="2"/>
          </p:nvPr>
        </p:nvSpPr>
        <p:spPr>
          <a:xfrm>
            <a:off x="690716" y="7417334"/>
            <a:ext cx="8991600" cy="1676400"/>
          </a:xfrm>
          <a:prstGeom prst="rect">
            <a:avLst/>
          </a:prstGeom>
          <a:noFill/>
          <a:ln>
            <a:noFill/>
          </a:ln>
        </p:spPr>
        <p:txBody>
          <a:bodyPr spcFirstLastPara="1" wrap="square" lIns="91425" tIns="45700" rIns="91425" bIns="45700" anchor="t" anchorCtr="0">
            <a:noAutofit/>
          </a:bodyPr>
          <a:lstStyle>
            <a:lvl1pPr marL="457200" marR="0" lvl="0" indent="-441325" algn="l" rtl="0">
              <a:lnSpc>
                <a:spcPct val="90000"/>
              </a:lnSpc>
              <a:spcBef>
                <a:spcPts val="1000"/>
              </a:spcBef>
              <a:spcAft>
                <a:spcPts val="0"/>
              </a:spcAft>
              <a:buClr>
                <a:srgbClr val="292929"/>
              </a:buClr>
              <a:buSzPts val="3350"/>
              <a:buFont typeface="Arial"/>
              <a:buChar char="•"/>
              <a:defRPr sz="3350" b="1" i="0" u="none" strike="noStrike" cap="none">
                <a:solidFill>
                  <a:srgbClr val="292929"/>
                </a:solidFill>
                <a:latin typeface="Poppins"/>
                <a:ea typeface="Poppins"/>
                <a:cs typeface="Poppins"/>
                <a:sym typeface="Poppins"/>
              </a:defRPr>
            </a:lvl1pPr>
            <a:lvl2pPr marL="914400" marR="0" lvl="1" indent="-441325" algn="l" rtl="0">
              <a:lnSpc>
                <a:spcPct val="90000"/>
              </a:lnSpc>
              <a:spcBef>
                <a:spcPts val="500"/>
              </a:spcBef>
              <a:spcAft>
                <a:spcPts val="0"/>
              </a:spcAft>
              <a:buClr>
                <a:srgbClr val="292929"/>
              </a:buClr>
              <a:buSzPts val="3350"/>
              <a:buFont typeface="Arial"/>
              <a:buChar char="•"/>
              <a:defRPr sz="3350" b="1" i="0" u="none" strike="noStrike" cap="none">
                <a:solidFill>
                  <a:srgbClr val="292929"/>
                </a:solidFill>
                <a:latin typeface="Poppins"/>
                <a:ea typeface="Poppins"/>
                <a:cs typeface="Poppins"/>
                <a:sym typeface="Poppins"/>
              </a:defRPr>
            </a:lvl2pPr>
            <a:lvl3pPr marL="1371600" marR="0" lvl="2" indent="-441325" algn="l" rtl="0">
              <a:lnSpc>
                <a:spcPct val="90000"/>
              </a:lnSpc>
              <a:spcBef>
                <a:spcPts val="500"/>
              </a:spcBef>
              <a:spcAft>
                <a:spcPts val="0"/>
              </a:spcAft>
              <a:buClr>
                <a:srgbClr val="292929"/>
              </a:buClr>
              <a:buSzPts val="3350"/>
              <a:buFont typeface="Arial"/>
              <a:buChar char="•"/>
              <a:defRPr sz="3350" b="1" i="0" u="none" strike="noStrike" cap="none">
                <a:solidFill>
                  <a:srgbClr val="292929"/>
                </a:solidFill>
                <a:latin typeface="Poppins"/>
                <a:ea typeface="Poppins"/>
                <a:cs typeface="Poppins"/>
                <a:sym typeface="Poppins"/>
              </a:defRPr>
            </a:lvl3pPr>
            <a:lvl4pPr marL="1828800" marR="0" lvl="3" indent="-441325" algn="l" rtl="0">
              <a:lnSpc>
                <a:spcPct val="90000"/>
              </a:lnSpc>
              <a:spcBef>
                <a:spcPts val="500"/>
              </a:spcBef>
              <a:spcAft>
                <a:spcPts val="0"/>
              </a:spcAft>
              <a:buClr>
                <a:srgbClr val="292929"/>
              </a:buClr>
              <a:buSzPts val="3350"/>
              <a:buFont typeface="Arial"/>
              <a:buChar char="•"/>
              <a:defRPr sz="3350" b="1" i="0" u="none" strike="noStrike" cap="none">
                <a:solidFill>
                  <a:srgbClr val="292929"/>
                </a:solidFill>
                <a:latin typeface="Poppins"/>
                <a:ea typeface="Poppins"/>
                <a:cs typeface="Poppins"/>
                <a:sym typeface="Poppins"/>
              </a:defRPr>
            </a:lvl4pPr>
            <a:lvl5pPr marL="2286000" marR="0" lvl="4" indent="-441325" algn="l" rtl="0">
              <a:lnSpc>
                <a:spcPct val="90000"/>
              </a:lnSpc>
              <a:spcBef>
                <a:spcPts val="500"/>
              </a:spcBef>
              <a:spcAft>
                <a:spcPts val="0"/>
              </a:spcAft>
              <a:buClr>
                <a:srgbClr val="292929"/>
              </a:buClr>
              <a:buSzPts val="3350"/>
              <a:buFont typeface="Arial"/>
              <a:buChar char="•"/>
              <a:defRPr sz="3350" b="1" i="0" u="none" strike="noStrike" cap="none">
                <a:solidFill>
                  <a:srgbClr val="292929"/>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a:alphaModFix/>
            </a:blip>
            <a:stretch>
              <a:fillRect/>
            </a:stretch>
          </a:blipFill>
          <a:ln>
            <a:noFill/>
          </a:ln>
        </p:spPr>
      </p:sp>
      <p:sp>
        <p:nvSpPr>
          <p:cNvPr id="15" name="Google Shape;15;p25"/>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a:alphaModFix/>
            </a:blip>
            <a:stretch>
              <a:fillRect/>
            </a:stretch>
          </a:blipFill>
          <a:ln>
            <a:noFill/>
          </a:ln>
        </p:spPr>
      </p:sp>
      <p:sp>
        <p:nvSpPr>
          <p:cNvPr id="16" name="Google Shape;16;p25"/>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a:alphaModFix/>
            </a:blip>
            <a:stretch>
              <a:fillRect/>
            </a:stretch>
          </a:blipFill>
          <a:ln>
            <a:noFill/>
          </a:ln>
        </p:spPr>
      </p:sp>
      <p:sp>
        <p:nvSpPr>
          <p:cNvPr id="17" name="Google Shape;17;p25"/>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a:alphaModFix/>
            </a:blip>
            <a:stretch>
              <a:fillRect/>
            </a:stretch>
          </a:blipFill>
          <a:ln>
            <a:noFill/>
          </a:ln>
        </p:spPr>
      </p:sp>
      <p:sp>
        <p:nvSpPr>
          <p:cNvPr id="18" name="Google Shape;18;p25"/>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a:alphaModFix/>
            </a:blip>
            <a:stretch>
              <a:fillRect/>
            </a:stretch>
          </a:blipFill>
          <a:ln>
            <a:noFill/>
          </a:ln>
        </p:spPr>
      </p:sp>
      <p:sp>
        <p:nvSpPr>
          <p:cNvPr id="19" name="Google Shape;19;p25"/>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a:alphaModFix/>
            </a:blip>
            <a:stretch>
              <a:fillRect/>
            </a:stretch>
          </a:blipFill>
          <a:ln>
            <a:noFill/>
          </a:ln>
        </p:spPr>
      </p:sp>
      <p:sp>
        <p:nvSpPr>
          <p:cNvPr id="20" name="Google Shape;20;p25"/>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a:alphaModFix/>
            </a:blip>
            <a:stretch>
              <a:fillRect/>
            </a:stretch>
          </a:blipFill>
          <a:ln>
            <a:noFill/>
          </a:ln>
        </p:spPr>
      </p:sp>
      <p:sp>
        <p:nvSpPr>
          <p:cNvPr id="21" name="Google Shape;21;p25"/>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a:alphaModFix/>
            </a:blip>
            <a:stretch>
              <a:fillRect/>
            </a:stretch>
          </a:blipFill>
          <a:ln>
            <a:noFill/>
          </a:ln>
        </p:spPr>
      </p:sp>
      <p:sp>
        <p:nvSpPr>
          <p:cNvPr id="22" name="Google Shape;22;p25"/>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a:alphaModFix/>
            </a:blip>
            <a:stretch>
              <a:fillRect/>
            </a:stretch>
          </a:blipFill>
          <a:ln>
            <a:noFill/>
          </a:ln>
        </p:spPr>
      </p:sp>
      <p:sp>
        <p:nvSpPr>
          <p:cNvPr id="23" name="Google Shape;23;p25"/>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a:alphaModFix/>
            </a:blip>
            <a:stretch>
              <a:fillRect/>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Slide 11">
  <p:cSld name="1_Slide 11">
    <p:spTree>
      <p:nvGrpSpPr>
        <p:cNvPr id="1" name="Shape 164"/>
        <p:cNvGrpSpPr/>
        <p:nvPr/>
      </p:nvGrpSpPr>
      <p:grpSpPr>
        <a:xfrm>
          <a:off x="0" y="0"/>
          <a:ext cx="0" cy="0"/>
          <a:chOff x="0" y="0"/>
          <a:chExt cx="0" cy="0"/>
        </a:xfrm>
      </p:grpSpPr>
      <p:sp>
        <p:nvSpPr>
          <p:cNvPr id="165" name="Google Shape;165;p57"/>
          <p:cNvSpPr txBox="1">
            <a:spLocks noGrp="1"/>
          </p:cNvSpPr>
          <p:nvPr>
            <p:ph type="body" idx="1"/>
          </p:nvPr>
        </p:nvSpPr>
        <p:spPr>
          <a:xfrm>
            <a:off x="753308" y="1866900"/>
            <a:ext cx="7775575" cy="1235075"/>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1" i="0" u="none" strike="noStrike" cap="none">
                <a:solidFill>
                  <a:schemeClr val="dk1"/>
                </a:solidFill>
                <a:latin typeface="Poppins"/>
                <a:ea typeface="Poppins"/>
                <a:cs typeface="Poppins"/>
                <a:sym typeface="Poppins"/>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66" name="Google Shape;166;p57"/>
          <p:cNvSpPr txBox="1">
            <a:spLocks noGrp="1"/>
          </p:cNvSpPr>
          <p:nvPr>
            <p:ph type="body" idx="2"/>
          </p:nvPr>
        </p:nvSpPr>
        <p:spPr>
          <a:xfrm>
            <a:off x="758825" y="3238499"/>
            <a:ext cx="7775575" cy="6046789"/>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57"/>
          <p:cNvSpPr txBox="1">
            <a:spLocks noGrp="1"/>
          </p:cNvSpPr>
          <p:nvPr>
            <p:ph type="title"/>
          </p:nvPr>
        </p:nvSpPr>
        <p:spPr>
          <a:xfrm>
            <a:off x="762000" y="547689"/>
            <a:ext cx="15773400" cy="11668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7100"/>
              <a:buFont typeface="Poppins"/>
              <a:buNone/>
              <a:defRPr sz="71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68" name="Google Shape;168;p57"/>
          <p:cNvGrpSpPr/>
          <p:nvPr/>
        </p:nvGrpSpPr>
        <p:grpSpPr>
          <a:xfrm rot="3608892">
            <a:off x="13427782" y="9134159"/>
            <a:ext cx="1066784" cy="1447561"/>
            <a:chOff x="9865059" y="-1998451"/>
            <a:chExt cx="9190270" cy="12263510"/>
          </a:xfrm>
        </p:grpSpPr>
        <p:sp>
          <p:nvSpPr>
            <p:cNvPr id="169" name="Google Shape;169;p57"/>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a:alphaModFix/>
              </a:blip>
              <a:stretch>
                <a:fillRect/>
              </a:stretch>
            </a:blipFill>
            <a:ln>
              <a:noFill/>
            </a:ln>
          </p:spPr>
        </p:sp>
        <p:sp>
          <p:nvSpPr>
            <p:cNvPr id="170" name="Google Shape;170;p57"/>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a:alphaModFix/>
              </a:blip>
              <a:stretch>
                <a:fillRect/>
              </a:stretch>
            </a:blipFill>
            <a:ln>
              <a:noFill/>
            </a:ln>
          </p:spPr>
        </p:sp>
        <p:sp>
          <p:nvSpPr>
            <p:cNvPr id="171" name="Google Shape;171;p57"/>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a:alphaModFix/>
              </a:blip>
              <a:stretch>
                <a:fillRect/>
              </a:stretch>
            </a:blipFill>
            <a:ln>
              <a:noFill/>
            </a:ln>
          </p:spPr>
        </p:sp>
        <p:sp>
          <p:nvSpPr>
            <p:cNvPr id="172" name="Google Shape;172;p57"/>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a:alphaModFix/>
              </a:blip>
              <a:stretch>
                <a:fillRect/>
              </a:stretch>
            </a:blipFill>
            <a:ln>
              <a:noFill/>
            </a:ln>
          </p:spPr>
        </p:sp>
        <p:sp>
          <p:nvSpPr>
            <p:cNvPr id="173" name="Google Shape;173;p57"/>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a:alphaModFix/>
              </a:blip>
              <a:stretch>
                <a:fillRect/>
              </a:stretch>
            </a:blipFill>
            <a:ln>
              <a:noFill/>
            </a:ln>
          </p:spPr>
        </p:sp>
      </p:grpSp>
      <p:sp>
        <p:nvSpPr>
          <p:cNvPr id="174" name="Google Shape;174;p57"/>
          <p:cNvSpPr txBox="1"/>
          <p:nvPr/>
        </p:nvSpPr>
        <p:spPr>
          <a:xfrm>
            <a:off x="14706600" y="9803368"/>
            <a:ext cx="4038600" cy="3717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175" name="Google Shape;175;p57"/>
          <p:cNvCxnSpPr/>
          <p:nvPr/>
        </p:nvCxnSpPr>
        <p:spPr>
          <a:xfrm>
            <a:off x="13067926" y="9715500"/>
            <a:ext cx="5220074" cy="1"/>
          </a:xfrm>
          <a:prstGeom prst="straightConnector1">
            <a:avLst/>
          </a:prstGeom>
          <a:noFill/>
          <a:ln w="9525" cap="flat" cmpd="sng">
            <a:solidFill>
              <a:schemeClr val="dk1"/>
            </a:solidFill>
            <a:prstDash val="solid"/>
            <a:miter lim="800000"/>
            <a:headEnd type="none" w="sm" len="sm"/>
            <a:tailEnd type="none" w="sm" len="sm"/>
          </a:ln>
        </p:spPr>
      </p:cxnSp>
      <p:sp>
        <p:nvSpPr>
          <p:cNvPr id="176" name="Google Shape;176;p57"/>
          <p:cNvSpPr>
            <a:spLocks noGrp="1"/>
          </p:cNvSpPr>
          <p:nvPr>
            <p:ph type="pic" idx="3"/>
          </p:nvPr>
        </p:nvSpPr>
        <p:spPr>
          <a:xfrm>
            <a:off x="8953499" y="1866899"/>
            <a:ext cx="8267701" cy="7418389"/>
          </a:xfrm>
          <a:prstGeom prst="rect">
            <a:avLst/>
          </a:prstGeom>
          <a:noFill/>
          <a:ln>
            <a:noFill/>
          </a:ln>
        </p:spPr>
      </p:sp>
      <p:grpSp>
        <p:nvGrpSpPr>
          <p:cNvPr id="177" name="Google Shape;177;p57"/>
          <p:cNvGrpSpPr/>
          <p:nvPr/>
        </p:nvGrpSpPr>
        <p:grpSpPr>
          <a:xfrm rot="3608892">
            <a:off x="13427782" y="9134159"/>
            <a:ext cx="1066784" cy="1447561"/>
            <a:chOff x="9865059" y="-1998451"/>
            <a:chExt cx="9190270" cy="12263510"/>
          </a:xfrm>
        </p:grpSpPr>
        <p:sp>
          <p:nvSpPr>
            <p:cNvPr id="178" name="Google Shape;178;p57"/>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a:alphaModFix/>
              </a:blip>
              <a:stretch>
                <a:fillRect/>
              </a:stretch>
            </a:blipFill>
            <a:ln>
              <a:noFill/>
            </a:ln>
          </p:spPr>
        </p:sp>
        <p:sp>
          <p:nvSpPr>
            <p:cNvPr id="179" name="Google Shape;179;p57"/>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a:alphaModFix/>
              </a:blip>
              <a:stretch>
                <a:fillRect/>
              </a:stretch>
            </a:blipFill>
            <a:ln>
              <a:noFill/>
            </a:ln>
          </p:spPr>
        </p:sp>
        <p:sp>
          <p:nvSpPr>
            <p:cNvPr id="180" name="Google Shape;180;p57"/>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a:alphaModFix/>
              </a:blip>
              <a:stretch>
                <a:fillRect/>
              </a:stretch>
            </a:blipFill>
            <a:ln>
              <a:noFill/>
            </a:ln>
          </p:spPr>
        </p:sp>
        <p:sp>
          <p:nvSpPr>
            <p:cNvPr id="181" name="Google Shape;181;p57"/>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a:alphaModFix/>
              </a:blip>
              <a:stretch>
                <a:fillRect/>
              </a:stretch>
            </a:blipFill>
            <a:ln>
              <a:noFill/>
            </a:ln>
          </p:spPr>
        </p:sp>
        <p:sp>
          <p:nvSpPr>
            <p:cNvPr id="182" name="Google Shape;182;p57"/>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a:alphaModFix/>
              </a:blip>
              <a:stretch>
                <a:fillRect/>
              </a:stretch>
            </a:blipFill>
            <a:ln>
              <a:noFill/>
            </a:ln>
          </p:spPr>
        </p:sp>
      </p:grpSp>
      <p:sp>
        <p:nvSpPr>
          <p:cNvPr id="183" name="Google Shape;183;p57"/>
          <p:cNvSpPr txBox="1"/>
          <p:nvPr/>
        </p:nvSpPr>
        <p:spPr>
          <a:xfrm>
            <a:off x="14706600" y="9803368"/>
            <a:ext cx="4038600" cy="3717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184" name="Google Shape;184;p57"/>
          <p:cNvCxnSpPr/>
          <p:nvPr/>
        </p:nvCxnSpPr>
        <p:spPr>
          <a:xfrm>
            <a:off x="13067926" y="9715500"/>
            <a:ext cx="5220074" cy="1"/>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 2">
  <p:cSld name="Slide 2">
    <p:bg>
      <p:bgPr>
        <a:solidFill>
          <a:srgbClr val="0B81D5"/>
        </a:solidFill>
        <a:effectLst/>
      </p:bgPr>
    </p:bg>
    <p:spTree>
      <p:nvGrpSpPr>
        <p:cNvPr id="1" name="Shape 185"/>
        <p:cNvGrpSpPr/>
        <p:nvPr/>
      </p:nvGrpSpPr>
      <p:grpSpPr>
        <a:xfrm>
          <a:off x="0" y="0"/>
          <a:ext cx="0" cy="0"/>
          <a:chOff x="0" y="0"/>
          <a:chExt cx="0" cy="0"/>
        </a:xfrm>
      </p:grpSpPr>
      <p:sp>
        <p:nvSpPr>
          <p:cNvPr id="186" name="Google Shape;186;p58"/>
          <p:cNvSpPr txBox="1">
            <a:spLocks noGrp="1"/>
          </p:cNvSpPr>
          <p:nvPr>
            <p:ph type="ctrTitle"/>
          </p:nvPr>
        </p:nvSpPr>
        <p:spPr>
          <a:xfrm>
            <a:off x="1295400" y="1684338"/>
            <a:ext cx="14706600" cy="35814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9600"/>
              <a:buFont typeface="Poppins"/>
              <a:buNone/>
              <a:defRPr sz="9600" b="1" i="0" u="none" strike="noStrike" cap="none">
                <a:solidFill>
                  <a:schemeClr val="lt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7" name="Google Shape;187;p58"/>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188" name="Google Shape;188;p58"/>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
        <p:nvSpPr>
          <p:cNvPr id="189" name="Google Shape;189;p58"/>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190" name="Google Shape;190;p58"/>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4">
  <p:cSld name="Slide 4">
    <p:bg>
      <p:bgPr>
        <a:solidFill>
          <a:srgbClr val="2A999B"/>
        </a:solidFill>
        <a:effectLst/>
      </p:bgPr>
    </p:bg>
    <p:spTree>
      <p:nvGrpSpPr>
        <p:cNvPr id="1" name="Shape 191"/>
        <p:cNvGrpSpPr/>
        <p:nvPr/>
      </p:nvGrpSpPr>
      <p:grpSpPr>
        <a:xfrm>
          <a:off x="0" y="0"/>
          <a:ext cx="0" cy="0"/>
          <a:chOff x="0" y="0"/>
          <a:chExt cx="0" cy="0"/>
        </a:xfrm>
      </p:grpSpPr>
      <p:sp>
        <p:nvSpPr>
          <p:cNvPr id="192" name="Google Shape;192;p59"/>
          <p:cNvSpPr txBox="1">
            <a:spLocks noGrp="1"/>
          </p:cNvSpPr>
          <p:nvPr>
            <p:ph type="title"/>
          </p:nvPr>
        </p:nvSpPr>
        <p:spPr>
          <a:xfrm>
            <a:off x="1247775" y="1333500"/>
            <a:ext cx="12849225" cy="836612"/>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lt1"/>
              </a:buClr>
              <a:buSzPts val="3600"/>
              <a:buFont typeface="Poppins"/>
              <a:buNone/>
              <a:defRPr sz="3600" b="1" i="0" u="none" strike="noStrike" cap="none">
                <a:solidFill>
                  <a:schemeClr val="lt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3" name="Google Shape;193;p59"/>
          <p:cNvSpPr txBox="1">
            <a:spLocks noGrp="1"/>
          </p:cNvSpPr>
          <p:nvPr>
            <p:ph type="body" idx="1"/>
          </p:nvPr>
        </p:nvSpPr>
        <p:spPr>
          <a:xfrm>
            <a:off x="2209799" y="2421503"/>
            <a:ext cx="11887201" cy="6645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Poppins Light"/>
                <a:ea typeface="Poppins Light"/>
                <a:cs typeface="Poppins Light"/>
                <a:sym typeface="Poppins Light"/>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94" name="Google Shape;194;p59"/>
          <p:cNvPicPr preferRelativeResize="0"/>
          <p:nvPr/>
        </p:nvPicPr>
        <p:blipFill rotWithShape="1">
          <a:blip r:embed="rId2">
            <a:alphaModFix/>
          </a:blip>
          <a:srcRect/>
          <a:stretch/>
        </p:blipFill>
        <p:spPr>
          <a:xfrm flipH="1">
            <a:off x="8364666" y="4922382"/>
            <a:ext cx="11780656" cy="5183488"/>
          </a:xfrm>
          <a:prstGeom prst="rect">
            <a:avLst/>
          </a:prstGeom>
          <a:noFill/>
          <a:ln>
            <a:noFill/>
          </a:ln>
        </p:spPr>
      </p:pic>
      <p:sp>
        <p:nvSpPr>
          <p:cNvPr id="195" name="Google Shape;195;p59"/>
          <p:cNvSpPr txBox="1">
            <a:spLocks noGrp="1"/>
          </p:cNvSpPr>
          <p:nvPr>
            <p:ph type="body" idx="2"/>
          </p:nvPr>
        </p:nvSpPr>
        <p:spPr>
          <a:xfrm>
            <a:off x="12954000" y="4381500"/>
            <a:ext cx="5105400" cy="16764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lt1"/>
              </a:buClr>
              <a:buSzPts val="3200"/>
              <a:buFont typeface="Arial"/>
              <a:buChar char="•"/>
              <a:defRPr sz="3200" b="1" i="0" u="none" strike="noStrike" cap="none">
                <a:solidFill>
                  <a:schemeClr val="lt1"/>
                </a:solidFill>
                <a:latin typeface="Poppins ExtraBold"/>
                <a:ea typeface="Poppins ExtraBold"/>
                <a:cs typeface="Poppins ExtraBold"/>
                <a:sym typeface="Poppins ExtraBold"/>
              </a:defRPr>
            </a:lvl1pPr>
            <a:lvl2pPr marL="914400" marR="0" lvl="1"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ExtraBold"/>
                <a:ea typeface="Poppins ExtraBold"/>
                <a:cs typeface="Poppins ExtraBold"/>
                <a:sym typeface="Poppins ExtraBold"/>
              </a:defRPr>
            </a:lvl2pPr>
            <a:lvl3pPr marL="1371600" marR="0" lvl="2"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ExtraBold"/>
                <a:ea typeface="Poppins ExtraBold"/>
                <a:cs typeface="Poppins ExtraBold"/>
                <a:sym typeface="Poppins ExtraBold"/>
              </a:defRPr>
            </a:lvl3pPr>
            <a:lvl4pPr marL="1828800" marR="0" lvl="3"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ExtraBold"/>
                <a:ea typeface="Poppins ExtraBold"/>
                <a:cs typeface="Poppins ExtraBold"/>
                <a:sym typeface="Poppins ExtraBold"/>
              </a:defRPr>
            </a:lvl4pPr>
            <a:lvl5pPr marL="2286000" marR="0" lvl="4"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ExtraBold"/>
                <a:ea typeface="Poppins ExtraBold"/>
                <a:cs typeface="Poppins ExtraBold"/>
                <a:sym typeface="Poppins ExtraBol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59"/>
          <p:cNvSpPr txBox="1">
            <a:spLocks noGrp="1"/>
          </p:cNvSpPr>
          <p:nvPr>
            <p:ph type="body" idx="3"/>
          </p:nvPr>
        </p:nvSpPr>
        <p:spPr>
          <a:xfrm>
            <a:off x="1247775" y="4381500"/>
            <a:ext cx="6600825" cy="4266744"/>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lt1"/>
              </a:buClr>
              <a:buSzPts val="3200"/>
              <a:buFont typeface="Arial"/>
              <a:buChar char="•"/>
              <a:defRPr sz="3200" b="1" i="0" u="none" strike="noStrike" cap="none">
                <a:solidFill>
                  <a:schemeClr val="lt1"/>
                </a:solidFill>
                <a:latin typeface="Poppins"/>
                <a:ea typeface="Poppins"/>
                <a:cs typeface="Poppins"/>
                <a:sym typeface="Poppins"/>
              </a:defRPr>
            </a:lvl1pPr>
            <a:lvl2pPr marL="914400" marR="0" lvl="1"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Poppins Light"/>
                <a:ea typeface="Poppins Light"/>
                <a:cs typeface="Poppins Light"/>
                <a:sym typeface="Poppins Light"/>
              </a:defRPr>
            </a:lvl2pPr>
            <a:lvl3pPr marL="1371600" marR="0" lvl="2"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Poppins Light"/>
                <a:ea typeface="Poppins Light"/>
                <a:cs typeface="Poppins Light"/>
                <a:sym typeface="Poppins Light"/>
              </a:defRPr>
            </a:lvl3pPr>
            <a:lvl4pPr marL="1828800" marR="0" lvl="3"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Poppins Light"/>
                <a:ea typeface="Poppins Light"/>
                <a:cs typeface="Poppins Light"/>
                <a:sym typeface="Poppins Light"/>
              </a:defRPr>
            </a:lvl4pPr>
            <a:lvl5pPr marL="2286000" marR="0" lvl="4"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7" name="Google Shape;197;p59"/>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198" name="Google Shape;198;p59"/>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pic>
        <p:nvPicPr>
          <p:cNvPr id="199" name="Google Shape;199;p59"/>
          <p:cNvPicPr preferRelativeResize="0"/>
          <p:nvPr/>
        </p:nvPicPr>
        <p:blipFill rotWithShape="1">
          <a:blip r:embed="rId2">
            <a:alphaModFix/>
          </a:blip>
          <a:srcRect/>
          <a:stretch/>
        </p:blipFill>
        <p:spPr>
          <a:xfrm flipH="1">
            <a:off x="8364666" y="4922382"/>
            <a:ext cx="11780656" cy="5183488"/>
          </a:xfrm>
          <a:prstGeom prst="rect">
            <a:avLst/>
          </a:prstGeom>
          <a:noFill/>
          <a:ln>
            <a:noFill/>
          </a:ln>
        </p:spPr>
      </p:pic>
      <p:sp>
        <p:nvSpPr>
          <p:cNvPr id="200" name="Google Shape;200;p59"/>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201" name="Google Shape;201;p59"/>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7" type="titleOnly">
  <p:cSld name="TITLE_ONLY">
    <p:bg>
      <p:bgPr>
        <a:solidFill>
          <a:srgbClr val="FDD92D"/>
        </a:solidFill>
        <a:effectLst/>
      </p:bgPr>
    </p:bg>
    <p:spTree>
      <p:nvGrpSpPr>
        <p:cNvPr id="1" name="Shape 202"/>
        <p:cNvGrpSpPr/>
        <p:nvPr/>
      </p:nvGrpSpPr>
      <p:grpSpPr>
        <a:xfrm>
          <a:off x="0" y="0"/>
          <a:ext cx="0" cy="0"/>
          <a:chOff x="0" y="0"/>
          <a:chExt cx="0" cy="0"/>
        </a:xfrm>
      </p:grpSpPr>
      <p:sp>
        <p:nvSpPr>
          <p:cNvPr id="203" name="Google Shape;203;p60"/>
          <p:cNvSpPr txBox="1">
            <a:spLocks noGrp="1"/>
          </p:cNvSpPr>
          <p:nvPr>
            <p:ph type="title"/>
          </p:nvPr>
        </p:nvSpPr>
        <p:spPr>
          <a:xfrm>
            <a:off x="1257300" y="3193144"/>
            <a:ext cx="13906500" cy="1989137"/>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lt1"/>
              </a:buClr>
              <a:buSzPts val="12000"/>
              <a:buFont typeface="Poppins ExtraBold"/>
              <a:buNone/>
              <a:defRPr sz="12000" b="1" i="0" u="none" strike="noStrike" cap="none">
                <a:solidFill>
                  <a:schemeClr val="lt1"/>
                </a:solidFill>
                <a:latin typeface="Poppins ExtraBold"/>
                <a:ea typeface="Poppins ExtraBold"/>
                <a:cs typeface="Poppins ExtraBold"/>
                <a:sym typeface="Poppins Extra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4" name="Google Shape;204;p60"/>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205" name="Google Shape;205;p60"/>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
        <p:nvSpPr>
          <p:cNvPr id="206" name="Google Shape;206;p60"/>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207" name="Google Shape;207;p60"/>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ide 8">
  <p:cSld name="Slide 8">
    <p:bg>
      <p:bgPr>
        <a:solidFill>
          <a:srgbClr val="FC7A1D"/>
        </a:solidFill>
        <a:effectLst/>
      </p:bgPr>
    </p:bg>
    <p:spTree>
      <p:nvGrpSpPr>
        <p:cNvPr id="1" name="Shape 208"/>
        <p:cNvGrpSpPr/>
        <p:nvPr/>
      </p:nvGrpSpPr>
      <p:grpSpPr>
        <a:xfrm>
          <a:off x="0" y="0"/>
          <a:ext cx="0" cy="0"/>
          <a:chOff x="0" y="0"/>
          <a:chExt cx="0" cy="0"/>
        </a:xfrm>
      </p:grpSpPr>
      <p:sp>
        <p:nvSpPr>
          <p:cNvPr id="209" name="Google Shape;209;p61"/>
          <p:cNvSpPr txBox="1">
            <a:spLocks noGrp="1"/>
          </p:cNvSpPr>
          <p:nvPr>
            <p:ph type="title"/>
          </p:nvPr>
        </p:nvSpPr>
        <p:spPr>
          <a:xfrm>
            <a:off x="1260475" y="685800"/>
            <a:ext cx="15122525" cy="11811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6700"/>
              <a:buFont typeface="Poppins"/>
              <a:buNone/>
              <a:defRPr sz="6700" b="1" i="0" u="none" strike="noStrike" cap="none">
                <a:solidFill>
                  <a:schemeClr val="lt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0" name="Google Shape;210;p61"/>
          <p:cNvSpPr txBox="1">
            <a:spLocks noGrp="1"/>
          </p:cNvSpPr>
          <p:nvPr>
            <p:ph type="body" idx="1"/>
          </p:nvPr>
        </p:nvSpPr>
        <p:spPr>
          <a:xfrm>
            <a:off x="1260475" y="2324100"/>
            <a:ext cx="15773400" cy="646747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Poppins Light"/>
                <a:ea typeface="Poppins Light"/>
                <a:cs typeface="Poppins Light"/>
                <a:sym typeface="Poppins Light"/>
              </a:defRPr>
            </a:lvl1pPr>
            <a:lvl2pPr marL="914400" marR="0" lvl="1" indent="-406400" algn="l" rtl="0">
              <a:lnSpc>
                <a:spcPct val="100000"/>
              </a:lnSpc>
              <a:spcBef>
                <a:spcPts val="500"/>
              </a:spcBef>
              <a:spcAft>
                <a:spcPts val="0"/>
              </a:spcAft>
              <a:buClr>
                <a:schemeClr val="lt1"/>
              </a:buClr>
              <a:buSzPts val="2800"/>
              <a:buFont typeface="Arial"/>
              <a:buChar char="•"/>
              <a:defRPr sz="2800" b="0" i="0" u="none" strike="noStrike" cap="none">
                <a:solidFill>
                  <a:schemeClr val="lt1"/>
                </a:solidFill>
                <a:latin typeface="Poppins Light"/>
                <a:ea typeface="Poppins Light"/>
                <a:cs typeface="Poppins Light"/>
                <a:sym typeface="Poppins Light"/>
              </a:defRPr>
            </a:lvl2pPr>
            <a:lvl3pPr marL="1371600" marR="0" lvl="2" indent="-406400" algn="l" rtl="0">
              <a:lnSpc>
                <a:spcPct val="100000"/>
              </a:lnSpc>
              <a:spcBef>
                <a:spcPts val="500"/>
              </a:spcBef>
              <a:spcAft>
                <a:spcPts val="0"/>
              </a:spcAft>
              <a:buClr>
                <a:schemeClr val="lt1"/>
              </a:buClr>
              <a:buSzPts val="2800"/>
              <a:buFont typeface="Arial"/>
              <a:buChar char="•"/>
              <a:defRPr sz="2800" b="0" i="0" u="none" strike="noStrike" cap="none">
                <a:solidFill>
                  <a:schemeClr val="lt1"/>
                </a:solidFill>
                <a:latin typeface="Poppins Light"/>
                <a:ea typeface="Poppins Light"/>
                <a:cs typeface="Poppins Light"/>
                <a:sym typeface="Poppins Light"/>
              </a:defRPr>
            </a:lvl3pPr>
            <a:lvl4pPr marL="1828800" marR="0" lvl="3" indent="-406400" algn="l" rtl="0">
              <a:lnSpc>
                <a:spcPct val="100000"/>
              </a:lnSpc>
              <a:spcBef>
                <a:spcPts val="500"/>
              </a:spcBef>
              <a:spcAft>
                <a:spcPts val="0"/>
              </a:spcAft>
              <a:buClr>
                <a:schemeClr val="lt1"/>
              </a:buClr>
              <a:buSzPts val="2800"/>
              <a:buFont typeface="Arial"/>
              <a:buChar char="•"/>
              <a:defRPr sz="2800" b="0" i="0" u="none" strike="noStrike" cap="none">
                <a:solidFill>
                  <a:schemeClr val="lt1"/>
                </a:solidFill>
                <a:latin typeface="Poppins Light"/>
                <a:ea typeface="Poppins Light"/>
                <a:cs typeface="Poppins Light"/>
                <a:sym typeface="Poppins Light"/>
              </a:defRPr>
            </a:lvl4pPr>
            <a:lvl5pPr marL="2286000" marR="0" lvl="4" indent="-406400" algn="l" rtl="0">
              <a:lnSpc>
                <a:spcPct val="100000"/>
              </a:lnSpc>
              <a:spcBef>
                <a:spcPts val="500"/>
              </a:spcBef>
              <a:spcAft>
                <a:spcPts val="0"/>
              </a:spcAft>
              <a:buClr>
                <a:schemeClr val="lt1"/>
              </a:buClr>
              <a:buSzPts val="2800"/>
              <a:buFont typeface="Arial"/>
              <a:buChar char="•"/>
              <a:defRPr sz="2800" b="0" i="0" u="none" strike="noStrike" cap="none">
                <a:solidFill>
                  <a:schemeClr val="lt1"/>
                </a:solidFill>
                <a:latin typeface="Poppins Light"/>
                <a:ea typeface="Poppins Light"/>
                <a:cs typeface="Poppins Light"/>
                <a:sym typeface="Poppins Light"/>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11" name="Google Shape;211;p61"/>
          <p:cNvPicPr preferRelativeResize="0"/>
          <p:nvPr/>
        </p:nvPicPr>
        <p:blipFill rotWithShape="1">
          <a:blip r:embed="rId2">
            <a:alphaModFix amt="5000"/>
          </a:blip>
          <a:srcRect l="10194" r="10194"/>
          <a:stretch/>
        </p:blipFill>
        <p:spPr>
          <a:xfrm>
            <a:off x="10036618" y="0"/>
            <a:ext cx="8251382" cy="10364563"/>
          </a:xfrm>
          <a:prstGeom prst="rect">
            <a:avLst/>
          </a:prstGeom>
          <a:noFill/>
          <a:ln>
            <a:noFill/>
          </a:ln>
        </p:spPr>
      </p:pic>
      <p:cxnSp>
        <p:nvCxnSpPr>
          <p:cNvPr id="212" name="Google Shape;212;p61"/>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pic>
        <p:nvPicPr>
          <p:cNvPr id="213" name="Google Shape;213;p61"/>
          <p:cNvPicPr preferRelativeResize="0"/>
          <p:nvPr/>
        </p:nvPicPr>
        <p:blipFill rotWithShape="1">
          <a:blip r:embed="rId2">
            <a:alphaModFix amt="5000"/>
          </a:blip>
          <a:srcRect l="10194" r="10194"/>
          <a:stretch/>
        </p:blipFill>
        <p:spPr>
          <a:xfrm>
            <a:off x="10036618" y="0"/>
            <a:ext cx="8251382" cy="10364563"/>
          </a:xfrm>
          <a:prstGeom prst="rect">
            <a:avLst/>
          </a:prstGeom>
          <a:noFill/>
          <a:ln>
            <a:noFill/>
          </a:ln>
        </p:spPr>
      </p:pic>
      <p:cxnSp>
        <p:nvCxnSpPr>
          <p:cNvPr id="214" name="Google Shape;214;p61"/>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
        <p:nvSpPr>
          <p:cNvPr id="215" name="Google Shape;215;p61"/>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10">
  <p:cSld name="Slide 10">
    <p:bg>
      <p:bgPr>
        <a:solidFill>
          <a:srgbClr val="032B43"/>
        </a:solidFill>
        <a:effectLst/>
      </p:bgPr>
    </p:bg>
    <p:spTree>
      <p:nvGrpSpPr>
        <p:cNvPr id="1" name="Shape 216"/>
        <p:cNvGrpSpPr/>
        <p:nvPr/>
      </p:nvGrpSpPr>
      <p:grpSpPr>
        <a:xfrm>
          <a:off x="0" y="0"/>
          <a:ext cx="0" cy="0"/>
          <a:chOff x="0" y="0"/>
          <a:chExt cx="0" cy="0"/>
        </a:xfrm>
      </p:grpSpPr>
      <p:sp>
        <p:nvSpPr>
          <p:cNvPr id="217" name="Google Shape;217;p62"/>
          <p:cNvSpPr txBox="1">
            <a:spLocks noGrp="1"/>
          </p:cNvSpPr>
          <p:nvPr>
            <p:ph type="title"/>
          </p:nvPr>
        </p:nvSpPr>
        <p:spPr>
          <a:xfrm>
            <a:off x="1257300" y="547688"/>
            <a:ext cx="15773400" cy="198913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600"/>
              <a:buFont typeface="Poppins"/>
              <a:buNone/>
              <a:defRPr sz="4600" b="1" i="0" u="none" strike="noStrike" cap="none">
                <a:solidFill>
                  <a:schemeClr val="lt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aphicFrame>
        <p:nvGraphicFramePr>
          <p:cNvPr id="218" name="Google Shape;218;p62"/>
          <p:cNvGraphicFramePr/>
          <p:nvPr/>
        </p:nvGraphicFramePr>
        <p:xfrm>
          <a:off x="1277620" y="3314699"/>
          <a:ext cx="9466575" cy="5410200"/>
        </p:xfrm>
        <a:graphic>
          <a:graphicData uri="http://schemas.openxmlformats.org/drawingml/2006/table">
            <a:tbl>
              <a:tblPr>
                <a:noFill/>
                <a:tableStyleId>{88D62304-1CAC-4352-9010-F2E6D4072D9B}</a:tableStyleId>
              </a:tblPr>
              <a:tblGrid>
                <a:gridCol w="3155525">
                  <a:extLst>
                    <a:ext uri="{9D8B030D-6E8A-4147-A177-3AD203B41FA5}">
                      <a16:colId xmlns:a16="http://schemas.microsoft.com/office/drawing/2014/main" val="20000"/>
                    </a:ext>
                  </a:extLst>
                </a:gridCol>
                <a:gridCol w="3155525">
                  <a:extLst>
                    <a:ext uri="{9D8B030D-6E8A-4147-A177-3AD203B41FA5}">
                      <a16:colId xmlns:a16="http://schemas.microsoft.com/office/drawing/2014/main" val="20001"/>
                    </a:ext>
                  </a:extLst>
                </a:gridCol>
                <a:gridCol w="3155525">
                  <a:extLst>
                    <a:ext uri="{9D8B030D-6E8A-4147-A177-3AD203B41FA5}">
                      <a16:colId xmlns:a16="http://schemas.microsoft.com/office/drawing/2014/main" val="20002"/>
                    </a:ext>
                  </a:extLst>
                </a:gridCol>
              </a:tblGrid>
              <a:tr h="1352550">
                <a:tc>
                  <a:txBody>
                    <a:bodyPr/>
                    <a:lstStyle/>
                    <a:p>
                      <a:pPr marL="0" marR="0" lvl="0" indent="0" algn="ctr" rtl="0">
                        <a:spcBef>
                          <a:spcPts val="0"/>
                        </a:spcBef>
                        <a:spcAft>
                          <a:spcPts val="0"/>
                        </a:spcAft>
                        <a:buNone/>
                      </a:pPr>
                      <a:endParaRPr sz="11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1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1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1352550">
                <a:tc>
                  <a:txBody>
                    <a:bodyPr/>
                    <a:lstStyle/>
                    <a:p>
                      <a:pPr marL="0" marR="0" lvl="0" indent="0" algn="ctr" rtl="0">
                        <a:spcBef>
                          <a:spcPts val="0"/>
                        </a:spcBef>
                        <a:spcAft>
                          <a:spcPts val="0"/>
                        </a:spcAft>
                        <a:buNone/>
                      </a:pPr>
                      <a:endParaRPr sz="11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1352550">
                <a:tc>
                  <a:txBody>
                    <a:bodyPr/>
                    <a:lstStyle/>
                    <a:p>
                      <a:pPr marL="0" marR="0" lvl="0" indent="0" algn="ctr" rtl="0">
                        <a:spcBef>
                          <a:spcPts val="0"/>
                        </a:spcBef>
                        <a:spcAft>
                          <a:spcPts val="0"/>
                        </a:spcAft>
                        <a:buNone/>
                      </a:pPr>
                      <a:endParaRPr sz="11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1352550">
                <a:tc>
                  <a:txBody>
                    <a:bodyPr/>
                    <a:lstStyle/>
                    <a:p>
                      <a:pPr marL="0" marR="0" lvl="0" indent="0" algn="ctr" rtl="0">
                        <a:spcBef>
                          <a:spcPts val="0"/>
                        </a:spcBef>
                        <a:spcAft>
                          <a:spcPts val="0"/>
                        </a:spcAft>
                        <a:buNone/>
                      </a:pPr>
                      <a:endParaRPr sz="11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19" name="Google Shape;219;p62"/>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220" name="Google Shape;220;p62"/>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graphicFrame>
        <p:nvGraphicFramePr>
          <p:cNvPr id="221" name="Google Shape;221;p62"/>
          <p:cNvGraphicFramePr/>
          <p:nvPr/>
        </p:nvGraphicFramePr>
        <p:xfrm>
          <a:off x="1277620" y="3314699"/>
          <a:ext cx="9466575" cy="5410200"/>
        </p:xfrm>
        <a:graphic>
          <a:graphicData uri="http://schemas.openxmlformats.org/drawingml/2006/table">
            <a:tbl>
              <a:tblPr>
                <a:noFill/>
                <a:tableStyleId>{88D62304-1CAC-4352-9010-F2E6D4072D9B}</a:tableStyleId>
              </a:tblPr>
              <a:tblGrid>
                <a:gridCol w="3155525">
                  <a:extLst>
                    <a:ext uri="{9D8B030D-6E8A-4147-A177-3AD203B41FA5}">
                      <a16:colId xmlns:a16="http://schemas.microsoft.com/office/drawing/2014/main" val="20000"/>
                    </a:ext>
                  </a:extLst>
                </a:gridCol>
                <a:gridCol w="3155525">
                  <a:extLst>
                    <a:ext uri="{9D8B030D-6E8A-4147-A177-3AD203B41FA5}">
                      <a16:colId xmlns:a16="http://schemas.microsoft.com/office/drawing/2014/main" val="20001"/>
                    </a:ext>
                  </a:extLst>
                </a:gridCol>
                <a:gridCol w="3155525">
                  <a:extLst>
                    <a:ext uri="{9D8B030D-6E8A-4147-A177-3AD203B41FA5}">
                      <a16:colId xmlns:a16="http://schemas.microsoft.com/office/drawing/2014/main" val="20002"/>
                    </a:ext>
                  </a:extLst>
                </a:gridCol>
              </a:tblGrid>
              <a:tr h="1352550">
                <a:tc>
                  <a:txBody>
                    <a:bodyPr/>
                    <a:lstStyle/>
                    <a:p>
                      <a:pPr marL="0" marR="0" lvl="0" indent="0" algn="ctr" rtl="0">
                        <a:spcBef>
                          <a:spcPts val="0"/>
                        </a:spcBef>
                        <a:spcAft>
                          <a:spcPts val="0"/>
                        </a:spcAft>
                        <a:buNone/>
                      </a:pPr>
                      <a:endParaRPr sz="11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1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1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1352550">
                <a:tc>
                  <a:txBody>
                    <a:bodyPr/>
                    <a:lstStyle/>
                    <a:p>
                      <a:pPr marL="0" marR="0" lvl="0" indent="0" algn="ctr" rtl="0">
                        <a:spcBef>
                          <a:spcPts val="0"/>
                        </a:spcBef>
                        <a:spcAft>
                          <a:spcPts val="0"/>
                        </a:spcAft>
                        <a:buNone/>
                      </a:pPr>
                      <a:endParaRPr sz="11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1352550">
                <a:tc>
                  <a:txBody>
                    <a:bodyPr/>
                    <a:lstStyle/>
                    <a:p>
                      <a:pPr marL="0" marR="0" lvl="0" indent="0" algn="ctr" rtl="0">
                        <a:spcBef>
                          <a:spcPts val="0"/>
                        </a:spcBef>
                        <a:spcAft>
                          <a:spcPts val="0"/>
                        </a:spcAft>
                        <a:buNone/>
                      </a:pPr>
                      <a:endParaRPr sz="11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1352550">
                <a:tc>
                  <a:txBody>
                    <a:bodyPr/>
                    <a:lstStyle/>
                    <a:p>
                      <a:pPr marL="0" marR="0" lvl="0" indent="0" algn="ctr" rtl="0">
                        <a:spcBef>
                          <a:spcPts val="0"/>
                        </a:spcBef>
                        <a:spcAft>
                          <a:spcPts val="0"/>
                        </a:spcAft>
                        <a:buNone/>
                      </a:pPr>
                      <a:endParaRPr sz="11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22" name="Google Shape;222;p62"/>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223" name="Google Shape;223;p62"/>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13">
  <p:cSld name="Slide 13">
    <p:bg>
      <p:bgPr>
        <a:solidFill>
          <a:srgbClr val="FDD92D"/>
        </a:solidFill>
        <a:effectLst/>
      </p:bgPr>
    </p:bg>
    <p:spTree>
      <p:nvGrpSpPr>
        <p:cNvPr id="1" name="Shape 224"/>
        <p:cNvGrpSpPr/>
        <p:nvPr/>
      </p:nvGrpSpPr>
      <p:grpSpPr>
        <a:xfrm>
          <a:off x="0" y="0"/>
          <a:ext cx="0" cy="0"/>
          <a:chOff x="0" y="0"/>
          <a:chExt cx="0" cy="0"/>
        </a:xfrm>
      </p:grpSpPr>
      <p:sp>
        <p:nvSpPr>
          <p:cNvPr id="225" name="Google Shape;225;p63"/>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226" name="Google Shape;226;p63"/>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
        <p:nvSpPr>
          <p:cNvPr id="227" name="Google Shape;227;p63"/>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228" name="Google Shape;228;p63"/>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14">
  <p:cSld name="Slide 14">
    <p:bg>
      <p:bgPr>
        <a:solidFill>
          <a:srgbClr val="FC7A1D"/>
        </a:solidFill>
        <a:effectLst/>
      </p:bgPr>
    </p:bg>
    <p:spTree>
      <p:nvGrpSpPr>
        <p:cNvPr id="1" name="Shape 229"/>
        <p:cNvGrpSpPr/>
        <p:nvPr/>
      </p:nvGrpSpPr>
      <p:grpSpPr>
        <a:xfrm>
          <a:off x="0" y="0"/>
          <a:ext cx="0" cy="0"/>
          <a:chOff x="0" y="0"/>
          <a:chExt cx="0" cy="0"/>
        </a:xfrm>
      </p:grpSpPr>
      <p:sp>
        <p:nvSpPr>
          <p:cNvPr id="230" name="Google Shape;230;p64"/>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231" name="Google Shape;231;p64"/>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
        <p:nvSpPr>
          <p:cNvPr id="232" name="Google Shape;232;p64"/>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233" name="Google Shape;233;p64"/>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15">
  <p:cSld name="Slide 15">
    <p:bg>
      <p:bgPr>
        <a:solidFill>
          <a:srgbClr val="2A999B"/>
        </a:solidFill>
        <a:effectLst/>
      </p:bgPr>
    </p:bg>
    <p:spTree>
      <p:nvGrpSpPr>
        <p:cNvPr id="1" name="Shape 234"/>
        <p:cNvGrpSpPr/>
        <p:nvPr/>
      </p:nvGrpSpPr>
      <p:grpSpPr>
        <a:xfrm>
          <a:off x="0" y="0"/>
          <a:ext cx="0" cy="0"/>
          <a:chOff x="0" y="0"/>
          <a:chExt cx="0" cy="0"/>
        </a:xfrm>
      </p:grpSpPr>
      <p:sp>
        <p:nvSpPr>
          <p:cNvPr id="235" name="Google Shape;235;p65"/>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236" name="Google Shape;236;p65"/>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
        <p:nvSpPr>
          <p:cNvPr id="237" name="Google Shape;237;p65"/>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238" name="Google Shape;238;p65"/>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16">
  <p:cSld name="Slide 16">
    <p:bg>
      <p:bgPr>
        <a:solidFill>
          <a:srgbClr val="032B43"/>
        </a:solidFill>
        <a:effectLst/>
      </p:bgPr>
    </p:bg>
    <p:spTree>
      <p:nvGrpSpPr>
        <p:cNvPr id="1" name="Shape 239"/>
        <p:cNvGrpSpPr/>
        <p:nvPr/>
      </p:nvGrpSpPr>
      <p:grpSpPr>
        <a:xfrm>
          <a:off x="0" y="0"/>
          <a:ext cx="0" cy="0"/>
          <a:chOff x="0" y="0"/>
          <a:chExt cx="0" cy="0"/>
        </a:xfrm>
      </p:grpSpPr>
      <p:sp>
        <p:nvSpPr>
          <p:cNvPr id="240" name="Google Shape;240;p66"/>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241" name="Google Shape;241;p66"/>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
        <p:nvSpPr>
          <p:cNvPr id="242" name="Google Shape;242;p66"/>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243" name="Google Shape;243;p66"/>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Slide 1">
  <p:cSld name="1_Slide 1">
    <p:spTree>
      <p:nvGrpSpPr>
        <p:cNvPr id="1" name="Shape 24"/>
        <p:cNvGrpSpPr/>
        <p:nvPr/>
      </p:nvGrpSpPr>
      <p:grpSpPr>
        <a:xfrm>
          <a:off x="0" y="0"/>
          <a:ext cx="0" cy="0"/>
          <a:chOff x="0" y="0"/>
          <a:chExt cx="0" cy="0"/>
        </a:xfrm>
      </p:grpSpPr>
      <p:sp>
        <p:nvSpPr>
          <p:cNvPr id="25" name="Google Shape;25;p26"/>
          <p:cNvSpPr txBox="1">
            <a:spLocks noGrp="1"/>
          </p:cNvSpPr>
          <p:nvPr>
            <p:ph type="title"/>
          </p:nvPr>
        </p:nvSpPr>
        <p:spPr>
          <a:xfrm>
            <a:off x="686796" y="903508"/>
            <a:ext cx="12857693" cy="198913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6600"/>
              <a:buFont typeface="Poppins"/>
              <a:buNone/>
              <a:defRPr sz="66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26"/>
          <p:cNvSpPr txBox="1">
            <a:spLocks noGrp="1"/>
          </p:cNvSpPr>
          <p:nvPr>
            <p:ph type="body" idx="1"/>
          </p:nvPr>
        </p:nvSpPr>
        <p:spPr>
          <a:xfrm>
            <a:off x="686796" y="4808113"/>
            <a:ext cx="10882519" cy="1447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92929"/>
              </a:buClr>
              <a:buSzPts val="3200"/>
              <a:buFont typeface="Arial"/>
              <a:buNone/>
              <a:defRPr sz="3200" b="0" i="0" u="none" strike="noStrike" cap="none">
                <a:solidFill>
                  <a:srgbClr val="292929"/>
                </a:solidFill>
                <a:latin typeface="Poppins"/>
                <a:ea typeface="Poppins"/>
                <a:cs typeface="Poppins"/>
                <a:sym typeface="Poppins"/>
              </a:defRPr>
            </a:lvl1pPr>
            <a:lvl2pPr marL="914400" marR="0" lvl="1"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2pPr>
            <a:lvl3pPr marL="1371600" marR="0" lvl="2"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3pPr>
            <a:lvl4pPr marL="1828800" marR="0" lvl="3"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4pPr>
            <a:lvl5pPr marL="2286000" marR="0" lvl="4"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26"/>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a:alphaModFix/>
            </a:blip>
            <a:stretch>
              <a:fillRect/>
            </a:stretch>
          </a:blipFill>
          <a:ln>
            <a:noFill/>
          </a:ln>
        </p:spPr>
      </p:sp>
      <p:sp>
        <p:nvSpPr>
          <p:cNvPr id="28" name="Google Shape;28;p26"/>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a:alphaModFix/>
            </a:blip>
            <a:stretch>
              <a:fillRect/>
            </a:stretch>
          </a:blipFill>
          <a:ln>
            <a:noFill/>
          </a:ln>
        </p:spPr>
      </p:sp>
      <p:sp>
        <p:nvSpPr>
          <p:cNvPr id="29" name="Google Shape;29;p26"/>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a:alphaModFix/>
            </a:blip>
            <a:stretch>
              <a:fillRect/>
            </a:stretch>
          </a:blipFill>
          <a:ln>
            <a:noFill/>
          </a:ln>
        </p:spPr>
      </p:sp>
      <p:sp>
        <p:nvSpPr>
          <p:cNvPr id="30" name="Google Shape;30;p26"/>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a:alphaModFix/>
            </a:blip>
            <a:stretch>
              <a:fillRect/>
            </a:stretch>
          </a:blipFill>
          <a:ln>
            <a:noFill/>
          </a:ln>
        </p:spPr>
      </p:sp>
      <p:sp>
        <p:nvSpPr>
          <p:cNvPr id="31" name="Google Shape;31;p26"/>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a:alphaModFix/>
            </a:blip>
            <a:stretch>
              <a:fillRect/>
            </a:stretch>
          </a:blipFill>
          <a:ln>
            <a:noFill/>
          </a:ln>
        </p:spPr>
      </p:sp>
      <p:sp>
        <p:nvSpPr>
          <p:cNvPr id="32" name="Google Shape;32;p26"/>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33" name="Google Shape;33;p26"/>
          <p:cNvCxnSpPr/>
          <p:nvPr/>
        </p:nvCxnSpPr>
        <p:spPr>
          <a:xfrm>
            <a:off x="-76200" y="9739311"/>
            <a:ext cx="6629400" cy="0"/>
          </a:xfrm>
          <a:prstGeom prst="straightConnector1">
            <a:avLst/>
          </a:prstGeom>
          <a:noFill/>
          <a:ln w="9525" cap="flat" cmpd="sng">
            <a:solidFill>
              <a:schemeClr val="dk1"/>
            </a:solidFill>
            <a:prstDash val="solid"/>
            <a:miter lim="800000"/>
            <a:headEnd type="none" w="sm" len="sm"/>
            <a:tailEnd type="none" w="sm" len="sm"/>
          </a:ln>
        </p:spPr>
      </p:cxnSp>
      <p:sp>
        <p:nvSpPr>
          <p:cNvPr id="34" name="Google Shape;34;p26"/>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a:alphaModFix/>
            </a:blip>
            <a:stretch>
              <a:fillRect/>
            </a:stretch>
          </a:blipFill>
          <a:ln>
            <a:noFill/>
          </a:ln>
        </p:spPr>
      </p:sp>
      <p:sp>
        <p:nvSpPr>
          <p:cNvPr id="35" name="Google Shape;35;p26"/>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a:alphaModFix/>
            </a:blip>
            <a:stretch>
              <a:fillRect/>
            </a:stretch>
          </a:blipFill>
          <a:ln>
            <a:noFill/>
          </a:ln>
        </p:spPr>
      </p:sp>
      <p:sp>
        <p:nvSpPr>
          <p:cNvPr id="36" name="Google Shape;36;p26"/>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a:alphaModFix/>
            </a:blip>
            <a:stretch>
              <a:fillRect/>
            </a:stretch>
          </a:blipFill>
          <a:ln>
            <a:noFill/>
          </a:ln>
        </p:spPr>
      </p:sp>
      <p:sp>
        <p:nvSpPr>
          <p:cNvPr id="37" name="Google Shape;37;p26"/>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a:alphaModFix/>
            </a:blip>
            <a:stretch>
              <a:fillRect/>
            </a:stretch>
          </a:blipFill>
          <a:ln>
            <a:noFill/>
          </a:ln>
        </p:spPr>
      </p:sp>
      <p:sp>
        <p:nvSpPr>
          <p:cNvPr id="38" name="Google Shape;38;p26"/>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a:alphaModFix/>
            </a:blip>
            <a:stretch>
              <a:fillRect/>
            </a:stretch>
          </a:blipFill>
          <a:ln>
            <a:noFill/>
          </a:ln>
        </p:spPr>
      </p:sp>
      <p:sp>
        <p:nvSpPr>
          <p:cNvPr id="39" name="Google Shape;39;p26"/>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40" name="Google Shape;40;p26"/>
          <p:cNvCxnSpPr/>
          <p:nvPr/>
        </p:nvCxnSpPr>
        <p:spPr>
          <a:xfrm>
            <a:off x="-76200" y="9739311"/>
            <a:ext cx="6629400"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lide 17">
  <p:cSld name="Slide 17">
    <p:bg>
      <p:bgPr>
        <a:solidFill>
          <a:srgbClr val="0B81D5"/>
        </a:solidFill>
        <a:effectLst/>
      </p:bgPr>
    </p:bg>
    <p:spTree>
      <p:nvGrpSpPr>
        <p:cNvPr id="1" name="Shape 244"/>
        <p:cNvGrpSpPr/>
        <p:nvPr/>
      </p:nvGrpSpPr>
      <p:grpSpPr>
        <a:xfrm>
          <a:off x="0" y="0"/>
          <a:ext cx="0" cy="0"/>
          <a:chOff x="0" y="0"/>
          <a:chExt cx="0" cy="0"/>
        </a:xfrm>
      </p:grpSpPr>
      <p:sp>
        <p:nvSpPr>
          <p:cNvPr id="245" name="Google Shape;245;p67"/>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246" name="Google Shape;246;p67"/>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
        <p:nvSpPr>
          <p:cNvPr id="247" name="Google Shape;247;p67"/>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248" name="Google Shape;248;p67"/>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9"/>
        <p:cNvGrpSpPr/>
        <p:nvPr/>
      </p:nvGrpSpPr>
      <p:grpSpPr>
        <a:xfrm>
          <a:off x="0" y="0"/>
          <a:ext cx="0" cy="0"/>
          <a:chOff x="0" y="0"/>
          <a:chExt cx="0" cy="0"/>
        </a:xfrm>
      </p:grpSpPr>
      <p:sp>
        <p:nvSpPr>
          <p:cNvPr id="250" name="Google Shape;250;p68"/>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10800"/>
              <a:buFont typeface="Poppins"/>
              <a:buNone/>
              <a:defRPr sz="10800" b="0" i="0" u="none" strike="noStrike" cap="none">
                <a:solidFill>
                  <a:schemeClr val="dk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1" name="Google Shape;251;p68"/>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2" name="Google Shape;252;p6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3" name="Google Shape;253;p6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4" name="Google Shape;254;p6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Slide 5">
  <p:cSld name="2_Slide 5">
    <p:spTree>
      <p:nvGrpSpPr>
        <p:cNvPr id="1" name="Shape 256"/>
        <p:cNvGrpSpPr/>
        <p:nvPr/>
      </p:nvGrpSpPr>
      <p:grpSpPr>
        <a:xfrm>
          <a:off x="0" y="0"/>
          <a:ext cx="0" cy="0"/>
          <a:chOff x="0" y="0"/>
          <a:chExt cx="0" cy="0"/>
        </a:xfrm>
      </p:grpSpPr>
      <p:grpSp>
        <p:nvGrpSpPr>
          <p:cNvPr id="257" name="Google Shape;257;p30"/>
          <p:cNvGrpSpPr/>
          <p:nvPr/>
        </p:nvGrpSpPr>
        <p:grpSpPr>
          <a:xfrm rot="3608892">
            <a:off x="6260793" y="9134159"/>
            <a:ext cx="1066784" cy="1447561"/>
            <a:chOff x="9865059" y="-1998451"/>
            <a:chExt cx="9190270" cy="12263510"/>
          </a:xfrm>
        </p:grpSpPr>
        <p:sp>
          <p:nvSpPr>
            <p:cNvPr id="258" name="Google Shape;258;p30"/>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a:alphaModFix/>
              </a:blip>
              <a:stretch>
                <a:fillRect/>
              </a:stretch>
            </a:blipFill>
            <a:ln>
              <a:noFill/>
            </a:ln>
          </p:spPr>
        </p:sp>
        <p:sp>
          <p:nvSpPr>
            <p:cNvPr id="259" name="Google Shape;259;p30"/>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a:alphaModFix/>
              </a:blip>
              <a:stretch>
                <a:fillRect/>
              </a:stretch>
            </a:blipFill>
            <a:ln>
              <a:noFill/>
            </a:ln>
          </p:spPr>
        </p:sp>
        <p:sp>
          <p:nvSpPr>
            <p:cNvPr id="260" name="Google Shape;260;p30"/>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a:alphaModFix/>
              </a:blip>
              <a:stretch>
                <a:fillRect/>
              </a:stretch>
            </a:blipFill>
            <a:ln>
              <a:noFill/>
            </a:ln>
          </p:spPr>
        </p:sp>
        <p:sp>
          <p:nvSpPr>
            <p:cNvPr id="261" name="Google Shape;261;p30"/>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a:alphaModFix/>
              </a:blip>
              <a:stretch>
                <a:fillRect/>
              </a:stretch>
            </a:blipFill>
            <a:ln>
              <a:noFill/>
            </a:ln>
          </p:spPr>
        </p:sp>
        <p:sp>
          <p:nvSpPr>
            <p:cNvPr id="262" name="Google Shape;262;p30"/>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a:alphaModFix/>
              </a:blip>
              <a:stretch>
                <a:fillRect/>
              </a:stretch>
            </a:blipFill>
            <a:ln>
              <a:noFill/>
            </a:ln>
          </p:spPr>
        </p:sp>
      </p:grpSp>
      <p:sp>
        <p:nvSpPr>
          <p:cNvPr id="263" name="Google Shape;263;p30"/>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264" name="Google Shape;264;p30"/>
          <p:cNvCxnSpPr/>
          <p:nvPr/>
        </p:nvCxnSpPr>
        <p:spPr>
          <a:xfrm>
            <a:off x="-76200" y="9739311"/>
            <a:ext cx="7620000" cy="0"/>
          </a:xfrm>
          <a:prstGeom prst="straightConnector1">
            <a:avLst/>
          </a:prstGeom>
          <a:noFill/>
          <a:ln w="9525" cap="flat" cmpd="sng">
            <a:solidFill>
              <a:schemeClr val="dk1"/>
            </a:solidFill>
            <a:prstDash val="solid"/>
            <a:miter lim="800000"/>
            <a:headEnd type="none" w="sm" len="sm"/>
            <a:tailEnd type="none" w="sm" len="sm"/>
          </a:ln>
        </p:spPr>
      </p:cxnSp>
      <p:sp>
        <p:nvSpPr>
          <p:cNvPr id="265" name="Google Shape;265;p30"/>
          <p:cNvSpPr txBox="1">
            <a:spLocks noGrp="1"/>
          </p:cNvSpPr>
          <p:nvPr>
            <p:ph type="title"/>
          </p:nvPr>
        </p:nvSpPr>
        <p:spPr>
          <a:xfrm>
            <a:off x="762000" y="547689"/>
            <a:ext cx="15773400" cy="11668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7100"/>
              <a:buFont typeface="Poppins"/>
              <a:buNone/>
              <a:defRPr sz="71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6" name="Google Shape;266;p30"/>
          <p:cNvSpPr txBox="1">
            <a:spLocks noGrp="1"/>
          </p:cNvSpPr>
          <p:nvPr>
            <p:ph type="body" idx="1"/>
          </p:nvPr>
        </p:nvSpPr>
        <p:spPr>
          <a:xfrm>
            <a:off x="762000" y="2095503"/>
            <a:ext cx="15773400" cy="717073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292929"/>
              </a:buClr>
              <a:buSzPts val="3200"/>
              <a:buFont typeface="Arial"/>
              <a:buChar char="•"/>
              <a:defRPr sz="3200" b="0" i="0" u="none" strike="noStrike" cap="none">
                <a:solidFill>
                  <a:srgbClr val="292929"/>
                </a:solidFill>
                <a:latin typeface="Poppins Light"/>
                <a:ea typeface="Poppins Light"/>
                <a:cs typeface="Poppins Light"/>
                <a:sym typeface="Poppins Light"/>
              </a:defRPr>
            </a:lvl1pPr>
            <a:lvl2pPr marL="914400" marR="0" lvl="1"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2pPr>
            <a:lvl3pPr marL="1371600" marR="0" lvl="2"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3pPr>
            <a:lvl4pPr marL="1828800" marR="0" lvl="3"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4pPr>
            <a:lvl5pPr marL="2286000" marR="0" lvl="4"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lide 3">
  <p:cSld name="Slide 3">
    <p:spTree>
      <p:nvGrpSpPr>
        <p:cNvPr id="1" name="Shape 267"/>
        <p:cNvGrpSpPr/>
        <p:nvPr/>
      </p:nvGrpSpPr>
      <p:grpSpPr>
        <a:xfrm>
          <a:off x="0" y="0"/>
          <a:ext cx="0" cy="0"/>
          <a:chOff x="0" y="0"/>
          <a:chExt cx="0" cy="0"/>
        </a:xfrm>
      </p:grpSpPr>
      <p:sp>
        <p:nvSpPr>
          <p:cNvPr id="268" name="Google Shape;268;p31"/>
          <p:cNvSpPr txBox="1">
            <a:spLocks noGrp="1"/>
          </p:cNvSpPr>
          <p:nvPr>
            <p:ph type="title"/>
          </p:nvPr>
        </p:nvSpPr>
        <p:spPr>
          <a:xfrm>
            <a:off x="4571998" y="547689"/>
            <a:ext cx="12858749" cy="7096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600"/>
              <a:buFont typeface="Poppins ExtraBold"/>
              <a:buNone/>
              <a:defRPr sz="3600" b="1" i="0" u="none" strike="noStrike" cap="none">
                <a:solidFill>
                  <a:schemeClr val="dk1"/>
                </a:solidFill>
                <a:latin typeface="Poppins ExtraBold"/>
                <a:ea typeface="Poppins ExtraBold"/>
                <a:cs typeface="Poppins ExtraBold"/>
                <a:sym typeface="Poppins Extra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9" name="Google Shape;269;p31"/>
          <p:cNvSpPr txBox="1">
            <a:spLocks noGrp="1"/>
          </p:cNvSpPr>
          <p:nvPr>
            <p:ph type="body" idx="1"/>
          </p:nvPr>
        </p:nvSpPr>
        <p:spPr>
          <a:xfrm>
            <a:off x="4571999" y="1487269"/>
            <a:ext cx="12858750" cy="1033929"/>
          </a:xfrm>
          <a:prstGeom prst="rect">
            <a:avLst/>
          </a:prstGeom>
          <a:noFill/>
          <a:ln>
            <a:noFill/>
          </a:ln>
        </p:spPr>
        <p:txBody>
          <a:bodyPr spcFirstLastPara="1" wrap="square" lIns="91425" tIns="45700" rIns="91425" bIns="45700" anchor="t" anchorCtr="0">
            <a:noAutofit/>
          </a:bodyPr>
          <a:lstStyle>
            <a:lvl1pPr marL="457200" marR="0" lvl="0" indent="-431800" algn="ctr"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1pPr>
            <a:lvl2pPr marL="914400" marR="0" lvl="1" indent="-431800" algn="ctr"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2pPr>
            <a:lvl3pPr marL="1371600" marR="0" lvl="2" indent="-431800" algn="ctr"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3pPr>
            <a:lvl4pPr marL="1828800" marR="0" lvl="3" indent="-431800" algn="ctr"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4pPr>
            <a:lvl5pPr marL="2286000" marR="0" lvl="4" indent="-431800" algn="ctr"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0" name="Google Shape;270;p31"/>
          <p:cNvSpPr/>
          <p:nvPr/>
        </p:nvSpPr>
        <p:spPr>
          <a:xfrm>
            <a:off x="55240" y="5904713"/>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2">
              <a:alphaModFix/>
            </a:blip>
            <a:stretch>
              <a:fillRect/>
            </a:stretch>
          </a:blipFill>
          <a:ln>
            <a:noFill/>
          </a:ln>
        </p:spPr>
      </p:sp>
      <p:sp>
        <p:nvSpPr>
          <p:cNvPr id="271" name="Google Shape;271;p31"/>
          <p:cNvSpPr/>
          <p:nvPr/>
        </p:nvSpPr>
        <p:spPr>
          <a:xfrm>
            <a:off x="1943616" y="4851713"/>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3">
              <a:alphaModFix/>
            </a:blip>
            <a:stretch>
              <a:fillRect/>
            </a:stretch>
          </a:blipFill>
          <a:ln>
            <a:noFill/>
          </a:ln>
        </p:spPr>
      </p:sp>
      <p:sp>
        <p:nvSpPr>
          <p:cNvPr id="272" name="Google Shape;272;p31"/>
          <p:cNvSpPr/>
          <p:nvPr/>
        </p:nvSpPr>
        <p:spPr>
          <a:xfrm>
            <a:off x="1943616" y="7033054"/>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4">
              <a:alphaModFix/>
            </a:blip>
            <a:stretch>
              <a:fillRect/>
            </a:stretch>
          </a:blipFill>
          <a:ln>
            <a:noFill/>
          </a:ln>
        </p:spPr>
      </p:sp>
      <p:sp>
        <p:nvSpPr>
          <p:cNvPr id="273" name="Google Shape;273;p31"/>
          <p:cNvSpPr/>
          <p:nvPr/>
        </p:nvSpPr>
        <p:spPr>
          <a:xfrm>
            <a:off x="0" y="8054252"/>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5">
              <a:alphaModFix/>
            </a:blip>
            <a:stretch>
              <a:fillRect/>
            </a:stretch>
          </a:blipFill>
          <a:ln>
            <a:noFill/>
          </a:ln>
        </p:spPr>
      </p:sp>
      <p:sp>
        <p:nvSpPr>
          <p:cNvPr id="274" name="Google Shape;274;p31"/>
          <p:cNvSpPr/>
          <p:nvPr/>
        </p:nvSpPr>
        <p:spPr>
          <a:xfrm>
            <a:off x="110480" y="1610167"/>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6">
              <a:alphaModFix/>
            </a:blip>
            <a:stretch>
              <a:fillRect/>
            </a:stretch>
          </a:blipFill>
          <a:ln>
            <a:noFill/>
          </a:ln>
        </p:spPr>
      </p:sp>
      <p:sp>
        <p:nvSpPr>
          <p:cNvPr id="275" name="Google Shape;275;p31"/>
          <p:cNvSpPr/>
          <p:nvPr/>
        </p:nvSpPr>
        <p:spPr>
          <a:xfrm>
            <a:off x="1998856" y="557167"/>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7">
              <a:alphaModFix/>
            </a:blip>
            <a:stretch>
              <a:fillRect/>
            </a:stretch>
          </a:blipFill>
          <a:ln>
            <a:noFill/>
          </a:ln>
        </p:spPr>
      </p:sp>
      <p:sp>
        <p:nvSpPr>
          <p:cNvPr id="276" name="Google Shape;276;p31"/>
          <p:cNvSpPr/>
          <p:nvPr/>
        </p:nvSpPr>
        <p:spPr>
          <a:xfrm>
            <a:off x="1998856" y="2738509"/>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8">
              <a:alphaModFix/>
            </a:blip>
            <a:stretch>
              <a:fillRect/>
            </a:stretch>
          </a:blipFill>
          <a:ln>
            <a:noFill/>
          </a:ln>
        </p:spPr>
      </p:sp>
      <p:sp>
        <p:nvSpPr>
          <p:cNvPr id="277" name="Google Shape;277;p31"/>
          <p:cNvSpPr/>
          <p:nvPr/>
        </p:nvSpPr>
        <p:spPr>
          <a:xfrm>
            <a:off x="55240" y="3759706"/>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9">
              <a:alphaModFix/>
            </a:blip>
            <a:stretch>
              <a:fillRect/>
            </a:stretch>
          </a:blipFill>
          <a:ln>
            <a:noFill/>
          </a:ln>
        </p:spPr>
      </p:sp>
      <p:sp>
        <p:nvSpPr>
          <p:cNvPr id="278" name="Google Shape;278;p31"/>
          <p:cNvSpPr/>
          <p:nvPr/>
        </p:nvSpPr>
        <p:spPr>
          <a:xfrm>
            <a:off x="217458" y="-572939"/>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0">
              <a:alphaModFix/>
            </a:blip>
            <a:stretch>
              <a:fillRect/>
            </a:stretch>
          </a:blipFill>
          <a:ln>
            <a:noFill/>
          </a:ln>
        </p:spPr>
      </p:sp>
      <p:sp>
        <p:nvSpPr>
          <p:cNvPr id="279" name="Google Shape;279;p31"/>
          <p:cNvSpPr/>
          <p:nvPr/>
        </p:nvSpPr>
        <p:spPr>
          <a:xfrm>
            <a:off x="1943616" y="9216161"/>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1">
              <a:alphaModFix/>
            </a:blip>
            <a:stretch>
              <a:fillRect/>
            </a:stretch>
          </a:blipFill>
          <a:ln>
            <a:noFill/>
          </a:ln>
        </p:spPr>
      </p:sp>
      <p:sp>
        <p:nvSpPr>
          <p:cNvPr id="280" name="Google Shape;280;p31"/>
          <p:cNvSpPr txBox="1">
            <a:spLocks noGrp="1"/>
          </p:cNvSpPr>
          <p:nvPr>
            <p:ph type="body" idx="2"/>
          </p:nvPr>
        </p:nvSpPr>
        <p:spPr>
          <a:xfrm>
            <a:off x="4571998" y="3133800"/>
            <a:ext cx="12858751" cy="2725738"/>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1" i="0" u="none" strike="noStrike" cap="none">
                <a:solidFill>
                  <a:schemeClr val="dk1"/>
                </a:solidFill>
                <a:latin typeface="Poppins"/>
                <a:ea typeface="Poppins"/>
                <a:cs typeface="Poppins"/>
                <a:sym typeface="Poppins"/>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2pPr>
            <a:lvl3pPr marL="1371600" marR="0" lvl="2"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3pPr>
            <a:lvl4pPr marL="1828800" marR="0" lvl="3"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4pPr>
            <a:lvl5pPr marL="2286000" marR="0" lvl="4"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1" name="Google Shape;281;p31"/>
          <p:cNvSpPr txBox="1">
            <a:spLocks noGrp="1"/>
          </p:cNvSpPr>
          <p:nvPr>
            <p:ph type="body" idx="3"/>
          </p:nvPr>
        </p:nvSpPr>
        <p:spPr>
          <a:xfrm>
            <a:off x="4572000" y="6286500"/>
            <a:ext cx="6229350"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1" i="0" u="none" strike="noStrike" cap="none">
                <a:solidFill>
                  <a:schemeClr val="dk1"/>
                </a:solidFill>
                <a:latin typeface="Poppins"/>
                <a:ea typeface="Poppins"/>
                <a:cs typeface="Poppins"/>
                <a:sym typeface="Poppins"/>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Light"/>
                <a:ea typeface="Poppins Light"/>
                <a:cs typeface="Poppins Light"/>
                <a:sym typeface="Poppi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Light"/>
                <a:ea typeface="Poppins Light"/>
                <a:cs typeface="Poppins Light"/>
                <a:sym typeface="Poppins Light"/>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Light"/>
                <a:ea typeface="Poppins Light"/>
                <a:cs typeface="Poppins Light"/>
                <a:sym typeface="Poppins Light"/>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2" name="Google Shape;282;p31"/>
          <p:cNvSpPr txBox="1">
            <a:spLocks noGrp="1"/>
          </p:cNvSpPr>
          <p:nvPr>
            <p:ph type="body" idx="4"/>
          </p:nvPr>
        </p:nvSpPr>
        <p:spPr>
          <a:xfrm>
            <a:off x="11201400" y="6286500"/>
            <a:ext cx="6229350"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1" i="0" u="none" strike="noStrike" cap="none">
                <a:solidFill>
                  <a:schemeClr val="dk1"/>
                </a:solidFill>
                <a:latin typeface="Poppins"/>
                <a:ea typeface="Poppins"/>
                <a:cs typeface="Poppins"/>
                <a:sym typeface="Poppins"/>
              </a:defRPr>
            </a:lvl1pPr>
            <a:lvl2pPr marL="914400" marR="0" lvl="1"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Poppins"/>
                <a:ea typeface="Poppins"/>
                <a:cs typeface="Poppins"/>
                <a:sym typeface="Poppins"/>
              </a:defRPr>
            </a:lvl2pPr>
            <a:lvl3pPr marL="1371600" marR="0" lvl="2"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Poppins"/>
                <a:ea typeface="Poppins"/>
                <a:cs typeface="Poppins"/>
                <a:sym typeface="Poppins"/>
              </a:defRPr>
            </a:lvl3pPr>
            <a:lvl4pPr marL="1828800" marR="0" lvl="3"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Poppins"/>
                <a:ea typeface="Poppins"/>
                <a:cs typeface="Poppins"/>
                <a:sym typeface="Poppins"/>
              </a:defRPr>
            </a:lvl4pPr>
            <a:lvl5pPr marL="2286000" marR="0" lvl="4"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3" name="Google Shape;283;p31"/>
          <p:cNvSpPr txBox="1"/>
          <p:nvPr/>
        </p:nvSpPr>
        <p:spPr>
          <a:xfrm>
            <a:off x="14478000" y="9803367"/>
            <a:ext cx="4267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284" name="Google Shape;284;p31"/>
          <p:cNvCxnSpPr/>
          <p:nvPr/>
        </p:nvCxnSpPr>
        <p:spPr>
          <a:xfrm>
            <a:off x="11658600" y="9739311"/>
            <a:ext cx="6629400"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Slide 5">
  <p:cSld name="1_Slide 5">
    <p:spTree>
      <p:nvGrpSpPr>
        <p:cNvPr id="1" name="Shape 285"/>
        <p:cNvGrpSpPr/>
        <p:nvPr/>
      </p:nvGrpSpPr>
      <p:grpSpPr>
        <a:xfrm>
          <a:off x="0" y="0"/>
          <a:ext cx="0" cy="0"/>
          <a:chOff x="0" y="0"/>
          <a:chExt cx="0" cy="0"/>
        </a:xfrm>
      </p:grpSpPr>
      <p:sp>
        <p:nvSpPr>
          <p:cNvPr id="286" name="Google Shape;286;p32"/>
          <p:cNvSpPr txBox="1">
            <a:spLocks noGrp="1"/>
          </p:cNvSpPr>
          <p:nvPr>
            <p:ph type="title"/>
          </p:nvPr>
        </p:nvSpPr>
        <p:spPr>
          <a:xfrm>
            <a:off x="762000" y="547689"/>
            <a:ext cx="15773400" cy="11668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7100"/>
              <a:buFont typeface="Poppins"/>
              <a:buNone/>
              <a:defRPr sz="71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7" name="Google Shape;287;p32"/>
          <p:cNvSpPr txBox="1">
            <a:spLocks noGrp="1"/>
          </p:cNvSpPr>
          <p:nvPr>
            <p:ph type="body" idx="1"/>
          </p:nvPr>
        </p:nvSpPr>
        <p:spPr>
          <a:xfrm>
            <a:off x="762000" y="2095503"/>
            <a:ext cx="15773400" cy="717073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292929"/>
              </a:buClr>
              <a:buSzPts val="3200"/>
              <a:buFont typeface="Arial"/>
              <a:buChar char="•"/>
              <a:defRPr sz="3200" b="0" i="0" u="none" strike="noStrike" cap="none">
                <a:solidFill>
                  <a:srgbClr val="292929"/>
                </a:solidFill>
                <a:latin typeface="Poppins Light"/>
                <a:ea typeface="Poppins Light"/>
                <a:cs typeface="Poppins Light"/>
                <a:sym typeface="Poppins Light"/>
              </a:defRPr>
            </a:lvl1pPr>
            <a:lvl2pPr marL="914400" marR="0" lvl="1"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2pPr>
            <a:lvl3pPr marL="1371600" marR="0" lvl="2"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3pPr>
            <a:lvl4pPr marL="1828800" marR="0" lvl="3"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4pPr>
            <a:lvl5pPr marL="2286000" marR="0" lvl="4"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88" name="Google Shape;288;p32"/>
          <p:cNvGrpSpPr/>
          <p:nvPr/>
        </p:nvGrpSpPr>
        <p:grpSpPr>
          <a:xfrm>
            <a:off x="16469814" y="7081638"/>
            <a:ext cx="2417171" cy="3266005"/>
            <a:chOff x="9865059" y="-1998451"/>
            <a:chExt cx="9190270" cy="12263510"/>
          </a:xfrm>
        </p:grpSpPr>
        <p:sp>
          <p:nvSpPr>
            <p:cNvPr id="289" name="Google Shape;289;p32"/>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a:alphaModFix/>
              </a:blip>
              <a:stretch>
                <a:fillRect/>
              </a:stretch>
            </a:blipFill>
            <a:ln>
              <a:noFill/>
            </a:ln>
          </p:spPr>
        </p:sp>
        <p:sp>
          <p:nvSpPr>
            <p:cNvPr id="290" name="Google Shape;290;p32"/>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a:alphaModFix/>
              </a:blip>
              <a:stretch>
                <a:fillRect/>
              </a:stretch>
            </a:blipFill>
            <a:ln>
              <a:noFill/>
            </a:ln>
          </p:spPr>
        </p:sp>
        <p:sp>
          <p:nvSpPr>
            <p:cNvPr id="291" name="Google Shape;291;p32"/>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a:alphaModFix/>
              </a:blip>
              <a:stretch>
                <a:fillRect/>
              </a:stretch>
            </a:blipFill>
            <a:ln>
              <a:noFill/>
            </a:ln>
          </p:spPr>
        </p:sp>
        <p:sp>
          <p:nvSpPr>
            <p:cNvPr id="292" name="Google Shape;292;p32"/>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a:alphaModFix/>
              </a:blip>
              <a:stretch>
                <a:fillRect/>
              </a:stretch>
            </a:blipFill>
            <a:ln>
              <a:noFill/>
            </a:ln>
          </p:spPr>
        </p:sp>
        <p:sp>
          <p:nvSpPr>
            <p:cNvPr id="293" name="Google Shape;293;p32"/>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a:alphaModFix/>
              </a:blip>
              <a:stretch>
                <a:fillRect/>
              </a:stretch>
            </a:blipFill>
            <a:ln>
              <a:noFill/>
            </a:ln>
          </p:spPr>
        </p:sp>
      </p:grpSp>
      <p:sp>
        <p:nvSpPr>
          <p:cNvPr id="294" name="Google Shape;294;p32"/>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295" name="Google Shape;295;p32"/>
          <p:cNvCxnSpPr/>
          <p:nvPr/>
        </p:nvCxnSpPr>
        <p:spPr>
          <a:xfrm>
            <a:off x="-76200" y="9739311"/>
            <a:ext cx="6629400"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lide 1">
  <p:cSld name="Slide 1">
    <p:spTree>
      <p:nvGrpSpPr>
        <p:cNvPr id="1" name="Shape 296"/>
        <p:cNvGrpSpPr/>
        <p:nvPr/>
      </p:nvGrpSpPr>
      <p:grpSpPr>
        <a:xfrm>
          <a:off x="0" y="0"/>
          <a:ext cx="0" cy="0"/>
          <a:chOff x="0" y="0"/>
          <a:chExt cx="0" cy="0"/>
        </a:xfrm>
      </p:grpSpPr>
      <p:sp>
        <p:nvSpPr>
          <p:cNvPr id="297" name="Google Shape;297;p34"/>
          <p:cNvSpPr txBox="1">
            <a:spLocks noGrp="1"/>
          </p:cNvSpPr>
          <p:nvPr>
            <p:ph type="title"/>
          </p:nvPr>
        </p:nvSpPr>
        <p:spPr>
          <a:xfrm>
            <a:off x="685800" y="1657555"/>
            <a:ext cx="12857693" cy="198913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10800"/>
              <a:buFont typeface="Poppins"/>
              <a:buNone/>
              <a:defRPr sz="108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8" name="Google Shape;298;p34"/>
          <p:cNvSpPr txBox="1">
            <a:spLocks noGrp="1"/>
          </p:cNvSpPr>
          <p:nvPr>
            <p:ph type="body" idx="1"/>
          </p:nvPr>
        </p:nvSpPr>
        <p:spPr>
          <a:xfrm>
            <a:off x="686796" y="4808113"/>
            <a:ext cx="10882519" cy="1447800"/>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1000"/>
              </a:spcBef>
              <a:spcAft>
                <a:spcPts val="0"/>
              </a:spcAft>
              <a:buClr>
                <a:srgbClr val="292929"/>
              </a:buClr>
              <a:buSzPts val="4400"/>
              <a:buFont typeface="Arial"/>
              <a:buChar char="•"/>
              <a:defRPr sz="4400" b="1" i="0" u="none" strike="noStrike" cap="none">
                <a:solidFill>
                  <a:srgbClr val="292929"/>
                </a:solidFill>
                <a:latin typeface="Poppins"/>
                <a:ea typeface="Poppins"/>
                <a:cs typeface="Poppins"/>
                <a:sym typeface="Poppins"/>
              </a:defRPr>
            </a:lvl1pPr>
            <a:lvl2pPr marL="914400" marR="0" lvl="1"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2pPr>
            <a:lvl3pPr marL="1371600" marR="0" lvl="2"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3pPr>
            <a:lvl4pPr marL="1828800" marR="0" lvl="3"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4pPr>
            <a:lvl5pPr marL="2286000" marR="0" lvl="4"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9" name="Google Shape;299;p34"/>
          <p:cNvSpPr txBox="1">
            <a:spLocks noGrp="1"/>
          </p:cNvSpPr>
          <p:nvPr>
            <p:ph type="body" idx="2"/>
          </p:nvPr>
        </p:nvSpPr>
        <p:spPr>
          <a:xfrm>
            <a:off x="690716" y="7417334"/>
            <a:ext cx="8991600" cy="1676400"/>
          </a:xfrm>
          <a:prstGeom prst="rect">
            <a:avLst/>
          </a:prstGeom>
          <a:noFill/>
          <a:ln>
            <a:noFill/>
          </a:ln>
        </p:spPr>
        <p:txBody>
          <a:bodyPr spcFirstLastPara="1" wrap="square" lIns="91425" tIns="45700" rIns="91425" bIns="45700" anchor="t" anchorCtr="0">
            <a:noAutofit/>
          </a:bodyPr>
          <a:lstStyle>
            <a:lvl1pPr marL="457200" marR="0" lvl="0" indent="-441325" algn="l" rtl="0">
              <a:lnSpc>
                <a:spcPct val="90000"/>
              </a:lnSpc>
              <a:spcBef>
                <a:spcPts val="1000"/>
              </a:spcBef>
              <a:spcAft>
                <a:spcPts val="0"/>
              </a:spcAft>
              <a:buClr>
                <a:srgbClr val="292929"/>
              </a:buClr>
              <a:buSzPts val="3350"/>
              <a:buFont typeface="Arial"/>
              <a:buChar char="•"/>
              <a:defRPr sz="3350" b="1" i="0" u="none" strike="noStrike" cap="none">
                <a:solidFill>
                  <a:srgbClr val="292929"/>
                </a:solidFill>
                <a:latin typeface="Poppins"/>
                <a:ea typeface="Poppins"/>
                <a:cs typeface="Poppins"/>
                <a:sym typeface="Poppins"/>
              </a:defRPr>
            </a:lvl1pPr>
            <a:lvl2pPr marL="914400" marR="0" lvl="1" indent="-441325" algn="l" rtl="0">
              <a:lnSpc>
                <a:spcPct val="90000"/>
              </a:lnSpc>
              <a:spcBef>
                <a:spcPts val="500"/>
              </a:spcBef>
              <a:spcAft>
                <a:spcPts val="0"/>
              </a:spcAft>
              <a:buClr>
                <a:srgbClr val="292929"/>
              </a:buClr>
              <a:buSzPts val="3350"/>
              <a:buFont typeface="Arial"/>
              <a:buChar char="•"/>
              <a:defRPr sz="3350" b="1" i="0" u="none" strike="noStrike" cap="none">
                <a:solidFill>
                  <a:srgbClr val="292929"/>
                </a:solidFill>
                <a:latin typeface="Poppins"/>
                <a:ea typeface="Poppins"/>
                <a:cs typeface="Poppins"/>
                <a:sym typeface="Poppins"/>
              </a:defRPr>
            </a:lvl2pPr>
            <a:lvl3pPr marL="1371600" marR="0" lvl="2" indent="-441325" algn="l" rtl="0">
              <a:lnSpc>
                <a:spcPct val="90000"/>
              </a:lnSpc>
              <a:spcBef>
                <a:spcPts val="500"/>
              </a:spcBef>
              <a:spcAft>
                <a:spcPts val="0"/>
              </a:spcAft>
              <a:buClr>
                <a:srgbClr val="292929"/>
              </a:buClr>
              <a:buSzPts val="3350"/>
              <a:buFont typeface="Arial"/>
              <a:buChar char="•"/>
              <a:defRPr sz="3350" b="1" i="0" u="none" strike="noStrike" cap="none">
                <a:solidFill>
                  <a:srgbClr val="292929"/>
                </a:solidFill>
                <a:latin typeface="Poppins"/>
                <a:ea typeface="Poppins"/>
                <a:cs typeface="Poppins"/>
                <a:sym typeface="Poppins"/>
              </a:defRPr>
            </a:lvl3pPr>
            <a:lvl4pPr marL="1828800" marR="0" lvl="3" indent="-441325" algn="l" rtl="0">
              <a:lnSpc>
                <a:spcPct val="90000"/>
              </a:lnSpc>
              <a:spcBef>
                <a:spcPts val="500"/>
              </a:spcBef>
              <a:spcAft>
                <a:spcPts val="0"/>
              </a:spcAft>
              <a:buClr>
                <a:srgbClr val="292929"/>
              </a:buClr>
              <a:buSzPts val="3350"/>
              <a:buFont typeface="Arial"/>
              <a:buChar char="•"/>
              <a:defRPr sz="3350" b="1" i="0" u="none" strike="noStrike" cap="none">
                <a:solidFill>
                  <a:srgbClr val="292929"/>
                </a:solidFill>
                <a:latin typeface="Poppins"/>
                <a:ea typeface="Poppins"/>
                <a:cs typeface="Poppins"/>
                <a:sym typeface="Poppins"/>
              </a:defRPr>
            </a:lvl4pPr>
            <a:lvl5pPr marL="2286000" marR="0" lvl="4" indent="-441325" algn="l" rtl="0">
              <a:lnSpc>
                <a:spcPct val="90000"/>
              </a:lnSpc>
              <a:spcBef>
                <a:spcPts val="500"/>
              </a:spcBef>
              <a:spcAft>
                <a:spcPts val="0"/>
              </a:spcAft>
              <a:buClr>
                <a:srgbClr val="292929"/>
              </a:buClr>
              <a:buSzPts val="3350"/>
              <a:buFont typeface="Arial"/>
              <a:buChar char="•"/>
              <a:defRPr sz="3350" b="1" i="0" u="none" strike="noStrike" cap="none">
                <a:solidFill>
                  <a:srgbClr val="292929"/>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0" name="Google Shape;300;p34"/>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a:alphaModFix/>
            </a:blip>
            <a:stretch>
              <a:fillRect/>
            </a:stretch>
          </a:blipFill>
          <a:ln>
            <a:noFill/>
          </a:ln>
        </p:spPr>
      </p:sp>
      <p:sp>
        <p:nvSpPr>
          <p:cNvPr id="301" name="Google Shape;301;p34"/>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a:alphaModFix/>
            </a:blip>
            <a:stretch>
              <a:fillRect/>
            </a:stretch>
          </a:blipFill>
          <a:ln>
            <a:noFill/>
          </a:ln>
        </p:spPr>
      </p:sp>
      <p:sp>
        <p:nvSpPr>
          <p:cNvPr id="302" name="Google Shape;302;p34"/>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a:alphaModFix/>
            </a:blip>
            <a:stretch>
              <a:fillRect/>
            </a:stretch>
          </a:blipFill>
          <a:ln>
            <a:noFill/>
          </a:ln>
        </p:spPr>
      </p:sp>
      <p:sp>
        <p:nvSpPr>
          <p:cNvPr id="303" name="Google Shape;303;p34"/>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a:alphaModFix/>
            </a:blip>
            <a:stretch>
              <a:fillRect/>
            </a:stretch>
          </a:blipFill>
          <a:ln>
            <a:noFill/>
          </a:ln>
        </p:spPr>
      </p:sp>
      <p:sp>
        <p:nvSpPr>
          <p:cNvPr id="304" name="Google Shape;304;p34"/>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a:alphaModFix/>
            </a:blip>
            <a:stretch>
              <a:fillRect/>
            </a:stretch>
          </a:blip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Slide 1">
  <p:cSld name="1_Slide 1">
    <p:spTree>
      <p:nvGrpSpPr>
        <p:cNvPr id="1" name="Shape 305"/>
        <p:cNvGrpSpPr/>
        <p:nvPr/>
      </p:nvGrpSpPr>
      <p:grpSpPr>
        <a:xfrm>
          <a:off x="0" y="0"/>
          <a:ext cx="0" cy="0"/>
          <a:chOff x="0" y="0"/>
          <a:chExt cx="0" cy="0"/>
        </a:xfrm>
      </p:grpSpPr>
      <p:sp>
        <p:nvSpPr>
          <p:cNvPr id="306" name="Google Shape;306;p35"/>
          <p:cNvSpPr txBox="1">
            <a:spLocks noGrp="1"/>
          </p:cNvSpPr>
          <p:nvPr>
            <p:ph type="title"/>
          </p:nvPr>
        </p:nvSpPr>
        <p:spPr>
          <a:xfrm>
            <a:off x="686796" y="903508"/>
            <a:ext cx="12857693" cy="198913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6600"/>
              <a:buFont typeface="Poppins"/>
              <a:buNone/>
              <a:defRPr sz="66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7" name="Google Shape;307;p35"/>
          <p:cNvSpPr txBox="1">
            <a:spLocks noGrp="1"/>
          </p:cNvSpPr>
          <p:nvPr>
            <p:ph type="body" idx="1"/>
          </p:nvPr>
        </p:nvSpPr>
        <p:spPr>
          <a:xfrm>
            <a:off x="686796" y="4808113"/>
            <a:ext cx="10882519" cy="1447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92929"/>
              </a:buClr>
              <a:buSzPts val="3200"/>
              <a:buFont typeface="Arial"/>
              <a:buNone/>
              <a:defRPr sz="3200" b="0" i="0" u="none" strike="noStrike" cap="none">
                <a:solidFill>
                  <a:srgbClr val="292929"/>
                </a:solidFill>
                <a:latin typeface="Poppins"/>
                <a:ea typeface="Poppins"/>
                <a:cs typeface="Poppins"/>
                <a:sym typeface="Poppins"/>
              </a:defRPr>
            </a:lvl1pPr>
            <a:lvl2pPr marL="914400" marR="0" lvl="1"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2pPr>
            <a:lvl3pPr marL="1371600" marR="0" lvl="2"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3pPr>
            <a:lvl4pPr marL="1828800" marR="0" lvl="3"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4pPr>
            <a:lvl5pPr marL="2286000" marR="0" lvl="4"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8" name="Google Shape;308;p35"/>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a:alphaModFix/>
            </a:blip>
            <a:stretch>
              <a:fillRect/>
            </a:stretch>
          </a:blipFill>
          <a:ln>
            <a:noFill/>
          </a:ln>
        </p:spPr>
      </p:sp>
      <p:sp>
        <p:nvSpPr>
          <p:cNvPr id="309" name="Google Shape;309;p35"/>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a:alphaModFix/>
            </a:blip>
            <a:stretch>
              <a:fillRect/>
            </a:stretch>
          </a:blipFill>
          <a:ln>
            <a:noFill/>
          </a:ln>
        </p:spPr>
      </p:sp>
      <p:sp>
        <p:nvSpPr>
          <p:cNvPr id="310" name="Google Shape;310;p35"/>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a:alphaModFix/>
            </a:blip>
            <a:stretch>
              <a:fillRect/>
            </a:stretch>
          </a:blipFill>
          <a:ln>
            <a:noFill/>
          </a:ln>
        </p:spPr>
      </p:sp>
      <p:sp>
        <p:nvSpPr>
          <p:cNvPr id="311" name="Google Shape;311;p35"/>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a:alphaModFix/>
            </a:blip>
            <a:stretch>
              <a:fillRect/>
            </a:stretch>
          </a:blipFill>
          <a:ln>
            <a:noFill/>
          </a:ln>
        </p:spPr>
      </p:sp>
      <p:sp>
        <p:nvSpPr>
          <p:cNvPr id="312" name="Google Shape;312;p35"/>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a:alphaModFix/>
            </a:blip>
            <a:stretch>
              <a:fillRect/>
            </a:stretch>
          </a:blipFill>
          <a:ln>
            <a:noFill/>
          </a:ln>
        </p:spPr>
      </p:sp>
      <p:sp>
        <p:nvSpPr>
          <p:cNvPr id="313" name="Google Shape;313;p35"/>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314" name="Google Shape;314;p35"/>
          <p:cNvCxnSpPr/>
          <p:nvPr/>
        </p:nvCxnSpPr>
        <p:spPr>
          <a:xfrm>
            <a:off x="-76200" y="9739311"/>
            <a:ext cx="6629400"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lide 5">
  <p:cSld name="Slide 5">
    <p:spTree>
      <p:nvGrpSpPr>
        <p:cNvPr id="1" name="Shape 315"/>
        <p:cNvGrpSpPr/>
        <p:nvPr/>
      </p:nvGrpSpPr>
      <p:grpSpPr>
        <a:xfrm>
          <a:off x="0" y="0"/>
          <a:ext cx="0" cy="0"/>
          <a:chOff x="0" y="0"/>
          <a:chExt cx="0" cy="0"/>
        </a:xfrm>
      </p:grpSpPr>
      <p:sp>
        <p:nvSpPr>
          <p:cNvPr id="316" name="Google Shape;316;p36"/>
          <p:cNvSpPr txBox="1">
            <a:spLocks noGrp="1"/>
          </p:cNvSpPr>
          <p:nvPr>
            <p:ph type="title"/>
          </p:nvPr>
        </p:nvSpPr>
        <p:spPr>
          <a:xfrm>
            <a:off x="1257300" y="547688"/>
            <a:ext cx="15773400" cy="99855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7100"/>
              <a:buFont typeface="Poppins"/>
              <a:buNone/>
              <a:defRPr sz="71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7" name="Google Shape;317;p36"/>
          <p:cNvSpPr txBox="1">
            <a:spLocks noGrp="1"/>
          </p:cNvSpPr>
          <p:nvPr>
            <p:ph type="body" idx="1"/>
          </p:nvPr>
        </p:nvSpPr>
        <p:spPr>
          <a:xfrm>
            <a:off x="1257300" y="1813302"/>
            <a:ext cx="15773400" cy="7452936"/>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292929"/>
              </a:buClr>
              <a:buSzPts val="3200"/>
              <a:buFont typeface="Arial"/>
              <a:buChar char="•"/>
              <a:defRPr sz="3200" b="0" i="0" u="none" strike="noStrike" cap="none">
                <a:solidFill>
                  <a:srgbClr val="292929"/>
                </a:solidFill>
                <a:latin typeface="Poppins Light"/>
                <a:ea typeface="Poppins Light"/>
                <a:cs typeface="Poppins Light"/>
                <a:sym typeface="Poppins Light"/>
              </a:defRPr>
            </a:lvl1pPr>
            <a:lvl2pPr marL="914400" marR="0" lvl="1"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2pPr>
            <a:lvl3pPr marL="1371600" marR="0" lvl="2"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3pPr>
            <a:lvl4pPr marL="1828800" marR="0" lvl="3"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4pPr>
            <a:lvl5pPr marL="2286000" marR="0" lvl="4"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8" name="Google Shape;318;p36"/>
          <p:cNvSpPr/>
          <p:nvPr/>
        </p:nvSpPr>
        <p:spPr>
          <a:xfrm>
            <a:off x="12378219" y="4377219"/>
            <a:ext cx="5997233" cy="5997233"/>
          </a:xfrm>
          <a:custGeom>
            <a:avLst/>
            <a:gdLst/>
            <a:ahLst/>
            <a:cxnLst/>
            <a:rect l="l" t="t" r="r" b="b"/>
            <a:pathLst>
              <a:path w="6540754" h="6540754" extrusionOk="0">
                <a:moveTo>
                  <a:pt x="6540754" y="0"/>
                </a:moveTo>
                <a:lnTo>
                  <a:pt x="0" y="6540754"/>
                </a:lnTo>
                <a:lnTo>
                  <a:pt x="6540754" y="6540754"/>
                </a:lnTo>
                <a:close/>
              </a:path>
            </a:pathLst>
          </a:custGeom>
          <a:blipFill rotWithShape="1">
            <a:blip r:embed="rId2">
              <a:alphaModFix/>
            </a:blip>
            <a:stretch>
              <a:fillRect/>
            </a:stretch>
          </a:blipFill>
          <a:ln>
            <a:noFill/>
          </a:ln>
        </p:spPr>
      </p:sp>
      <p:sp>
        <p:nvSpPr>
          <p:cNvPr id="319" name="Google Shape;319;p36"/>
          <p:cNvSpPr txBox="1">
            <a:spLocks noGrp="1"/>
          </p:cNvSpPr>
          <p:nvPr>
            <p:ph type="body" idx="2"/>
          </p:nvPr>
        </p:nvSpPr>
        <p:spPr>
          <a:xfrm rot="-2726334">
            <a:off x="13013621" y="7435303"/>
            <a:ext cx="6088022" cy="12192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lt1"/>
              </a:buClr>
              <a:buSzPts val="3200"/>
              <a:buFont typeface="Arial"/>
              <a:buChar char="•"/>
              <a:defRPr sz="3200" b="1" i="0" u="none" strike="noStrike" cap="none">
                <a:solidFill>
                  <a:schemeClr val="lt1"/>
                </a:solidFill>
                <a:latin typeface="Poppins"/>
                <a:ea typeface="Poppins"/>
                <a:cs typeface="Poppins"/>
                <a:sym typeface="Poppins"/>
              </a:defRPr>
            </a:lvl1pPr>
            <a:lvl2pPr marL="914400" marR="0" lvl="1"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a:ea typeface="Poppins"/>
                <a:cs typeface="Poppins"/>
                <a:sym typeface="Poppins"/>
              </a:defRPr>
            </a:lvl2pPr>
            <a:lvl3pPr marL="1371600" marR="0" lvl="2"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a:ea typeface="Poppins"/>
                <a:cs typeface="Poppins"/>
                <a:sym typeface="Poppins"/>
              </a:defRPr>
            </a:lvl3pPr>
            <a:lvl4pPr marL="1828800" marR="0" lvl="3"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a:ea typeface="Poppins"/>
                <a:cs typeface="Poppins"/>
                <a:sym typeface="Poppins"/>
              </a:defRPr>
            </a:lvl4pPr>
            <a:lvl5pPr marL="2286000" marR="0" lvl="4"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lide 6">
  <p:cSld name="Slide 6">
    <p:spTree>
      <p:nvGrpSpPr>
        <p:cNvPr id="1" name="Shape 320"/>
        <p:cNvGrpSpPr/>
        <p:nvPr/>
      </p:nvGrpSpPr>
      <p:grpSpPr>
        <a:xfrm>
          <a:off x="0" y="0"/>
          <a:ext cx="0" cy="0"/>
          <a:chOff x="0" y="0"/>
          <a:chExt cx="0" cy="0"/>
        </a:xfrm>
      </p:grpSpPr>
      <p:sp>
        <p:nvSpPr>
          <p:cNvPr id="321" name="Google Shape;321;p37"/>
          <p:cNvSpPr/>
          <p:nvPr/>
        </p:nvSpPr>
        <p:spPr>
          <a:xfrm rot="-9557326">
            <a:off x="-1311744" y="-2742014"/>
            <a:ext cx="10508361" cy="10508361"/>
          </a:xfrm>
          <a:custGeom>
            <a:avLst/>
            <a:gdLst/>
            <a:ahLst/>
            <a:cxnLst/>
            <a:rect l="l" t="t" r="r" b="b"/>
            <a:pathLst>
              <a:path w="6540754" h="6540754" extrusionOk="0">
                <a:moveTo>
                  <a:pt x="6540754" y="0"/>
                </a:moveTo>
                <a:lnTo>
                  <a:pt x="0" y="6540754"/>
                </a:lnTo>
                <a:lnTo>
                  <a:pt x="6540754" y="6540754"/>
                </a:lnTo>
                <a:close/>
              </a:path>
            </a:pathLst>
          </a:custGeom>
          <a:blipFill rotWithShape="1">
            <a:blip r:embed="rId2">
              <a:alphaModFix amt="70000"/>
            </a:blip>
            <a:stretch>
              <a:fillRect/>
            </a:stretch>
          </a:blipFill>
          <a:ln>
            <a:noFill/>
          </a:ln>
        </p:spPr>
      </p:sp>
      <p:sp>
        <p:nvSpPr>
          <p:cNvPr id="322" name="Google Shape;322;p37"/>
          <p:cNvSpPr txBox="1">
            <a:spLocks noGrp="1"/>
          </p:cNvSpPr>
          <p:nvPr>
            <p:ph type="body" idx="1"/>
          </p:nvPr>
        </p:nvSpPr>
        <p:spPr>
          <a:xfrm>
            <a:off x="1254125" y="4672606"/>
            <a:ext cx="7735888" cy="671513"/>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1" i="0" u="none" strike="noStrike" cap="none">
                <a:solidFill>
                  <a:schemeClr val="dk1"/>
                </a:solidFill>
                <a:latin typeface="Poppins"/>
                <a:ea typeface="Poppins"/>
                <a:cs typeface="Poppins"/>
                <a:sym typeface="Poppins"/>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23" name="Google Shape;323;p37"/>
          <p:cNvSpPr txBox="1">
            <a:spLocks noGrp="1"/>
          </p:cNvSpPr>
          <p:nvPr>
            <p:ph type="body" idx="2"/>
          </p:nvPr>
        </p:nvSpPr>
        <p:spPr>
          <a:xfrm>
            <a:off x="1254125" y="5486884"/>
            <a:ext cx="7735888" cy="379809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4" name="Google Shape;324;p37"/>
          <p:cNvSpPr txBox="1">
            <a:spLocks noGrp="1"/>
          </p:cNvSpPr>
          <p:nvPr>
            <p:ph type="body" idx="3"/>
          </p:nvPr>
        </p:nvSpPr>
        <p:spPr>
          <a:xfrm>
            <a:off x="9258300" y="1059421"/>
            <a:ext cx="7775575" cy="1235075"/>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1" i="0" u="none" strike="noStrike" cap="none">
                <a:solidFill>
                  <a:schemeClr val="dk1"/>
                </a:solidFill>
                <a:latin typeface="Poppins"/>
                <a:ea typeface="Poppins"/>
                <a:cs typeface="Poppins"/>
                <a:sym typeface="Poppins"/>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25" name="Google Shape;325;p37"/>
          <p:cNvSpPr txBox="1">
            <a:spLocks noGrp="1"/>
          </p:cNvSpPr>
          <p:nvPr>
            <p:ph type="body" idx="4"/>
          </p:nvPr>
        </p:nvSpPr>
        <p:spPr>
          <a:xfrm>
            <a:off x="9258300" y="2294497"/>
            <a:ext cx="7775575" cy="699079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26" name="Google Shape;326;p37"/>
          <p:cNvCxnSpPr/>
          <p:nvPr/>
        </p:nvCxnSpPr>
        <p:spPr>
          <a:xfrm rot="5400000">
            <a:off x="4981720" y="5427501"/>
            <a:ext cx="7638760" cy="76200"/>
          </a:xfrm>
          <a:prstGeom prst="straightConnector1">
            <a:avLst/>
          </a:prstGeom>
          <a:noFill/>
          <a:ln w="9525" cap="rnd" cmpd="sng">
            <a:solidFill>
              <a:srgbClr val="292929"/>
            </a:solidFill>
            <a:prstDash val="solid"/>
            <a:round/>
            <a:headEnd type="none" w="sm" len="sm"/>
            <a:tailEnd type="none" w="sm" len="sm"/>
          </a:ln>
        </p:spPr>
      </p:cxnSp>
      <p:sp>
        <p:nvSpPr>
          <p:cNvPr id="327" name="Google Shape;327;p37"/>
          <p:cNvSpPr txBox="1">
            <a:spLocks noGrp="1"/>
          </p:cNvSpPr>
          <p:nvPr>
            <p:ph type="body" idx="5"/>
          </p:nvPr>
        </p:nvSpPr>
        <p:spPr>
          <a:xfrm rot="-1443588">
            <a:off x="149351" y="1265796"/>
            <a:ext cx="6895431" cy="2057400"/>
          </a:xfrm>
          <a:prstGeom prst="rect">
            <a:avLst/>
          </a:prstGeom>
          <a:noFill/>
          <a:ln>
            <a:noFill/>
          </a:ln>
        </p:spPr>
        <p:txBody>
          <a:bodyPr spcFirstLastPara="1" wrap="square" lIns="91425" tIns="45700" rIns="91425" bIns="45700" anchor="t" anchorCtr="0">
            <a:noAutofit/>
          </a:bodyPr>
          <a:lstStyle>
            <a:lvl1pPr marL="457200" marR="0" lvl="0" indent="-393700" algn="l" rtl="0">
              <a:lnSpc>
                <a:spcPct val="90000"/>
              </a:lnSpc>
              <a:spcBef>
                <a:spcPts val="1000"/>
              </a:spcBef>
              <a:spcAft>
                <a:spcPts val="0"/>
              </a:spcAft>
              <a:buClr>
                <a:schemeClr val="dk1"/>
              </a:buClr>
              <a:buSzPts val="2600"/>
              <a:buFont typeface="Arial"/>
              <a:buChar char="•"/>
              <a:defRPr sz="2600" b="1" i="0" u="none" strike="noStrike" cap="none">
                <a:solidFill>
                  <a:schemeClr val="dk1"/>
                </a:solidFill>
                <a:latin typeface="Poppins"/>
                <a:ea typeface="Poppins"/>
                <a:cs typeface="Poppins"/>
                <a:sym typeface="Poppins"/>
              </a:defRPr>
            </a:lvl1pPr>
            <a:lvl2pPr marL="914400" marR="0" lvl="1" indent="-393700" algn="l" rtl="0">
              <a:lnSpc>
                <a:spcPct val="90000"/>
              </a:lnSpc>
              <a:spcBef>
                <a:spcPts val="500"/>
              </a:spcBef>
              <a:spcAft>
                <a:spcPts val="0"/>
              </a:spcAft>
              <a:buClr>
                <a:schemeClr val="dk1"/>
              </a:buClr>
              <a:buSzPts val="2600"/>
              <a:buFont typeface="Arial"/>
              <a:buChar char="•"/>
              <a:defRPr sz="2600" b="1" i="0" u="none" strike="noStrike" cap="none">
                <a:solidFill>
                  <a:schemeClr val="dk1"/>
                </a:solidFill>
                <a:latin typeface="Poppins"/>
                <a:ea typeface="Poppins"/>
                <a:cs typeface="Poppins"/>
                <a:sym typeface="Poppins"/>
              </a:defRPr>
            </a:lvl2pPr>
            <a:lvl3pPr marL="1371600" marR="0" lvl="2" indent="-393700" algn="l" rtl="0">
              <a:lnSpc>
                <a:spcPct val="90000"/>
              </a:lnSpc>
              <a:spcBef>
                <a:spcPts val="500"/>
              </a:spcBef>
              <a:spcAft>
                <a:spcPts val="0"/>
              </a:spcAft>
              <a:buClr>
                <a:schemeClr val="dk1"/>
              </a:buClr>
              <a:buSzPts val="2600"/>
              <a:buFont typeface="Arial"/>
              <a:buChar char="•"/>
              <a:defRPr sz="2600" b="1" i="0" u="none" strike="noStrike" cap="none">
                <a:solidFill>
                  <a:schemeClr val="dk1"/>
                </a:solidFill>
                <a:latin typeface="Poppins"/>
                <a:ea typeface="Poppins"/>
                <a:cs typeface="Poppins"/>
                <a:sym typeface="Poppins"/>
              </a:defRPr>
            </a:lvl3pPr>
            <a:lvl4pPr marL="1828800" marR="0" lvl="3" indent="-393700" algn="l" rtl="0">
              <a:lnSpc>
                <a:spcPct val="90000"/>
              </a:lnSpc>
              <a:spcBef>
                <a:spcPts val="500"/>
              </a:spcBef>
              <a:spcAft>
                <a:spcPts val="0"/>
              </a:spcAft>
              <a:buClr>
                <a:schemeClr val="dk1"/>
              </a:buClr>
              <a:buSzPts val="2600"/>
              <a:buFont typeface="Arial"/>
              <a:buChar char="•"/>
              <a:defRPr sz="2600" b="1" i="0" u="none" strike="noStrike" cap="none">
                <a:solidFill>
                  <a:schemeClr val="dk1"/>
                </a:solidFill>
                <a:latin typeface="Poppins"/>
                <a:ea typeface="Poppins"/>
                <a:cs typeface="Poppins"/>
                <a:sym typeface="Poppins"/>
              </a:defRPr>
            </a:lvl4pPr>
            <a:lvl5pPr marL="2286000" marR="0" lvl="4" indent="-393700" algn="l" rtl="0">
              <a:lnSpc>
                <a:spcPct val="90000"/>
              </a:lnSpc>
              <a:spcBef>
                <a:spcPts val="500"/>
              </a:spcBef>
              <a:spcAft>
                <a:spcPts val="0"/>
              </a:spcAft>
              <a:buClr>
                <a:schemeClr val="dk1"/>
              </a:buClr>
              <a:buSzPts val="2600"/>
              <a:buFont typeface="Arial"/>
              <a:buChar char="•"/>
              <a:defRPr sz="2600" b="1"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8" name="Google Shape;328;p37"/>
          <p:cNvSpPr txBox="1"/>
          <p:nvPr/>
        </p:nvSpPr>
        <p:spPr>
          <a:xfrm>
            <a:off x="13106400" y="9803368"/>
            <a:ext cx="5029200"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329" name="Google Shape;329;p37"/>
          <p:cNvCxnSpPr/>
          <p:nvPr/>
        </p:nvCxnSpPr>
        <p:spPr>
          <a:xfrm>
            <a:off x="11658600" y="9739311"/>
            <a:ext cx="6629400"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9">
  <p:cSld name="Slide 9">
    <p:spTree>
      <p:nvGrpSpPr>
        <p:cNvPr id="1" name="Shape 330"/>
        <p:cNvGrpSpPr/>
        <p:nvPr/>
      </p:nvGrpSpPr>
      <p:grpSpPr>
        <a:xfrm>
          <a:off x="0" y="0"/>
          <a:ext cx="0" cy="0"/>
          <a:chOff x="0" y="0"/>
          <a:chExt cx="0" cy="0"/>
        </a:xfrm>
      </p:grpSpPr>
      <p:sp>
        <p:nvSpPr>
          <p:cNvPr id="331" name="Google Shape;331;p38"/>
          <p:cNvSpPr/>
          <p:nvPr/>
        </p:nvSpPr>
        <p:spPr>
          <a:xfrm>
            <a:off x="13440789" y="5338946"/>
            <a:ext cx="5997233" cy="5997233"/>
          </a:xfrm>
          <a:custGeom>
            <a:avLst/>
            <a:gdLst/>
            <a:ahLst/>
            <a:cxnLst/>
            <a:rect l="l" t="t" r="r" b="b"/>
            <a:pathLst>
              <a:path w="6540754" h="6540754" extrusionOk="0">
                <a:moveTo>
                  <a:pt x="6540754" y="0"/>
                </a:moveTo>
                <a:lnTo>
                  <a:pt x="0" y="6540754"/>
                </a:lnTo>
                <a:lnTo>
                  <a:pt x="6540754" y="6540754"/>
                </a:lnTo>
                <a:close/>
              </a:path>
            </a:pathLst>
          </a:custGeom>
          <a:blipFill rotWithShape="1">
            <a:blip r:embed="rId2">
              <a:alphaModFix/>
            </a:blip>
            <a:stretch>
              <a:fillRect/>
            </a:stretch>
          </a:blipFill>
          <a:ln>
            <a:noFill/>
          </a:ln>
        </p:spPr>
      </p:sp>
      <p:sp>
        <p:nvSpPr>
          <p:cNvPr id="332" name="Google Shape;332;p38"/>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333" name="Google Shape;333;p38"/>
          <p:cNvCxnSpPr/>
          <p:nvPr/>
        </p:nvCxnSpPr>
        <p:spPr>
          <a:xfrm>
            <a:off x="-76200" y="9739311"/>
            <a:ext cx="6629400" cy="0"/>
          </a:xfrm>
          <a:prstGeom prst="straightConnector1">
            <a:avLst/>
          </a:prstGeom>
          <a:noFill/>
          <a:ln w="9525" cap="flat" cmpd="sng">
            <a:solidFill>
              <a:schemeClr val="dk1"/>
            </a:solidFill>
            <a:prstDash val="solid"/>
            <a:miter lim="800000"/>
            <a:headEnd type="none" w="sm" len="sm"/>
            <a:tailEnd type="none" w="sm" len="sm"/>
          </a:ln>
        </p:spPr>
      </p:cxnSp>
      <p:sp>
        <p:nvSpPr>
          <p:cNvPr id="334" name="Google Shape;334;p38"/>
          <p:cNvSpPr txBox="1">
            <a:spLocks noGrp="1"/>
          </p:cNvSpPr>
          <p:nvPr>
            <p:ph type="title"/>
          </p:nvPr>
        </p:nvSpPr>
        <p:spPr>
          <a:xfrm>
            <a:off x="762000" y="547689"/>
            <a:ext cx="15773400" cy="11668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7100"/>
              <a:buFont typeface="Poppins"/>
              <a:buNone/>
              <a:defRPr sz="71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5" name="Google Shape;335;p38"/>
          <p:cNvSpPr txBox="1">
            <a:spLocks noGrp="1"/>
          </p:cNvSpPr>
          <p:nvPr>
            <p:ph type="body" idx="1"/>
          </p:nvPr>
        </p:nvSpPr>
        <p:spPr>
          <a:xfrm>
            <a:off x="762000" y="2095503"/>
            <a:ext cx="15773400" cy="717073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292929"/>
              </a:buClr>
              <a:buSzPts val="3200"/>
              <a:buFont typeface="Arial"/>
              <a:buChar char="•"/>
              <a:defRPr sz="3200" b="0" i="0" u="none" strike="noStrike" cap="none">
                <a:solidFill>
                  <a:srgbClr val="292929"/>
                </a:solidFill>
                <a:latin typeface="Poppins Light"/>
                <a:ea typeface="Poppins Light"/>
                <a:cs typeface="Poppins Light"/>
                <a:sym typeface="Poppins Light"/>
              </a:defRPr>
            </a:lvl1pPr>
            <a:lvl2pPr marL="914400" marR="0" lvl="1"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2pPr>
            <a:lvl3pPr marL="1371600" marR="0" lvl="2"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3pPr>
            <a:lvl4pPr marL="1828800" marR="0" lvl="3"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4pPr>
            <a:lvl5pPr marL="2286000" marR="0" lvl="4"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Slide 5">
  <p:cSld name="1_Slide 5">
    <p:spTree>
      <p:nvGrpSpPr>
        <p:cNvPr id="1" name="Shape 41"/>
        <p:cNvGrpSpPr/>
        <p:nvPr/>
      </p:nvGrpSpPr>
      <p:grpSpPr>
        <a:xfrm>
          <a:off x="0" y="0"/>
          <a:ext cx="0" cy="0"/>
          <a:chOff x="0" y="0"/>
          <a:chExt cx="0" cy="0"/>
        </a:xfrm>
      </p:grpSpPr>
      <p:sp>
        <p:nvSpPr>
          <p:cNvPr id="42" name="Google Shape;42;p27"/>
          <p:cNvSpPr txBox="1">
            <a:spLocks noGrp="1"/>
          </p:cNvSpPr>
          <p:nvPr>
            <p:ph type="title"/>
          </p:nvPr>
        </p:nvSpPr>
        <p:spPr>
          <a:xfrm>
            <a:off x="762000" y="547689"/>
            <a:ext cx="15773400" cy="11668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7100"/>
              <a:buFont typeface="Poppins"/>
              <a:buNone/>
              <a:defRPr sz="71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Google Shape;43;p27"/>
          <p:cNvSpPr txBox="1">
            <a:spLocks noGrp="1"/>
          </p:cNvSpPr>
          <p:nvPr>
            <p:ph type="body" idx="1"/>
          </p:nvPr>
        </p:nvSpPr>
        <p:spPr>
          <a:xfrm>
            <a:off x="762000" y="2095503"/>
            <a:ext cx="15773400" cy="717073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292929"/>
              </a:buClr>
              <a:buSzPts val="3200"/>
              <a:buFont typeface="Arial"/>
              <a:buChar char="•"/>
              <a:defRPr sz="3200" b="0" i="0" u="none" strike="noStrike" cap="none">
                <a:solidFill>
                  <a:srgbClr val="292929"/>
                </a:solidFill>
                <a:latin typeface="Poppins Light"/>
                <a:ea typeface="Poppins Light"/>
                <a:cs typeface="Poppins Light"/>
                <a:sym typeface="Poppins Light"/>
              </a:defRPr>
            </a:lvl1pPr>
            <a:lvl2pPr marL="914400" marR="0" lvl="1"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2pPr>
            <a:lvl3pPr marL="1371600" marR="0" lvl="2"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3pPr>
            <a:lvl4pPr marL="1828800" marR="0" lvl="3"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4pPr>
            <a:lvl5pPr marL="2286000" marR="0" lvl="4"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4" name="Google Shape;44;p27"/>
          <p:cNvGrpSpPr/>
          <p:nvPr/>
        </p:nvGrpSpPr>
        <p:grpSpPr>
          <a:xfrm>
            <a:off x="16469814" y="7081638"/>
            <a:ext cx="2417171" cy="3266005"/>
            <a:chOff x="9865059" y="-1998451"/>
            <a:chExt cx="9190270" cy="12263510"/>
          </a:xfrm>
        </p:grpSpPr>
        <p:sp>
          <p:nvSpPr>
            <p:cNvPr id="45" name="Google Shape;45;p27"/>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a:alphaModFix/>
              </a:blip>
              <a:stretch>
                <a:fillRect/>
              </a:stretch>
            </a:blipFill>
            <a:ln>
              <a:noFill/>
            </a:ln>
          </p:spPr>
        </p:sp>
        <p:sp>
          <p:nvSpPr>
            <p:cNvPr id="46" name="Google Shape;46;p27"/>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a:alphaModFix/>
              </a:blip>
              <a:stretch>
                <a:fillRect/>
              </a:stretch>
            </a:blipFill>
            <a:ln>
              <a:noFill/>
            </a:ln>
          </p:spPr>
        </p:sp>
        <p:sp>
          <p:nvSpPr>
            <p:cNvPr id="47" name="Google Shape;47;p27"/>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a:alphaModFix/>
              </a:blip>
              <a:stretch>
                <a:fillRect/>
              </a:stretch>
            </a:blipFill>
            <a:ln>
              <a:noFill/>
            </a:ln>
          </p:spPr>
        </p:sp>
        <p:sp>
          <p:nvSpPr>
            <p:cNvPr id="48" name="Google Shape;48;p27"/>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a:alphaModFix/>
              </a:blip>
              <a:stretch>
                <a:fillRect/>
              </a:stretch>
            </a:blipFill>
            <a:ln>
              <a:noFill/>
            </a:ln>
          </p:spPr>
        </p:sp>
        <p:sp>
          <p:nvSpPr>
            <p:cNvPr id="49" name="Google Shape;49;p27"/>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a:alphaModFix/>
              </a:blip>
              <a:stretch>
                <a:fillRect/>
              </a:stretch>
            </a:blipFill>
            <a:ln>
              <a:noFill/>
            </a:ln>
          </p:spPr>
        </p:sp>
      </p:grpSp>
      <p:sp>
        <p:nvSpPr>
          <p:cNvPr id="50" name="Google Shape;50;p27"/>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51" name="Google Shape;51;p27"/>
          <p:cNvCxnSpPr/>
          <p:nvPr/>
        </p:nvCxnSpPr>
        <p:spPr>
          <a:xfrm>
            <a:off x="-76200" y="9739311"/>
            <a:ext cx="6629400" cy="0"/>
          </a:xfrm>
          <a:prstGeom prst="straightConnector1">
            <a:avLst/>
          </a:prstGeom>
          <a:noFill/>
          <a:ln w="9525" cap="flat" cmpd="sng">
            <a:solidFill>
              <a:schemeClr val="dk1"/>
            </a:solidFill>
            <a:prstDash val="solid"/>
            <a:miter lim="800000"/>
            <a:headEnd type="none" w="sm" len="sm"/>
            <a:tailEnd type="none" w="sm" len="sm"/>
          </a:ln>
        </p:spPr>
      </p:cxnSp>
      <p:grpSp>
        <p:nvGrpSpPr>
          <p:cNvPr id="52" name="Google Shape;52;p27"/>
          <p:cNvGrpSpPr/>
          <p:nvPr/>
        </p:nvGrpSpPr>
        <p:grpSpPr>
          <a:xfrm>
            <a:off x="16469814" y="7081638"/>
            <a:ext cx="2417171" cy="3266005"/>
            <a:chOff x="9865059" y="-1998451"/>
            <a:chExt cx="9190270" cy="12263510"/>
          </a:xfrm>
        </p:grpSpPr>
        <p:sp>
          <p:nvSpPr>
            <p:cNvPr id="53" name="Google Shape;53;p27"/>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a:alphaModFix/>
              </a:blip>
              <a:stretch>
                <a:fillRect/>
              </a:stretch>
            </a:blipFill>
            <a:ln>
              <a:noFill/>
            </a:ln>
          </p:spPr>
        </p:sp>
        <p:sp>
          <p:nvSpPr>
            <p:cNvPr id="54" name="Google Shape;54;p27"/>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a:alphaModFix/>
              </a:blip>
              <a:stretch>
                <a:fillRect/>
              </a:stretch>
            </a:blipFill>
            <a:ln>
              <a:noFill/>
            </a:ln>
          </p:spPr>
        </p:sp>
        <p:sp>
          <p:nvSpPr>
            <p:cNvPr id="55" name="Google Shape;55;p27"/>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a:alphaModFix/>
              </a:blip>
              <a:stretch>
                <a:fillRect/>
              </a:stretch>
            </a:blipFill>
            <a:ln>
              <a:noFill/>
            </a:ln>
          </p:spPr>
        </p:sp>
        <p:sp>
          <p:nvSpPr>
            <p:cNvPr id="56" name="Google Shape;56;p27"/>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a:alphaModFix/>
              </a:blip>
              <a:stretch>
                <a:fillRect/>
              </a:stretch>
            </a:blipFill>
            <a:ln>
              <a:noFill/>
            </a:ln>
          </p:spPr>
        </p:sp>
        <p:sp>
          <p:nvSpPr>
            <p:cNvPr id="57" name="Google Shape;57;p27"/>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a:alphaModFix/>
              </a:blip>
              <a:stretch>
                <a:fillRect/>
              </a:stretch>
            </a:blipFill>
            <a:ln>
              <a:noFill/>
            </a:ln>
          </p:spPr>
        </p:sp>
      </p:grpSp>
      <p:sp>
        <p:nvSpPr>
          <p:cNvPr id="58" name="Google Shape;58;p27"/>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59" name="Google Shape;59;p27"/>
          <p:cNvCxnSpPr/>
          <p:nvPr/>
        </p:nvCxnSpPr>
        <p:spPr>
          <a:xfrm>
            <a:off x="-76200" y="9739311"/>
            <a:ext cx="6629400"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lide 11">
  <p:cSld name="Slide 11">
    <p:spTree>
      <p:nvGrpSpPr>
        <p:cNvPr id="1" name="Shape 336"/>
        <p:cNvGrpSpPr/>
        <p:nvPr/>
      </p:nvGrpSpPr>
      <p:grpSpPr>
        <a:xfrm>
          <a:off x="0" y="0"/>
          <a:ext cx="0" cy="0"/>
          <a:chOff x="0" y="0"/>
          <a:chExt cx="0" cy="0"/>
        </a:xfrm>
      </p:grpSpPr>
      <p:sp>
        <p:nvSpPr>
          <p:cNvPr id="337" name="Google Shape;337;p39"/>
          <p:cNvSpPr>
            <a:spLocks noGrp="1"/>
          </p:cNvSpPr>
          <p:nvPr>
            <p:ph type="pic" idx="2"/>
          </p:nvPr>
        </p:nvSpPr>
        <p:spPr>
          <a:xfrm>
            <a:off x="762001" y="1866899"/>
            <a:ext cx="8153400" cy="7418389"/>
          </a:xfrm>
          <a:prstGeom prst="rect">
            <a:avLst/>
          </a:prstGeom>
          <a:noFill/>
          <a:ln>
            <a:noFill/>
          </a:ln>
        </p:spPr>
      </p:sp>
      <p:grpSp>
        <p:nvGrpSpPr>
          <p:cNvPr id="338" name="Google Shape;338;p39"/>
          <p:cNvGrpSpPr/>
          <p:nvPr/>
        </p:nvGrpSpPr>
        <p:grpSpPr>
          <a:xfrm rot="3608892">
            <a:off x="13166033" y="9154080"/>
            <a:ext cx="1066784" cy="1447561"/>
            <a:chOff x="9865059" y="-1998451"/>
            <a:chExt cx="9190270" cy="12263510"/>
          </a:xfrm>
        </p:grpSpPr>
        <p:sp>
          <p:nvSpPr>
            <p:cNvPr id="339" name="Google Shape;339;p39"/>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a:alphaModFix/>
              </a:blip>
              <a:stretch>
                <a:fillRect/>
              </a:stretch>
            </a:blipFill>
            <a:ln>
              <a:noFill/>
            </a:ln>
          </p:spPr>
        </p:sp>
        <p:sp>
          <p:nvSpPr>
            <p:cNvPr id="340" name="Google Shape;340;p39"/>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a:alphaModFix/>
              </a:blip>
              <a:stretch>
                <a:fillRect/>
              </a:stretch>
            </a:blipFill>
            <a:ln>
              <a:noFill/>
            </a:ln>
          </p:spPr>
        </p:sp>
        <p:sp>
          <p:nvSpPr>
            <p:cNvPr id="341" name="Google Shape;341;p39"/>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a:alphaModFix/>
              </a:blip>
              <a:stretch>
                <a:fillRect/>
              </a:stretch>
            </a:blipFill>
            <a:ln>
              <a:noFill/>
            </a:ln>
          </p:spPr>
        </p:sp>
        <p:sp>
          <p:nvSpPr>
            <p:cNvPr id="342" name="Google Shape;342;p39"/>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a:alphaModFix/>
              </a:blip>
              <a:stretch>
                <a:fillRect/>
              </a:stretch>
            </a:blipFill>
            <a:ln>
              <a:noFill/>
            </a:ln>
          </p:spPr>
        </p:sp>
        <p:sp>
          <p:nvSpPr>
            <p:cNvPr id="343" name="Google Shape;343;p39"/>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a:alphaModFix/>
              </a:blip>
              <a:stretch>
                <a:fillRect/>
              </a:stretch>
            </a:blipFill>
            <a:ln>
              <a:noFill/>
            </a:ln>
          </p:spPr>
        </p:sp>
      </p:grpSp>
      <p:sp>
        <p:nvSpPr>
          <p:cNvPr id="344" name="Google Shape;344;p39"/>
          <p:cNvSpPr txBox="1">
            <a:spLocks noGrp="1"/>
          </p:cNvSpPr>
          <p:nvPr>
            <p:ph type="body" idx="1"/>
          </p:nvPr>
        </p:nvSpPr>
        <p:spPr>
          <a:xfrm>
            <a:off x="9252783" y="1866900"/>
            <a:ext cx="7775575" cy="1235075"/>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1" i="0" u="none" strike="noStrike" cap="none">
                <a:solidFill>
                  <a:schemeClr val="dk1"/>
                </a:solidFill>
                <a:latin typeface="Poppins"/>
                <a:ea typeface="Poppins"/>
                <a:cs typeface="Poppins"/>
                <a:sym typeface="Poppins"/>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45" name="Google Shape;345;p39"/>
          <p:cNvSpPr txBox="1">
            <a:spLocks noGrp="1"/>
          </p:cNvSpPr>
          <p:nvPr>
            <p:ph type="body" idx="3"/>
          </p:nvPr>
        </p:nvSpPr>
        <p:spPr>
          <a:xfrm>
            <a:off x="9258300" y="3238499"/>
            <a:ext cx="7775575" cy="6046789"/>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6" name="Google Shape;346;p39"/>
          <p:cNvSpPr txBox="1">
            <a:spLocks noGrp="1"/>
          </p:cNvSpPr>
          <p:nvPr>
            <p:ph type="title"/>
          </p:nvPr>
        </p:nvSpPr>
        <p:spPr>
          <a:xfrm>
            <a:off x="762000" y="547689"/>
            <a:ext cx="15773400" cy="11668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7100"/>
              <a:buFont typeface="Poppins"/>
              <a:buNone/>
              <a:defRPr sz="71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7" name="Google Shape;347;p39"/>
          <p:cNvSpPr txBox="1"/>
          <p:nvPr/>
        </p:nvSpPr>
        <p:spPr>
          <a:xfrm>
            <a:off x="14554200" y="9803368"/>
            <a:ext cx="4191000" cy="3717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348" name="Google Shape;348;p39"/>
          <p:cNvCxnSpPr/>
          <p:nvPr/>
        </p:nvCxnSpPr>
        <p:spPr>
          <a:xfrm rot="10800000" flipH="1">
            <a:off x="12806177" y="9715501"/>
            <a:ext cx="5481823" cy="2381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Slide 11">
  <p:cSld name="1_Slide 11">
    <p:spTree>
      <p:nvGrpSpPr>
        <p:cNvPr id="1" name="Shape 349"/>
        <p:cNvGrpSpPr/>
        <p:nvPr/>
      </p:nvGrpSpPr>
      <p:grpSpPr>
        <a:xfrm>
          <a:off x="0" y="0"/>
          <a:ext cx="0" cy="0"/>
          <a:chOff x="0" y="0"/>
          <a:chExt cx="0" cy="0"/>
        </a:xfrm>
      </p:grpSpPr>
      <p:sp>
        <p:nvSpPr>
          <p:cNvPr id="350" name="Google Shape;350;p40"/>
          <p:cNvSpPr txBox="1">
            <a:spLocks noGrp="1"/>
          </p:cNvSpPr>
          <p:nvPr>
            <p:ph type="body" idx="1"/>
          </p:nvPr>
        </p:nvSpPr>
        <p:spPr>
          <a:xfrm>
            <a:off x="753308" y="1866900"/>
            <a:ext cx="7775575" cy="1235075"/>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1" i="0" u="none" strike="noStrike" cap="none">
                <a:solidFill>
                  <a:schemeClr val="dk1"/>
                </a:solidFill>
                <a:latin typeface="Poppins"/>
                <a:ea typeface="Poppins"/>
                <a:cs typeface="Poppins"/>
                <a:sym typeface="Poppins"/>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51" name="Google Shape;351;p40"/>
          <p:cNvSpPr txBox="1">
            <a:spLocks noGrp="1"/>
          </p:cNvSpPr>
          <p:nvPr>
            <p:ph type="body" idx="2"/>
          </p:nvPr>
        </p:nvSpPr>
        <p:spPr>
          <a:xfrm>
            <a:off x="758825" y="3238499"/>
            <a:ext cx="7775575" cy="6046789"/>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2" name="Google Shape;352;p40"/>
          <p:cNvSpPr txBox="1">
            <a:spLocks noGrp="1"/>
          </p:cNvSpPr>
          <p:nvPr>
            <p:ph type="title"/>
          </p:nvPr>
        </p:nvSpPr>
        <p:spPr>
          <a:xfrm>
            <a:off x="762000" y="547689"/>
            <a:ext cx="15773400" cy="11668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7100"/>
              <a:buFont typeface="Poppins"/>
              <a:buNone/>
              <a:defRPr sz="71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353" name="Google Shape;353;p40"/>
          <p:cNvGrpSpPr/>
          <p:nvPr/>
        </p:nvGrpSpPr>
        <p:grpSpPr>
          <a:xfrm rot="3608892">
            <a:off x="13427782" y="9134159"/>
            <a:ext cx="1066784" cy="1447561"/>
            <a:chOff x="9865059" y="-1998451"/>
            <a:chExt cx="9190270" cy="12263510"/>
          </a:xfrm>
        </p:grpSpPr>
        <p:sp>
          <p:nvSpPr>
            <p:cNvPr id="354" name="Google Shape;354;p40"/>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a:alphaModFix/>
              </a:blip>
              <a:stretch>
                <a:fillRect/>
              </a:stretch>
            </a:blipFill>
            <a:ln>
              <a:noFill/>
            </a:ln>
          </p:spPr>
        </p:sp>
        <p:sp>
          <p:nvSpPr>
            <p:cNvPr id="355" name="Google Shape;355;p40"/>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a:alphaModFix/>
              </a:blip>
              <a:stretch>
                <a:fillRect/>
              </a:stretch>
            </a:blipFill>
            <a:ln>
              <a:noFill/>
            </a:ln>
          </p:spPr>
        </p:sp>
        <p:sp>
          <p:nvSpPr>
            <p:cNvPr id="356" name="Google Shape;356;p40"/>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a:alphaModFix/>
              </a:blip>
              <a:stretch>
                <a:fillRect/>
              </a:stretch>
            </a:blipFill>
            <a:ln>
              <a:noFill/>
            </a:ln>
          </p:spPr>
        </p:sp>
        <p:sp>
          <p:nvSpPr>
            <p:cNvPr id="357" name="Google Shape;357;p40"/>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a:alphaModFix/>
              </a:blip>
              <a:stretch>
                <a:fillRect/>
              </a:stretch>
            </a:blipFill>
            <a:ln>
              <a:noFill/>
            </a:ln>
          </p:spPr>
        </p:sp>
        <p:sp>
          <p:nvSpPr>
            <p:cNvPr id="358" name="Google Shape;358;p40"/>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a:alphaModFix/>
              </a:blip>
              <a:stretch>
                <a:fillRect/>
              </a:stretch>
            </a:blipFill>
            <a:ln>
              <a:noFill/>
            </a:ln>
          </p:spPr>
        </p:sp>
      </p:grpSp>
      <p:sp>
        <p:nvSpPr>
          <p:cNvPr id="359" name="Google Shape;359;p40"/>
          <p:cNvSpPr txBox="1"/>
          <p:nvPr/>
        </p:nvSpPr>
        <p:spPr>
          <a:xfrm>
            <a:off x="14706600" y="9803368"/>
            <a:ext cx="4038600" cy="3717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360" name="Google Shape;360;p40"/>
          <p:cNvCxnSpPr/>
          <p:nvPr/>
        </p:nvCxnSpPr>
        <p:spPr>
          <a:xfrm>
            <a:off x="13067926" y="9715500"/>
            <a:ext cx="5220074" cy="1"/>
          </a:xfrm>
          <a:prstGeom prst="straightConnector1">
            <a:avLst/>
          </a:prstGeom>
          <a:noFill/>
          <a:ln w="9525" cap="flat" cmpd="sng">
            <a:solidFill>
              <a:schemeClr val="dk1"/>
            </a:solidFill>
            <a:prstDash val="solid"/>
            <a:miter lim="800000"/>
            <a:headEnd type="none" w="sm" len="sm"/>
            <a:tailEnd type="none" w="sm" len="sm"/>
          </a:ln>
        </p:spPr>
      </p:cxnSp>
      <p:sp>
        <p:nvSpPr>
          <p:cNvPr id="361" name="Google Shape;361;p40"/>
          <p:cNvSpPr>
            <a:spLocks noGrp="1"/>
          </p:cNvSpPr>
          <p:nvPr>
            <p:ph type="pic" idx="3"/>
          </p:nvPr>
        </p:nvSpPr>
        <p:spPr>
          <a:xfrm>
            <a:off x="8953499" y="1866899"/>
            <a:ext cx="8267701" cy="7418389"/>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lide 2">
  <p:cSld name="Slide 2">
    <p:bg>
      <p:bgPr>
        <a:solidFill>
          <a:srgbClr val="0B81D5"/>
        </a:solidFill>
        <a:effectLst/>
      </p:bgPr>
    </p:bg>
    <p:spTree>
      <p:nvGrpSpPr>
        <p:cNvPr id="1" name="Shape 362"/>
        <p:cNvGrpSpPr/>
        <p:nvPr/>
      </p:nvGrpSpPr>
      <p:grpSpPr>
        <a:xfrm>
          <a:off x="0" y="0"/>
          <a:ext cx="0" cy="0"/>
          <a:chOff x="0" y="0"/>
          <a:chExt cx="0" cy="0"/>
        </a:xfrm>
      </p:grpSpPr>
      <p:sp>
        <p:nvSpPr>
          <p:cNvPr id="363" name="Google Shape;363;p41"/>
          <p:cNvSpPr txBox="1">
            <a:spLocks noGrp="1"/>
          </p:cNvSpPr>
          <p:nvPr>
            <p:ph type="ctrTitle"/>
          </p:nvPr>
        </p:nvSpPr>
        <p:spPr>
          <a:xfrm>
            <a:off x="1295400" y="1684338"/>
            <a:ext cx="14706600" cy="35814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9600"/>
              <a:buFont typeface="Poppins"/>
              <a:buNone/>
              <a:defRPr sz="9600" b="1" i="0" u="none" strike="noStrike" cap="none">
                <a:solidFill>
                  <a:schemeClr val="lt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4" name="Google Shape;364;p41"/>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365" name="Google Shape;365;p41"/>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lide 4">
  <p:cSld name="Slide 4">
    <p:bg>
      <p:bgPr>
        <a:solidFill>
          <a:srgbClr val="2A999B"/>
        </a:solidFill>
        <a:effectLst/>
      </p:bgPr>
    </p:bg>
    <p:spTree>
      <p:nvGrpSpPr>
        <p:cNvPr id="1" name="Shape 366"/>
        <p:cNvGrpSpPr/>
        <p:nvPr/>
      </p:nvGrpSpPr>
      <p:grpSpPr>
        <a:xfrm>
          <a:off x="0" y="0"/>
          <a:ext cx="0" cy="0"/>
          <a:chOff x="0" y="0"/>
          <a:chExt cx="0" cy="0"/>
        </a:xfrm>
      </p:grpSpPr>
      <p:sp>
        <p:nvSpPr>
          <p:cNvPr id="367" name="Google Shape;367;p42"/>
          <p:cNvSpPr txBox="1">
            <a:spLocks noGrp="1"/>
          </p:cNvSpPr>
          <p:nvPr>
            <p:ph type="title"/>
          </p:nvPr>
        </p:nvSpPr>
        <p:spPr>
          <a:xfrm>
            <a:off x="1247775" y="1333500"/>
            <a:ext cx="12849225" cy="836612"/>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lt1"/>
              </a:buClr>
              <a:buSzPts val="3600"/>
              <a:buFont typeface="Poppins"/>
              <a:buNone/>
              <a:defRPr sz="3600" b="1" i="0" u="none" strike="noStrike" cap="none">
                <a:solidFill>
                  <a:schemeClr val="lt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8" name="Google Shape;368;p42"/>
          <p:cNvSpPr txBox="1">
            <a:spLocks noGrp="1"/>
          </p:cNvSpPr>
          <p:nvPr>
            <p:ph type="body" idx="1"/>
          </p:nvPr>
        </p:nvSpPr>
        <p:spPr>
          <a:xfrm>
            <a:off x="2209799" y="2421503"/>
            <a:ext cx="11887201" cy="6645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Poppins Light"/>
                <a:ea typeface="Poppins Light"/>
                <a:cs typeface="Poppins Light"/>
                <a:sym typeface="Poppins Light"/>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369" name="Google Shape;369;p42"/>
          <p:cNvPicPr preferRelativeResize="0"/>
          <p:nvPr/>
        </p:nvPicPr>
        <p:blipFill rotWithShape="1">
          <a:blip r:embed="rId2">
            <a:alphaModFix/>
          </a:blip>
          <a:srcRect/>
          <a:stretch/>
        </p:blipFill>
        <p:spPr>
          <a:xfrm flipH="1">
            <a:off x="8364666" y="4922382"/>
            <a:ext cx="11780656" cy="5183488"/>
          </a:xfrm>
          <a:prstGeom prst="rect">
            <a:avLst/>
          </a:prstGeom>
          <a:noFill/>
          <a:ln>
            <a:noFill/>
          </a:ln>
        </p:spPr>
      </p:pic>
      <p:sp>
        <p:nvSpPr>
          <p:cNvPr id="370" name="Google Shape;370;p42"/>
          <p:cNvSpPr txBox="1">
            <a:spLocks noGrp="1"/>
          </p:cNvSpPr>
          <p:nvPr>
            <p:ph type="body" idx="2"/>
          </p:nvPr>
        </p:nvSpPr>
        <p:spPr>
          <a:xfrm>
            <a:off x="12954000" y="4381500"/>
            <a:ext cx="5105400" cy="16764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lt1"/>
              </a:buClr>
              <a:buSzPts val="3200"/>
              <a:buFont typeface="Arial"/>
              <a:buChar char="•"/>
              <a:defRPr sz="3200" b="1" i="0" u="none" strike="noStrike" cap="none">
                <a:solidFill>
                  <a:schemeClr val="lt1"/>
                </a:solidFill>
                <a:latin typeface="Poppins ExtraBold"/>
                <a:ea typeface="Poppins ExtraBold"/>
                <a:cs typeface="Poppins ExtraBold"/>
                <a:sym typeface="Poppins ExtraBold"/>
              </a:defRPr>
            </a:lvl1pPr>
            <a:lvl2pPr marL="914400" marR="0" lvl="1"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ExtraBold"/>
                <a:ea typeface="Poppins ExtraBold"/>
                <a:cs typeface="Poppins ExtraBold"/>
                <a:sym typeface="Poppins ExtraBold"/>
              </a:defRPr>
            </a:lvl2pPr>
            <a:lvl3pPr marL="1371600" marR="0" lvl="2"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ExtraBold"/>
                <a:ea typeface="Poppins ExtraBold"/>
                <a:cs typeface="Poppins ExtraBold"/>
                <a:sym typeface="Poppins ExtraBold"/>
              </a:defRPr>
            </a:lvl3pPr>
            <a:lvl4pPr marL="1828800" marR="0" lvl="3"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ExtraBold"/>
                <a:ea typeface="Poppins ExtraBold"/>
                <a:cs typeface="Poppins ExtraBold"/>
                <a:sym typeface="Poppins ExtraBold"/>
              </a:defRPr>
            </a:lvl4pPr>
            <a:lvl5pPr marL="2286000" marR="0" lvl="4"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ExtraBold"/>
                <a:ea typeface="Poppins ExtraBold"/>
                <a:cs typeface="Poppins ExtraBold"/>
                <a:sym typeface="Poppins ExtraBol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1" name="Google Shape;371;p42"/>
          <p:cNvSpPr txBox="1">
            <a:spLocks noGrp="1"/>
          </p:cNvSpPr>
          <p:nvPr>
            <p:ph type="body" idx="3"/>
          </p:nvPr>
        </p:nvSpPr>
        <p:spPr>
          <a:xfrm>
            <a:off x="1247775" y="4381500"/>
            <a:ext cx="6600825" cy="4266744"/>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lt1"/>
              </a:buClr>
              <a:buSzPts val="3200"/>
              <a:buFont typeface="Arial"/>
              <a:buChar char="•"/>
              <a:defRPr sz="3200" b="1" i="0" u="none" strike="noStrike" cap="none">
                <a:solidFill>
                  <a:schemeClr val="lt1"/>
                </a:solidFill>
                <a:latin typeface="Poppins"/>
                <a:ea typeface="Poppins"/>
                <a:cs typeface="Poppins"/>
                <a:sym typeface="Poppins"/>
              </a:defRPr>
            </a:lvl1pPr>
            <a:lvl2pPr marL="914400" marR="0" lvl="1"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Poppins Light"/>
                <a:ea typeface="Poppins Light"/>
                <a:cs typeface="Poppins Light"/>
                <a:sym typeface="Poppins Light"/>
              </a:defRPr>
            </a:lvl2pPr>
            <a:lvl3pPr marL="1371600" marR="0" lvl="2"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Poppins Light"/>
                <a:ea typeface="Poppins Light"/>
                <a:cs typeface="Poppins Light"/>
                <a:sym typeface="Poppins Light"/>
              </a:defRPr>
            </a:lvl3pPr>
            <a:lvl4pPr marL="1828800" marR="0" lvl="3"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Poppins Light"/>
                <a:ea typeface="Poppins Light"/>
                <a:cs typeface="Poppins Light"/>
                <a:sym typeface="Poppins Light"/>
              </a:defRPr>
            </a:lvl4pPr>
            <a:lvl5pPr marL="2286000" marR="0" lvl="4"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2" name="Google Shape;372;p42"/>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373" name="Google Shape;373;p42"/>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lide 7" type="titleOnly">
  <p:cSld name="TITLE_ONLY">
    <p:bg>
      <p:bgPr>
        <a:solidFill>
          <a:srgbClr val="FDD92D"/>
        </a:solidFill>
        <a:effectLst/>
      </p:bgPr>
    </p:bg>
    <p:spTree>
      <p:nvGrpSpPr>
        <p:cNvPr id="1" name="Shape 374"/>
        <p:cNvGrpSpPr/>
        <p:nvPr/>
      </p:nvGrpSpPr>
      <p:grpSpPr>
        <a:xfrm>
          <a:off x="0" y="0"/>
          <a:ext cx="0" cy="0"/>
          <a:chOff x="0" y="0"/>
          <a:chExt cx="0" cy="0"/>
        </a:xfrm>
      </p:grpSpPr>
      <p:sp>
        <p:nvSpPr>
          <p:cNvPr id="375" name="Google Shape;375;p43"/>
          <p:cNvSpPr txBox="1">
            <a:spLocks noGrp="1"/>
          </p:cNvSpPr>
          <p:nvPr>
            <p:ph type="title"/>
          </p:nvPr>
        </p:nvSpPr>
        <p:spPr>
          <a:xfrm>
            <a:off x="1257300" y="3193144"/>
            <a:ext cx="13906500" cy="1989137"/>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lt1"/>
              </a:buClr>
              <a:buSzPts val="12000"/>
              <a:buFont typeface="Poppins ExtraBold"/>
              <a:buNone/>
              <a:defRPr sz="12000" b="1" i="0" u="none" strike="noStrike" cap="none">
                <a:solidFill>
                  <a:schemeClr val="lt1"/>
                </a:solidFill>
                <a:latin typeface="Poppins ExtraBold"/>
                <a:ea typeface="Poppins ExtraBold"/>
                <a:cs typeface="Poppins ExtraBold"/>
                <a:sym typeface="Poppins Extra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6" name="Google Shape;376;p43"/>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377" name="Google Shape;377;p43"/>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lide 8">
  <p:cSld name="Slide 8">
    <p:bg>
      <p:bgPr>
        <a:solidFill>
          <a:srgbClr val="FC7A1D"/>
        </a:solidFill>
        <a:effectLst/>
      </p:bgPr>
    </p:bg>
    <p:spTree>
      <p:nvGrpSpPr>
        <p:cNvPr id="1" name="Shape 378"/>
        <p:cNvGrpSpPr/>
        <p:nvPr/>
      </p:nvGrpSpPr>
      <p:grpSpPr>
        <a:xfrm>
          <a:off x="0" y="0"/>
          <a:ext cx="0" cy="0"/>
          <a:chOff x="0" y="0"/>
          <a:chExt cx="0" cy="0"/>
        </a:xfrm>
      </p:grpSpPr>
      <p:sp>
        <p:nvSpPr>
          <p:cNvPr id="379" name="Google Shape;379;p44"/>
          <p:cNvSpPr txBox="1">
            <a:spLocks noGrp="1"/>
          </p:cNvSpPr>
          <p:nvPr>
            <p:ph type="title"/>
          </p:nvPr>
        </p:nvSpPr>
        <p:spPr>
          <a:xfrm>
            <a:off x="1260475" y="685800"/>
            <a:ext cx="15122525" cy="11811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6700"/>
              <a:buFont typeface="Poppins"/>
              <a:buNone/>
              <a:defRPr sz="6700" b="1" i="0" u="none" strike="noStrike" cap="none">
                <a:solidFill>
                  <a:schemeClr val="lt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0" name="Google Shape;380;p44"/>
          <p:cNvSpPr txBox="1">
            <a:spLocks noGrp="1"/>
          </p:cNvSpPr>
          <p:nvPr>
            <p:ph type="body" idx="1"/>
          </p:nvPr>
        </p:nvSpPr>
        <p:spPr>
          <a:xfrm>
            <a:off x="1260475" y="2324100"/>
            <a:ext cx="15773400" cy="646747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Poppins Light"/>
                <a:ea typeface="Poppins Light"/>
                <a:cs typeface="Poppins Light"/>
                <a:sym typeface="Poppins Light"/>
              </a:defRPr>
            </a:lvl1pPr>
            <a:lvl2pPr marL="914400" marR="0" lvl="1" indent="-406400" algn="l" rtl="0">
              <a:lnSpc>
                <a:spcPct val="100000"/>
              </a:lnSpc>
              <a:spcBef>
                <a:spcPts val="500"/>
              </a:spcBef>
              <a:spcAft>
                <a:spcPts val="0"/>
              </a:spcAft>
              <a:buClr>
                <a:schemeClr val="lt1"/>
              </a:buClr>
              <a:buSzPts val="2800"/>
              <a:buFont typeface="Arial"/>
              <a:buChar char="•"/>
              <a:defRPr sz="2800" b="0" i="0" u="none" strike="noStrike" cap="none">
                <a:solidFill>
                  <a:schemeClr val="lt1"/>
                </a:solidFill>
                <a:latin typeface="Poppins Light"/>
                <a:ea typeface="Poppins Light"/>
                <a:cs typeface="Poppins Light"/>
                <a:sym typeface="Poppins Light"/>
              </a:defRPr>
            </a:lvl2pPr>
            <a:lvl3pPr marL="1371600" marR="0" lvl="2" indent="-406400" algn="l" rtl="0">
              <a:lnSpc>
                <a:spcPct val="100000"/>
              </a:lnSpc>
              <a:spcBef>
                <a:spcPts val="500"/>
              </a:spcBef>
              <a:spcAft>
                <a:spcPts val="0"/>
              </a:spcAft>
              <a:buClr>
                <a:schemeClr val="lt1"/>
              </a:buClr>
              <a:buSzPts val="2800"/>
              <a:buFont typeface="Arial"/>
              <a:buChar char="•"/>
              <a:defRPr sz="2800" b="0" i="0" u="none" strike="noStrike" cap="none">
                <a:solidFill>
                  <a:schemeClr val="lt1"/>
                </a:solidFill>
                <a:latin typeface="Poppins Light"/>
                <a:ea typeface="Poppins Light"/>
                <a:cs typeface="Poppins Light"/>
                <a:sym typeface="Poppins Light"/>
              </a:defRPr>
            </a:lvl3pPr>
            <a:lvl4pPr marL="1828800" marR="0" lvl="3" indent="-406400" algn="l" rtl="0">
              <a:lnSpc>
                <a:spcPct val="100000"/>
              </a:lnSpc>
              <a:spcBef>
                <a:spcPts val="500"/>
              </a:spcBef>
              <a:spcAft>
                <a:spcPts val="0"/>
              </a:spcAft>
              <a:buClr>
                <a:schemeClr val="lt1"/>
              </a:buClr>
              <a:buSzPts val="2800"/>
              <a:buFont typeface="Arial"/>
              <a:buChar char="•"/>
              <a:defRPr sz="2800" b="0" i="0" u="none" strike="noStrike" cap="none">
                <a:solidFill>
                  <a:schemeClr val="lt1"/>
                </a:solidFill>
                <a:latin typeface="Poppins Light"/>
                <a:ea typeface="Poppins Light"/>
                <a:cs typeface="Poppins Light"/>
                <a:sym typeface="Poppins Light"/>
              </a:defRPr>
            </a:lvl4pPr>
            <a:lvl5pPr marL="2286000" marR="0" lvl="4" indent="-406400" algn="l" rtl="0">
              <a:lnSpc>
                <a:spcPct val="100000"/>
              </a:lnSpc>
              <a:spcBef>
                <a:spcPts val="500"/>
              </a:spcBef>
              <a:spcAft>
                <a:spcPts val="0"/>
              </a:spcAft>
              <a:buClr>
                <a:schemeClr val="lt1"/>
              </a:buClr>
              <a:buSzPts val="2800"/>
              <a:buFont typeface="Arial"/>
              <a:buChar char="•"/>
              <a:defRPr sz="2800" b="0" i="0" u="none" strike="noStrike" cap="none">
                <a:solidFill>
                  <a:schemeClr val="lt1"/>
                </a:solidFill>
                <a:latin typeface="Poppins Light"/>
                <a:ea typeface="Poppins Light"/>
                <a:cs typeface="Poppins Light"/>
                <a:sym typeface="Poppins Light"/>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81" name="Google Shape;381;p44"/>
          <p:cNvPicPr preferRelativeResize="0"/>
          <p:nvPr/>
        </p:nvPicPr>
        <p:blipFill rotWithShape="1">
          <a:blip r:embed="rId2">
            <a:alphaModFix amt="5000"/>
          </a:blip>
          <a:srcRect l="10194" r="10194"/>
          <a:stretch/>
        </p:blipFill>
        <p:spPr>
          <a:xfrm>
            <a:off x="10036618" y="0"/>
            <a:ext cx="8251382" cy="10364563"/>
          </a:xfrm>
          <a:prstGeom prst="rect">
            <a:avLst/>
          </a:prstGeom>
          <a:noFill/>
          <a:ln>
            <a:noFill/>
          </a:ln>
        </p:spPr>
      </p:pic>
      <p:sp>
        <p:nvSpPr>
          <p:cNvPr id="382" name="Google Shape;382;p44"/>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383" name="Google Shape;383;p44"/>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lide 10">
  <p:cSld name="Slide 10">
    <p:bg>
      <p:bgPr>
        <a:solidFill>
          <a:srgbClr val="032B43"/>
        </a:solidFill>
        <a:effectLst/>
      </p:bgPr>
    </p:bg>
    <p:spTree>
      <p:nvGrpSpPr>
        <p:cNvPr id="1" name="Shape 384"/>
        <p:cNvGrpSpPr/>
        <p:nvPr/>
      </p:nvGrpSpPr>
      <p:grpSpPr>
        <a:xfrm>
          <a:off x="0" y="0"/>
          <a:ext cx="0" cy="0"/>
          <a:chOff x="0" y="0"/>
          <a:chExt cx="0" cy="0"/>
        </a:xfrm>
      </p:grpSpPr>
      <p:sp>
        <p:nvSpPr>
          <p:cNvPr id="385" name="Google Shape;385;p45"/>
          <p:cNvSpPr txBox="1">
            <a:spLocks noGrp="1"/>
          </p:cNvSpPr>
          <p:nvPr>
            <p:ph type="title"/>
          </p:nvPr>
        </p:nvSpPr>
        <p:spPr>
          <a:xfrm>
            <a:off x="1257300" y="547688"/>
            <a:ext cx="15773400" cy="198913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600"/>
              <a:buFont typeface="Poppins"/>
              <a:buNone/>
              <a:defRPr sz="4600" b="1" i="0" u="none" strike="noStrike" cap="none">
                <a:solidFill>
                  <a:schemeClr val="lt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aphicFrame>
        <p:nvGraphicFramePr>
          <p:cNvPr id="386" name="Google Shape;386;p45"/>
          <p:cNvGraphicFramePr/>
          <p:nvPr/>
        </p:nvGraphicFramePr>
        <p:xfrm>
          <a:off x="1277620" y="3314699"/>
          <a:ext cx="9466575" cy="5410200"/>
        </p:xfrm>
        <a:graphic>
          <a:graphicData uri="http://schemas.openxmlformats.org/drawingml/2006/table">
            <a:tbl>
              <a:tblPr>
                <a:noFill/>
                <a:tableStyleId>{88D62304-1CAC-4352-9010-F2E6D4072D9B}</a:tableStyleId>
              </a:tblPr>
              <a:tblGrid>
                <a:gridCol w="3155525">
                  <a:extLst>
                    <a:ext uri="{9D8B030D-6E8A-4147-A177-3AD203B41FA5}">
                      <a16:colId xmlns:a16="http://schemas.microsoft.com/office/drawing/2014/main" val="20000"/>
                    </a:ext>
                  </a:extLst>
                </a:gridCol>
                <a:gridCol w="3155525">
                  <a:extLst>
                    <a:ext uri="{9D8B030D-6E8A-4147-A177-3AD203B41FA5}">
                      <a16:colId xmlns:a16="http://schemas.microsoft.com/office/drawing/2014/main" val="20001"/>
                    </a:ext>
                  </a:extLst>
                </a:gridCol>
                <a:gridCol w="3155525">
                  <a:extLst>
                    <a:ext uri="{9D8B030D-6E8A-4147-A177-3AD203B41FA5}">
                      <a16:colId xmlns:a16="http://schemas.microsoft.com/office/drawing/2014/main" val="20002"/>
                    </a:ext>
                  </a:extLst>
                </a:gridCol>
              </a:tblGrid>
              <a:tr h="1352550">
                <a:tc>
                  <a:txBody>
                    <a:bodyPr/>
                    <a:lstStyle/>
                    <a:p>
                      <a:pPr marL="0" marR="0" lvl="0" indent="0" algn="ctr" rtl="0">
                        <a:spcBef>
                          <a:spcPts val="0"/>
                        </a:spcBef>
                        <a:spcAft>
                          <a:spcPts val="0"/>
                        </a:spcAft>
                        <a:buNone/>
                      </a:pPr>
                      <a:endParaRPr sz="11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1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1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1352550">
                <a:tc>
                  <a:txBody>
                    <a:bodyPr/>
                    <a:lstStyle/>
                    <a:p>
                      <a:pPr marL="0" marR="0" lvl="0" indent="0" algn="ctr" rtl="0">
                        <a:spcBef>
                          <a:spcPts val="0"/>
                        </a:spcBef>
                        <a:spcAft>
                          <a:spcPts val="0"/>
                        </a:spcAft>
                        <a:buNone/>
                      </a:pPr>
                      <a:endParaRPr sz="11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1352550">
                <a:tc>
                  <a:txBody>
                    <a:bodyPr/>
                    <a:lstStyle/>
                    <a:p>
                      <a:pPr marL="0" marR="0" lvl="0" indent="0" algn="ctr" rtl="0">
                        <a:spcBef>
                          <a:spcPts val="0"/>
                        </a:spcBef>
                        <a:spcAft>
                          <a:spcPts val="0"/>
                        </a:spcAft>
                        <a:buNone/>
                      </a:pPr>
                      <a:endParaRPr sz="11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1352550">
                <a:tc>
                  <a:txBody>
                    <a:bodyPr/>
                    <a:lstStyle/>
                    <a:p>
                      <a:pPr marL="0" marR="0" lvl="0" indent="0" algn="ctr" rtl="0">
                        <a:spcBef>
                          <a:spcPts val="0"/>
                        </a:spcBef>
                        <a:spcAft>
                          <a:spcPts val="0"/>
                        </a:spcAft>
                        <a:buNone/>
                      </a:pPr>
                      <a:endParaRPr sz="11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u="none" strike="noStrike" cap="none"/>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387" name="Google Shape;387;p45"/>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388" name="Google Shape;388;p45"/>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lide 12">
  <p:cSld name="Slide 12">
    <p:bg>
      <p:bgPr>
        <a:solidFill>
          <a:srgbClr val="0B81D5"/>
        </a:solidFill>
        <a:effectLst/>
      </p:bgPr>
    </p:bg>
    <p:spTree>
      <p:nvGrpSpPr>
        <p:cNvPr id="1" name="Shape 389"/>
        <p:cNvGrpSpPr/>
        <p:nvPr/>
      </p:nvGrpSpPr>
      <p:grpSpPr>
        <a:xfrm>
          <a:off x="0" y="0"/>
          <a:ext cx="0" cy="0"/>
          <a:chOff x="0" y="0"/>
          <a:chExt cx="0" cy="0"/>
        </a:xfrm>
      </p:grpSpPr>
      <p:sp>
        <p:nvSpPr>
          <p:cNvPr id="390" name="Google Shape;390;p46"/>
          <p:cNvSpPr txBox="1">
            <a:spLocks noGrp="1"/>
          </p:cNvSpPr>
          <p:nvPr>
            <p:ph type="title"/>
          </p:nvPr>
        </p:nvSpPr>
        <p:spPr>
          <a:xfrm>
            <a:off x="1257300" y="3467100"/>
            <a:ext cx="15773400" cy="198913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12000"/>
              <a:buFont typeface="Poppins ExtraBold"/>
              <a:buNone/>
              <a:defRPr sz="12000" b="1" i="0" u="none" strike="noStrike" cap="none">
                <a:solidFill>
                  <a:schemeClr val="lt1"/>
                </a:solidFill>
                <a:latin typeface="Poppins ExtraBold"/>
                <a:ea typeface="Poppins ExtraBold"/>
                <a:cs typeface="Poppins ExtraBold"/>
                <a:sym typeface="Poppins Extra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1" name="Google Shape;391;p46"/>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392" name="Google Shape;392;p46"/>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lide 13">
  <p:cSld name="Slide 13">
    <p:bg>
      <p:bgPr>
        <a:solidFill>
          <a:srgbClr val="FDD92D"/>
        </a:solidFill>
        <a:effectLst/>
      </p:bgPr>
    </p:bg>
    <p:spTree>
      <p:nvGrpSpPr>
        <p:cNvPr id="1" name="Shape 393"/>
        <p:cNvGrpSpPr/>
        <p:nvPr/>
      </p:nvGrpSpPr>
      <p:grpSpPr>
        <a:xfrm>
          <a:off x="0" y="0"/>
          <a:ext cx="0" cy="0"/>
          <a:chOff x="0" y="0"/>
          <a:chExt cx="0" cy="0"/>
        </a:xfrm>
      </p:grpSpPr>
      <p:sp>
        <p:nvSpPr>
          <p:cNvPr id="394" name="Google Shape;394;p47"/>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395" name="Google Shape;395;p47"/>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lide 14">
  <p:cSld name="Slide 14">
    <p:bg>
      <p:bgPr>
        <a:solidFill>
          <a:srgbClr val="FC7A1D"/>
        </a:solidFill>
        <a:effectLst/>
      </p:bgPr>
    </p:bg>
    <p:spTree>
      <p:nvGrpSpPr>
        <p:cNvPr id="1" name="Shape 396"/>
        <p:cNvGrpSpPr/>
        <p:nvPr/>
      </p:nvGrpSpPr>
      <p:grpSpPr>
        <a:xfrm>
          <a:off x="0" y="0"/>
          <a:ext cx="0" cy="0"/>
          <a:chOff x="0" y="0"/>
          <a:chExt cx="0" cy="0"/>
        </a:xfrm>
      </p:grpSpPr>
      <p:sp>
        <p:nvSpPr>
          <p:cNvPr id="397" name="Google Shape;397;p48"/>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398" name="Google Shape;398;p48"/>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Slide 5">
  <p:cSld name="2_Slide 5">
    <p:spTree>
      <p:nvGrpSpPr>
        <p:cNvPr id="1" name="Shape 60"/>
        <p:cNvGrpSpPr/>
        <p:nvPr/>
      </p:nvGrpSpPr>
      <p:grpSpPr>
        <a:xfrm>
          <a:off x="0" y="0"/>
          <a:ext cx="0" cy="0"/>
          <a:chOff x="0" y="0"/>
          <a:chExt cx="0" cy="0"/>
        </a:xfrm>
      </p:grpSpPr>
      <p:grpSp>
        <p:nvGrpSpPr>
          <p:cNvPr id="61" name="Google Shape;61;p28"/>
          <p:cNvGrpSpPr/>
          <p:nvPr/>
        </p:nvGrpSpPr>
        <p:grpSpPr>
          <a:xfrm rot="3608892">
            <a:off x="6260793" y="9134159"/>
            <a:ext cx="1066784" cy="1447561"/>
            <a:chOff x="9865059" y="-1998451"/>
            <a:chExt cx="9190270" cy="12263510"/>
          </a:xfrm>
        </p:grpSpPr>
        <p:sp>
          <p:nvSpPr>
            <p:cNvPr id="62" name="Google Shape;62;p28"/>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a:alphaModFix/>
              </a:blip>
              <a:stretch>
                <a:fillRect/>
              </a:stretch>
            </a:blipFill>
            <a:ln>
              <a:noFill/>
            </a:ln>
          </p:spPr>
        </p:sp>
        <p:sp>
          <p:nvSpPr>
            <p:cNvPr id="63" name="Google Shape;63;p28"/>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a:alphaModFix/>
              </a:blip>
              <a:stretch>
                <a:fillRect/>
              </a:stretch>
            </a:blipFill>
            <a:ln>
              <a:noFill/>
            </a:ln>
          </p:spPr>
        </p:sp>
        <p:sp>
          <p:nvSpPr>
            <p:cNvPr id="64" name="Google Shape;64;p28"/>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a:alphaModFix/>
              </a:blip>
              <a:stretch>
                <a:fillRect/>
              </a:stretch>
            </a:blipFill>
            <a:ln>
              <a:noFill/>
            </a:ln>
          </p:spPr>
        </p:sp>
        <p:sp>
          <p:nvSpPr>
            <p:cNvPr id="65" name="Google Shape;65;p28"/>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a:alphaModFix/>
              </a:blip>
              <a:stretch>
                <a:fillRect/>
              </a:stretch>
            </a:blipFill>
            <a:ln>
              <a:noFill/>
            </a:ln>
          </p:spPr>
        </p:sp>
        <p:sp>
          <p:nvSpPr>
            <p:cNvPr id="66" name="Google Shape;66;p28"/>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a:alphaModFix/>
              </a:blip>
              <a:stretch>
                <a:fillRect/>
              </a:stretch>
            </a:blipFill>
            <a:ln>
              <a:noFill/>
            </a:ln>
          </p:spPr>
        </p:sp>
      </p:grpSp>
      <p:cxnSp>
        <p:nvCxnSpPr>
          <p:cNvPr id="67" name="Google Shape;67;p28"/>
          <p:cNvCxnSpPr/>
          <p:nvPr/>
        </p:nvCxnSpPr>
        <p:spPr>
          <a:xfrm>
            <a:off x="-76200" y="9739311"/>
            <a:ext cx="7620000" cy="0"/>
          </a:xfrm>
          <a:prstGeom prst="straightConnector1">
            <a:avLst/>
          </a:prstGeom>
          <a:noFill/>
          <a:ln w="9525" cap="flat" cmpd="sng">
            <a:solidFill>
              <a:schemeClr val="dk1"/>
            </a:solidFill>
            <a:prstDash val="solid"/>
            <a:miter lim="800000"/>
            <a:headEnd type="none" w="sm" len="sm"/>
            <a:tailEnd type="none" w="sm" len="sm"/>
          </a:ln>
        </p:spPr>
      </p:cxnSp>
      <p:sp>
        <p:nvSpPr>
          <p:cNvPr id="68" name="Google Shape;68;p28"/>
          <p:cNvSpPr txBox="1">
            <a:spLocks noGrp="1"/>
          </p:cNvSpPr>
          <p:nvPr>
            <p:ph type="title"/>
          </p:nvPr>
        </p:nvSpPr>
        <p:spPr>
          <a:xfrm>
            <a:off x="762000" y="547689"/>
            <a:ext cx="15773400" cy="11668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7100"/>
              <a:buFont typeface="Poppins"/>
              <a:buNone/>
              <a:defRPr sz="71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 name="Google Shape;69;p28"/>
          <p:cNvSpPr txBox="1">
            <a:spLocks noGrp="1"/>
          </p:cNvSpPr>
          <p:nvPr>
            <p:ph type="body" idx="1"/>
          </p:nvPr>
        </p:nvSpPr>
        <p:spPr>
          <a:xfrm>
            <a:off x="762000" y="2095503"/>
            <a:ext cx="15773400" cy="717073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292929"/>
              </a:buClr>
              <a:buSzPts val="3200"/>
              <a:buFont typeface="Arial"/>
              <a:buChar char="•"/>
              <a:defRPr sz="3200" b="0" i="0" u="none" strike="noStrike" cap="none">
                <a:solidFill>
                  <a:srgbClr val="292929"/>
                </a:solidFill>
                <a:latin typeface="Poppins Light"/>
                <a:ea typeface="Poppins Light"/>
                <a:cs typeface="Poppins Light"/>
                <a:sym typeface="Poppins Light"/>
              </a:defRPr>
            </a:lvl1pPr>
            <a:lvl2pPr marL="914400" marR="0" lvl="1"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2pPr>
            <a:lvl3pPr marL="1371600" marR="0" lvl="2"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3pPr>
            <a:lvl4pPr marL="1828800" marR="0" lvl="3"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4pPr>
            <a:lvl5pPr marL="2286000" marR="0" lvl="4"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70" name="Google Shape;70;p28"/>
          <p:cNvGrpSpPr/>
          <p:nvPr/>
        </p:nvGrpSpPr>
        <p:grpSpPr>
          <a:xfrm rot="3608892">
            <a:off x="6260793" y="9134159"/>
            <a:ext cx="1066784" cy="1447561"/>
            <a:chOff x="9865059" y="-1998451"/>
            <a:chExt cx="9190270" cy="12263510"/>
          </a:xfrm>
        </p:grpSpPr>
        <p:sp>
          <p:nvSpPr>
            <p:cNvPr id="71" name="Google Shape;71;p28"/>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a:alphaModFix/>
              </a:blip>
              <a:stretch>
                <a:fillRect/>
              </a:stretch>
            </a:blipFill>
            <a:ln>
              <a:noFill/>
            </a:ln>
          </p:spPr>
        </p:sp>
        <p:sp>
          <p:nvSpPr>
            <p:cNvPr id="72" name="Google Shape;72;p28"/>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a:alphaModFix/>
              </a:blip>
              <a:stretch>
                <a:fillRect/>
              </a:stretch>
            </a:blipFill>
            <a:ln>
              <a:noFill/>
            </a:ln>
          </p:spPr>
        </p:sp>
        <p:sp>
          <p:nvSpPr>
            <p:cNvPr id="73" name="Google Shape;73;p28"/>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a:alphaModFix/>
              </a:blip>
              <a:stretch>
                <a:fillRect/>
              </a:stretch>
            </a:blipFill>
            <a:ln>
              <a:noFill/>
            </a:ln>
          </p:spPr>
        </p:sp>
        <p:sp>
          <p:nvSpPr>
            <p:cNvPr id="74" name="Google Shape;74;p28"/>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a:alphaModFix/>
              </a:blip>
              <a:stretch>
                <a:fillRect/>
              </a:stretch>
            </a:blipFill>
            <a:ln>
              <a:noFill/>
            </a:ln>
          </p:spPr>
        </p:sp>
        <p:sp>
          <p:nvSpPr>
            <p:cNvPr id="75" name="Google Shape;75;p28"/>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a:alphaModFix/>
              </a:blip>
              <a:stretch>
                <a:fillRect/>
              </a:stretch>
            </a:blipFill>
            <a:ln>
              <a:noFill/>
            </a:ln>
          </p:spPr>
        </p:sp>
      </p:grpSp>
      <p:cxnSp>
        <p:nvCxnSpPr>
          <p:cNvPr id="76" name="Google Shape;76;p28"/>
          <p:cNvCxnSpPr/>
          <p:nvPr/>
        </p:nvCxnSpPr>
        <p:spPr>
          <a:xfrm>
            <a:off x="-76200" y="9739311"/>
            <a:ext cx="7620000" cy="0"/>
          </a:xfrm>
          <a:prstGeom prst="straightConnector1">
            <a:avLst/>
          </a:prstGeom>
          <a:noFill/>
          <a:ln w="9525" cap="flat" cmpd="sng">
            <a:solidFill>
              <a:schemeClr val="dk1"/>
            </a:solidFill>
            <a:prstDash val="solid"/>
            <a:miter lim="800000"/>
            <a:headEnd type="none" w="sm" len="sm"/>
            <a:tailEnd type="none" w="sm" len="sm"/>
          </a:ln>
        </p:spPr>
      </p:cxnSp>
      <p:sp>
        <p:nvSpPr>
          <p:cNvPr id="77" name="Google Shape;77;p28"/>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lide 15">
  <p:cSld name="Slide 15">
    <p:bg>
      <p:bgPr>
        <a:solidFill>
          <a:srgbClr val="2A999B"/>
        </a:solidFill>
        <a:effectLst/>
      </p:bgPr>
    </p:bg>
    <p:spTree>
      <p:nvGrpSpPr>
        <p:cNvPr id="1" name="Shape 399"/>
        <p:cNvGrpSpPr/>
        <p:nvPr/>
      </p:nvGrpSpPr>
      <p:grpSpPr>
        <a:xfrm>
          <a:off x="0" y="0"/>
          <a:ext cx="0" cy="0"/>
          <a:chOff x="0" y="0"/>
          <a:chExt cx="0" cy="0"/>
        </a:xfrm>
      </p:grpSpPr>
      <p:sp>
        <p:nvSpPr>
          <p:cNvPr id="400" name="Google Shape;400;p49"/>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401" name="Google Shape;401;p49"/>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lide 16">
  <p:cSld name="Slide 16">
    <p:bg>
      <p:bgPr>
        <a:solidFill>
          <a:srgbClr val="032B43"/>
        </a:solidFill>
        <a:effectLst/>
      </p:bgPr>
    </p:bg>
    <p:spTree>
      <p:nvGrpSpPr>
        <p:cNvPr id="1" name="Shape 402"/>
        <p:cNvGrpSpPr/>
        <p:nvPr/>
      </p:nvGrpSpPr>
      <p:grpSpPr>
        <a:xfrm>
          <a:off x="0" y="0"/>
          <a:ext cx="0" cy="0"/>
          <a:chOff x="0" y="0"/>
          <a:chExt cx="0" cy="0"/>
        </a:xfrm>
      </p:grpSpPr>
      <p:sp>
        <p:nvSpPr>
          <p:cNvPr id="403" name="Google Shape;403;p50"/>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404" name="Google Shape;404;p50"/>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lide 17">
  <p:cSld name="Slide 17">
    <p:bg>
      <p:bgPr>
        <a:solidFill>
          <a:srgbClr val="0B81D5"/>
        </a:solidFill>
        <a:effectLst/>
      </p:bgPr>
    </p:bg>
    <p:spTree>
      <p:nvGrpSpPr>
        <p:cNvPr id="1" name="Shape 405"/>
        <p:cNvGrpSpPr/>
        <p:nvPr/>
      </p:nvGrpSpPr>
      <p:grpSpPr>
        <a:xfrm>
          <a:off x="0" y="0"/>
          <a:ext cx="0" cy="0"/>
          <a:chOff x="0" y="0"/>
          <a:chExt cx="0" cy="0"/>
        </a:xfrm>
      </p:grpSpPr>
      <p:sp>
        <p:nvSpPr>
          <p:cNvPr id="406" name="Google Shape;406;p51"/>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Poppins"/>
                <a:ea typeface="Poppins"/>
                <a:cs typeface="Poppins"/>
                <a:sym typeface="Poppins"/>
              </a:rPr>
              <a:t>Comprehensive Training 2022</a:t>
            </a:r>
            <a:endParaRPr/>
          </a:p>
        </p:txBody>
      </p:sp>
      <p:cxnSp>
        <p:nvCxnSpPr>
          <p:cNvPr id="407" name="Google Shape;407;p51"/>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userDrawn="1"/>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userDrawn="1"/>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userDrawn="1"/>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userDrawn="1"/>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userDrawn="1"/>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userDrawn="1"/>
        </p:nvSpPr>
        <p:spPr>
          <a:xfrm>
            <a:off x="152400" y="9803368"/>
            <a:ext cx="6019800" cy="369332"/>
          </a:xfrm>
          <a:prstGeom prst="rect">
            <a:avLst/>
          </a:prstGeom>
          <a:noFill/>
        </p:spPr>
        <p:txBody>
          <a:bodyPr wrap="square" rtlCol="0">
            <a:spAutoFit/>
          </a:bodyPr>
          <a:lstStyle/>
          <a:p>
            <a:pPr algn="l"/>
            <a:r>
              <a:rPr lang="fr-FR" dirty="0" err="1">
                <a:latin typeface="Poppins" pitchFamily="2" charset="77"/>
                <a:cs typeface="Poppins" pitchFamily="2" charset="77"/>
              </a:rPr>
              <a:t>Comprehensive</a:t>
            </a:r>
            <a:r>
              <a:rPr lang="fr-FR" dirty="0">
                <a:latin typeface="Poppins" pitchFamily="2" charset="77"/>
                <a:cs typeface="Poppins" pitchFamily="2" charset="77"/>
              </a:rPr>
              <a:t>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522398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3">
  <p:cSld name="Slide 3">
    <p:spTree>
      <p:nvGrpSpPr>
        <p:cNvPr id="1" name="Shape 84"/>
        <p:cNvGrpSpPr/>
        <p:nvPr/>
      </p:nvGrpSpPr>
      <p:grpSpPr>
        <a:xfrm>
          <a:off x="0" y="0"/>
          <a:ext cx="0" cy="0"/>
          <a:chOff x="0" y="0"/>
          <a:chExt cx="0" cy="0"/>
        </a:xfrm>
      </p:grpSpPr>
      <p:sp>
        <p:nvSpPr>
          <p:cNvPr id="85" name="Google Shape;85;p52"/>
          <p:cNvSpPr txBox="1">
            <a:spLocks noGrp="1"/>
          </p:cNvSpPr>
          <p:nvPr>
            <p:ph type="title"/>
          </p:nvPr>
        </p:nvSpPr>
        <p:spPr>
          <a:xfrm>
            <a:off x="4571998" y="547689"/>
            <a:ext cx="12858749" cy="7096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600"/>
              <a:buFont typeface="Poppins ExtraBold"/>
              <a:buNone/>
              <a:defRPr sz="3600" b="1" i="0" u="none" strike="noStrike" cap="none">
                <a:solidFill>
                  <a:schemeClr val="dk1"/>
                </a:solidFill>
                <a:latin typeface="Poppins ExtraBold"/>
                <a:ea typeface="Poppins ExtraBold"/>
                <a:cs typeface="Poppins ExtraBold"/>
                <a:sym typeface="Poppins Extra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52"/>
          <p:cNvSpPr txBox="1">
            <a:spLocks noGrp="1"/>
          </p:cNvSpPr>
          <p:nvPr>
            <p:ph type="body" idx="1"/>
          </p:nvPr>
        </p:nvSpPr>
        <p:spPr>
          <a:xfrm>
            <a:off x="4571999" y="1487269"/>
            <a:ext cx="12858750" cy="1033929"/>
          </a:xfrm>
          <a:prstGeom prst="rect">
            <a:avLst/>
          </a:prstGeom>
          <a:noFill/>
          <a:ln>
            <a:noFill/>
          </a:ln>
        </p:spPr>
        <p:txBody>
          <a:bodyPr spcFirstLastPara="1" wrap="square" lIns="91425" tIns="45700" rIns="91425" bIns="45700" anchor="t" anchorCtr="0">
            <a:noAutofit/>
          </a:bodyPr>
          <a:lstStyle>
            <a:lvl1pPr marL="457200" marR="0" lvl="0" indent="-431800" algn="ctr"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1pPr>
            <a:lvl2pPr marL="914400" marR="0" lvl="1" indent="-431800" algn="ctr"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2pPr>
            <a:lvl3pPr marL="1371600" marR="0" lvl="2" indent="-431800" algn="ctr"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3pPr>
            <a:lvl4pPr marL="1828800" marR="0" lvl="3" indent="-431800" algn="ctr"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4pPr>
            <a:lvl5pPr marL="2286000" marR="0" lvl="4" indent="-431800" algn="ctr"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52"/>
          <p:cNvSpPr/>
          <p:nvPr/>
        </p:nvSpPr>
        <p:spPr>
          <a:xfrm>
            <a:off x="55240" y="5904713"/>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2">
              <a:alphaModFix/>
            </a:blip>
            <a:stretch>
              <a:fillRect/>
            </a:stretch>
          </a:blipFill>
          <a:ln>
            <a:noFill/>
          </a:ln>
        </p:spPr>
      </p:sp>
      <p:sp>
        <p:nvSpPr>
          <p:cNvPr id="88" name="Google Shape;88;p52"/>
          <p:cNvSpPr/>
          <p:nvPr/>
        </p:nvSpPr>
        <p:spPr>
          <a:xfrm>
            <a:off x="1943616" y="4851713"/>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3">
              <a:alphaModFix/>
            </a:blip>
            <a:stretch>
              <a:fillRect/>
            </a:stretch>
          </a:blipFill>
          <a:ln>
            <a:noFill/>
          </a:ln>
        </p:spPr>
      </p:sp>
      <p:sp>
        <p:nvSpPr>
          <p:cNvPr id="89" name="Google Shape;89;p52"/>
          <p:cNvSpPr/>
          <p:nvPr/>
        </p:nvSpPr>
        <p:spPr>
          <a:xfrm>
            <a:off x="1943616" y="7033054"/>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4">
              <a:alphaModFix/>
            </a:blip>
            <a:stretch>
              <a:fillRect/>
            </a:stretch>
          </a:blipFill>
          <a:ln>
            <a:noFill/>
          </a:ln>
        </p:spPr>
      </p:sp>
      <p:sp>
        <p:nvSpPr>
          <p:cNvPr id="90" name="Google Shape;90;p52"/>
          <p:cNvSpPr/>
          <p:nvPr/>
        </p:nvSpPr>
        <p:spPr>
          <a:xfrm>
            <a:off x="0" y="8054252"/>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5">
              <a:alphaModFix/>
            </a:blip>
            <a:stretch>
              <a:fillRect/>
            </a:stretch>
          </a:blipFill>
          <a:ln>
            <a:noFill/>
          </a:ln>
        </p:spPr>
      </p:sp>
      <p:sp>
        <p:nvSpPr>
          <p:cNvPr id="91" name="Google Shape;91;p52"/>
          <p:cNvSpPr/>
          <p:nvPr/>
        </p:nvSpPr>
        <p:spPr>
          <a:xfrm>
            <a:off x="110480" y="1610167"/>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6">
              <a:alphaModFix/>
            </a:blip>
            <a:stretch>
              <a:fillRect/>
            </a:stretch>
          </a:blipFill>
          <a:ln>
            <a:noFill/>
          </a:ln>
        </p:spPr>
      </p:sp>
      <p:sp>
        <p:nvSpPr>
          <p:cNvPr id="92" name="Google Shape;92;p52"/>
          <p:cNvSpPr/>
          <p:nvPr/>
        </p:nvSpPr>
        <p:spPr>
          <a:xfrm>
            <a:off x="1998856" y="557167"/>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7">
              <a:alphaModFix/>
            </a:blip>
            <a:stretch>
              <a:fillRect/>
            </a:stretch>
          </a:blipFill>
          <a:ln>
            <a:noFill/>
          </a:ln>
        </p:spPr>
      </p:sp>
      <p:sp>
        <p:nvSpPr>
          <p:cNvPr id="93" name="Google Shape;93;p52"/>
          <p:cNvSpPr/>
          <p:nvPr/>
        </p:nvSpPr>
        <p:spPr>
          <a:xfrm>
            <a:off x="1998856" y="2738509"/>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8">
              <a:alphaModFix/>
            </a:blip>
            <a:stretch>
              <a:fillRect/>
            </a:stretch>
          </a:blipFill>
          <a:ln>
            <a:noFill/>
          </a:ln>
        </p:spPr>
      </p:sp>
      <p:sp>
        <p:nvSpPr>
          <p:cNvPr id="94" name="Google Shape;94;p52"/>
          <p:cNvSpPr/>
          <p:nvPr/>
        </p:nvSpPr>
        <p:spPr>
          <a:xfrm>
            <a:off x="55240" y="3759706"/>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9">
              <a:alphaModFix/>
            </a:blip>
            <a:stretch>
              <a:fillRect/>
            </a:stretch>
          </a:blipFill>
          <a:ln>
            <a:noFill/>
          </a:ln>
        </p:spPr>
      </p:sp>
      <p:sp>
        <p:nvSpPr>
          <p:cNvPr id="95" name="Google Shape;95;p52"/>
          <p:cNvSpPr/>
          <p:nvPr/>
        </p:nvSpPr>
        <p:spPr>
          <a:xfrm>
            <a:off x="217458" y="-572939"/>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0">
              <a:alphaModFix/>
            </a:blip>
            <a:stretch>
              <a:fillRect/>
            </a:stretch>
          </a:blipFill>
          <a:ln>
            <a:noFill/>
          </a:ln>
        </p:spPr>
      </p:sp>
      <p:sp>
        <p:nvSpPr>
          <p:cNvPr id="96" name="Google Shape;96;p52"/>
          <p:cNvSpPr/>
          <p:nvPr/>
        </p:nvSpPr>
        <p:spPr>
          <a:xfrm>
            <a:off x="1943616" y="9216161"/>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1">
              <a:alphaModFix/>
            </a:blip>
            <a:stretch>
              <a:fillRect/>
            </a:stretch>
          </a:blipFill>
          <a:ln>
            <a:noFill/>
          </a:ln>
        </p:spPr>
      </p:sp>
      <p:sp>
        <p:nvSpPr>
          <p:cNvPr id="97" name="Google Shape;97;p52"/>
          <p:cNvSpPr txBox="1">
            <a:spLocks noGrp="1"/>
          </p:cNvSpPr>
          <p:nvPr>
            <p:ph type="body" idx="2"/>
          </p:nvPr>
        </p:nvSpPr>
        <p:spPr>
          <a:xfrm>
            <a:off x="4571998" y="3133800"/>
            <a:ext cx="12858751" cy="2725738"/>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1" i="0" u="none" strike="noStrike" cap="none">
                <a:solidFill>
                  <a:schemeClr val="dk1"/>
                </a:solidFill>
                <a:latin typeface="Poppins"/>
                <a:ea typeface="Poppins"/>
                <a:cs typeface="Poppins"/>
                <a:sym typeface="Poppins"/>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2pPr>
            <a:lvl3pPr marL="1371600" marR="0" lvl="2"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3pPr>
            <a:lvl4pPr marL="1828800" marR="0" lvl="3"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4pPr>
            <a:lvl5pPr marL="2286000" marR="0" lvl="4"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52"/>
          <p:cNvSpPr txBox="1">
            <a:spLocks noGrp="1"/>
          </p:cNvSpPr>
          <p:nvPr>
            <p:ph type="body" idx="3"/>
          </p:nvPr>
        </p:nvSpPr>
        <p:spPr>
          <a:xfrm>
            <a:off x="4572000" y="6286500"/>
            <a:ext cx="6229350"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1" i="0" u="none" strike="noStrike" cap="none">
                <a:solidFill>
                  <a:schemeClr val="dk1"/>
                </a:solidFill>
                <a:latin typeface="Poppins"/>
                <a:ea typeface="Poppins"/>
                <a:cs typeface="Poppins"/>
                <a:sym typeface="Poppins"/>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Light"/>
                <a:ea typeface="Poppins Light"/>
                <a:cs typeface="Poppins Light"/>
                <a:sym typeface="Poppi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Light"/>
                <a:ea typeface="Poppins Light"/>
                <a:cs typeface="Poppins Light"/>
                <a:sym typeface="Poppins Light"/>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Light"/>
                <a:ea typeface="Poppins Light"/>
                <a:cs typeface="Poppins Light"/>
                <a:sym typeface="Poppins Light"/>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52"/>
          <p:cNvSpPr txBox="1">
            <a:spLocks noGrp="1"/>
          </p:cNvSpPr>
          <p:nvPr>
            <p:ph type="body" idx="4"/>
          </p:nvPr>
        </p:nvSpPr>
        <p:spPr>
          <a:xfrm>
            <a:off x="11201400" y="6286500"/>
            <a:ext cx="6229350"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1" i="0" u="none" strike="noStrike" cap="none">
                <a:solidFill>
                  <a:schemeClr val="dk1"/>
                </a:solidFill>
                <a:latin typeface="Poppins"/>
                <a:ea typeface="Poppins"/>
                <a:cs typeface="Poppins"/>
                <a:sym typeface="Poppins"/>
              </a:defRPr>
            </a:lvl1pPr>
            <a:lvl2pPr marL="914400" marR="0" lvl="1"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Poppins"/>
                <a:ea typeface="Poppins"/>
                <a:cs typeface="Poppins"/>
                <a:sym typeface="Poppins"/>
              </a:defRPr>
            </a:lvl2pPr>
            <a:lvl3pPr marL="1371600" marR="0" lvl="2"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Poppins"/>
                <a:ea typeface="Poppins"/>
                <a:cs typeface="Poppins"/>
                <a:sym typeface="Poppins"/>
              </a:defRPr>
            </a:lvl3pPr>
            <a:lvl4pPr marL="1828800" marR="0" lvl="3"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Poppins"/>
                <a:ea typeface="Poppins"/>
                <a:cs typeface="Poppins"/>
                <a:sym typeface="Poppins"/>
              </a:defRPr>
            </a:lvl4pPr>
            <a:lvl5pPr marL="2286000" marR="0" lvl="4"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52"/>
          <p:cNvSpPr txBox="1"/>
          <p:nvPr/>
        </p:nvSpPr>
        <p:spPr>
          <a:xfrm>
            <a:off x="14478000" y="9803367"/>
            <a:ext cx="4267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101" name="Google Shape;101;p52"/>
          <p:cNvCxnSpPr/>
          <p:nvPr/>
        </p:nvCxnSpPr>
        <p:spPr>
          <a:xfrm>
            <a:off x="11658600" y="9739311"/>
            <a:ext cx="6629400" cy="0"/>
          </a:xfrm>
          <a:prstGeom prst="straightConnector1">
            <a:avLst/>
          </a:prstGeom>
          <a:noFill/>
          <a:ln w="9525" cap="flat" cmpd="sng">
            <a:solidFill>
              <a:schemeClr val="dk1"/>
            </a:solidFill>
            <a:prstDash val="solid"/>
            <a:miter lim="800000"/>
            <a:headEnd type="none" w="sm" len="sm"/>
            <a:tailEnd type="none" w="sm" len="sm"/>
          </a:ln>
        </p:spPr>
      </p:cxnSp>
      <p:sp>
        <p:nvSpPr>
          <p:cNvPr id="102" name="Google Shape;102;p52"/>
          <p:cNvSpPr/>
          <p:nvPr/>
        </p:nvSpPr>
        <p:spPr>
          <a:xfrm>
            <a:off x="55240" y="5904713"/>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2">
              <a:alphaModFix/>
            </a:blip>
            <a:stretch>
              <a:fillRect/>
            </a:stretch>
          </a:blipFill>
          <a:ln>
            <a:noFill/>
          </a:ln>
        </p:spPr>
      </p:sp>
      <p:sp>
        <p:nvSpPr>
          <p:cNvPr id="103" name="Google Shape;103;p52"/>
          <p:cNvSpPr/>
          <p:nvPr/>
        </p:nvSpPr>
        <p:spPr>
          <a:xfrm>
            <a:off x="1943616" y="4851713"/>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3">
              <a:alphaModFix/>
            </a:blip>
            <a:stretch>
              <a:fillRect/>
            </a:stretch>
          </a:blipFill>
          <a:ln>
            <a:noFill/>
          </a:ln>
        </p:spPr>
      </p:sp>
      <p:sp>
        <p:nvSpPr>
          <p:cNvPr id="104" name="Google Shape;104;p52"/>
          <p:cNvSpPr/>
          <p:nvPr/>
        </p:nvSpPr>
        <p:spPr>
          <a:xfrm>
            <a:off x="1943616" y="7033054"/>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4">
              <a:alphaModFix/>
            </a:blip>
            <a:stretch>
              <a:fillRect/>
            </a:stretch>
          </a:blipFill>
          <a:ln>
            <a:noFill/>
          </a:ln>
        </p:spPr>
      </p:sp>
      <p:sp>
        <p:nvSpPr>
          <p:cNvPr id="105" name="Google Shape;105;p52"/>
          <p:cNvSpPr/>
          <p:nvPr/>
        </p:nvSpPr>
        <p:spPr>
          <a:xfrm>
            <a:off x="0" y="8054252"/>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5">
              <a:alphaModFix/>
            </a:blip>
            <a:stretch>
              <a:fillRect/>
            </a:stretch>
          </a:blipFill>
          <a:ln>
            <a:noFill/>
          </a:ln>
        </p:spPr>
      </p:sp>
      <p:sp>
        <p:nvSpPr>
          <p:cNvPr id="106" name="Google Shape;106;p52"/>
          <p:cNvSpPr/>
          <p:nvPr/>
        </p:nvSpPr>
        <p:spPr>
          <a:xfrm>
            <a:off x="110480" y="1610167"/>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6">
              <a:alphaModFix/>
            </a:blip>
            <a:stretch>
              <a:fillRect/>
            </a:stretch>
          </a:blipFill>
          <a:ln>
            <a:noFill/>
          </a:ln>
        </p:spPr>
      </p:sp>
      <p:sp>
        <p:nvSpPr>
          <p:cNvPr id="107" name="Google Shape;107;p52"/>
          <p:cNvSpPr/>
          <p:nvPr/>
        </p:nvSpPr>
        <p:spPr>
          <a:xfrm>
            <a:off x="1998856" y="557167"/>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7">
              <a:alphaModFix/>
            </a:blip>
            <a:stretch>
              <a:fillRect/>
            </a:stretch>
          </a:blipFill>
          <a:ln>
            <a:noFill/>
          </a:ln>
        </p:spPr>
      </p:sp>
      <p:sp>
        <p:nvSpPr>
          <p:cNvPr id="108" name="Google Shape;108;p52"/>
          <p:cNvSpPr/>
          <p:nvPr/>
        </p:nvSpPr>
        <p:spPr>
          <a:xfrm>
            <a:off x="1998856" y="2738509"/>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8">
              <a:alphaModFix/>
            </a:blip>
            <a:stretch>
              <a:fillRect/>
            </a:stretch>
          </a:blipFill>
          <a:ln>
            <a:noFill/>
          </a:ln>
        </p:spPr>
      </p:sp>
      <p:sp>
        <p:nvSpPr>
          <p:cNvPr id="109" name="Google Shape;109;p52"/>
          <p:cNvSpPr/>
          <p:nvPr/>
        </p:nvSpPr>
        <p:spPr>
          <a:xfrm>
            <a:off x="55240" y="3759706"/>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9">
              <a:alphaModFix/>
            </a:blip>
            <a:stretch>
              <a:fillRect/>
            </a:stretch>
          </a:blipFill>
          <a:ln>
            <a:noFill/>
          </a:ln>
        </p:spPr>
      </p:sp>
      <p:sp>
        <p:nvSpPr>
          <p:cNvPr id="110" name="Google Shape;110;p52"/>
          <p:cNvSpPr/>
          <p:nvPr/>
        </p:nvSpPr>
        <p:spPr>
          <a:xfrm>
            <a:off x="217458" y="-572939"/>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0">
              <a:alphaModFix/>
            </a:blip>
            <a:stretch>
              <a:fillRect/>
            </a:stretch>
          </a:blipFill>
          <a:ln>
            <a:noFill/>
          </a:ln>
        </p:spPr>
      </p:sp>
      <p:sp>
        <p:nvSpPr>
          <p:cNvPr id="111" name="Google Shape;111;p52"/>
          <p:cNvSpPr/>
          <p:nvPr/>
        </p:nvSpPr>
        <p:spPr>
          <a:xfrm>
            <a:off x="1943616" y="9216161"/>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1">
              <a:alphaModFix/>
            </a:blip>
            <a:stretch>
              <a:fillRect/>
            </a:stretch>
          </a:blipFill>
          <a:ln>
            <a:noFill/>
          </a:ln>
        </p:spPr>
      </p:sp>
      <p:sp>
        <p:nvSpPr>
          <p:cNvPr id="112" name="Google Shape;112;p52"/>
          <p:cNvSpPr txBox="1"/>
          <p:nvPr/>
        </p:nvSpPr>
        <p:spPr>
          <a:xfrm>
            <a:off x="14478000" y="9803367"/>
            <a:ext cx="4267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113" name="Google Shape;113;p52"/>
          <p:cNvCxnSpPr/>
          <p:nvPr/>
        </p:nvCxnSpPr>
        <p:spPr>
          <a:xfrm>
            <a:off x="11658600" y="9739311"/>
            <a:ext cx="6629400"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5">
  <p:cSld name="Slide 5">
    <p:spTree>
      <p:nvGrpSpPr>
        <p:cNvPr id="1" name="Shape 114"/>
        <p:cNvGrpSpPr/>
        <p:nvPr/>
      </p:nvGrpSpPr>
      <p:grpSpPr>
        <a:xfrm>
          <a:off x="0" y="0"/>
          <a:ext cx="0" cy="0"/>
          <a:chOff x="0" y="0"/>
          <a:chExt cx="0" cy="0"/>
        </a:xfrm>
      </p:grpSpPr>
      <p:sp>
        <p:nvSpPr>
          <p:cNvPr id="115" name="Google Shape;115;p53"/>
          <p:cNvSpPr txBox="1">
            <a:spLocks noGrp="1"/>
          </p:cNvSpPr>
          <p:nvPr>
            <p:ph type="title"/>
          </p:nvPr>
        </p:nvSpPr>
        <p:spPr>
          <a:xfrm>
            <a:off x="1257300" y="547688"/>
            <a:ext cx="15773400" cy="99855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7100"/>
              <a:buFont typeface="Poppins"/>
              <a:buNone/>
              <a:defRPr sz="71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6" name="Google Shape;116;p53"/>
          <p:cNvSpPr txBox="1">
            <a:spLocks noGrp="1"/>
          </p:cNvSpPr>
          <p:nvPr>
            <p:ph type="body" idx="1"/>
          </p:nvPr>
        </p:nvSpPr>
        <p:spPr>
          <a:xfrm>
            <a:off x="1257300" y="1813302"/>
            <a:ext cx="15773400" cy="7452936"/>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292929"/>
              </a:buClr>
              <a:buSzPts val="3200"/>
              <a:buFont typeface="Arial"/>
              <a:buChar char="•"/>
              <a:defRPr sz="3200" b="0" i="0" u="none" strike="noStrike" cap="none">
                <a:solidFill>
                  <a:srgbClr val="292929"/>
                </a:solidFill>
                <a:latin typeface="Poppins Light"/>
                <a:ea typeface="Poppins Light"/>
                <a:cs typeface="Poppins Light"/>
                <a:sym typeface="Poppins Light"/>
              </a:defRPr>
            </a:lvl1pPr>
            <a:lvl2pPr marL="914400" marR="0" lvl="1"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2pPr>
            <a:lvl3pPr marL="1371600" marR="0" lvl="2"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3pPr>
            <a:lvl4pPr marL="1828800" marR="0" lvl="3"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4pPr>
            <a:lvl5pPr marL="2286000" marR="0" lvl="4"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53"/>
          <p:cNvSpPr/>
          <p:nvPr/>
        </p:nvSpPr>
        <p:spPr>
          <a:xfrm>
            <a:off x="12378219" y="4377219"/>
            <a:ext cx="5997233" cy="5997233"/>
          </a:xfrm>
          <a:custGeom>
            <a:avLst/>
            <a:gdLst/>
            <a:ahLst/>
            <a:cxnLst/>
            <a:rect l="l" t="t" r="r" b="b"/>
            <a:pathLst>
              <a:path w="6540754" h="6540754" extrusionOk="0">
                <a:moveTo>
                  <a:pt x="6540754" y="0"/>
                </a:moveTo>
                <a:lnTo>
                  <a:pt x="0" y="6540754"/>
                </a:lnTo>
                <a:lnTo>
                  <a:pt x="6540754" y="6540754"/>
                </a:lnTo>
                <a:close/>
              </a:path>
            </a:pathLst>
          </a:custGeom>
          <a:blipFill rotWithShape="1">
            <a:blip r:embed="rId2">
              <a:alphaModFix/>
            </a:blip>
            <a:stretch>
              <a:fillRect/>
            </a:stretch>
          </a:blipFill>
          <a:ln>
            <a:noFill/>
          </a:ln>
        </p:spPr>
      </p:sp>
      <p:sp>
        <p:nvSpPr>
          <p:cNvPr id="118" name="Google Shape;118;p53"/>
          <p:cNvSpPr txBox="1">
            <a:spLocks noGrp="1"/>
          </p:cNvSpPr>
          <p:nvPr>
            <p:ph type="body" idx="2"/>
          </p:nvPr>
        </p:nvSpPr>
        <p:spPr>
          <a:xfrm rot="-2726334">
            <a:off x="13013621" y="7435303"/>
            <a:ext cx="6088022" cy="12192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lt1"/>
              </a:buClr>
              <a:buSzPts val="3200"/>
              <a:buFont typeface="Arial"/>
              <a:buChar char="•"/>
              <a:defRPr sz="3200" b="1" i="0" u="none" strike="noStrike" cap="none">
                <a:solidFill>
                  <a:schemeClr val="lt1"/>
                </a:solidFill>
                <a:latin typeface="Poppins"/>
                <a:ea typeface="Poppins"/>
                <a:cs typeface="Poppins"/>
                <a:sym typeface="Poppins"/>
              </a:defRPr>
            </a:lvl1pPr>
            <a:lvl2pPr marL="914400" marR="0" lvl="1"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a:ea typeface="Poppins"/>
                <a:cs typeface="Poppins"/>
                <a:sym typeface="Poppins"/>
              </a:defRPr>
            </a:lvl2pPr>
            <a:lvl3pPr marL="1371600" marR="0" lvl="2"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a:ea typeface="Poppins"/>
                <a:cs typeface="Poppins"/>
                <a:sym typeface="Poppins"/>
              </a:defRPr>
            </a:lvl3pPr>
            <a:lvl4pPr marL="1828800" marR="0" lvl="3"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a:ea typeface="Poppins"/>
                <a:cs typeface="Poppins"/>
                <a:sym typeface="Poppins"/>
              </a:defRPr>
            </a:lvl4pPr>
            <a:lvl5pPr marL="2286000" marR="0" lvl="4"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53"/>
          <p:cNvSpPr/>
          <p:nvPr/>
        </p:nvSpPr>
        <p:spPr>
          <a:xfrm>
            <a:off x="12378219" y="4377219"/>
            <a:ext cx="5997233" cy="5997233"/>
          </a:xfrm>
          <a:custGeom>
            <a:avLst/>
            <a:gdLst/>
            <a:ahLst/>
            <a:cxnLst/>
            <a:rect l="l" t="t" r="r" b="b"/>
            <a:pathLst>
              <a:path w="6540754" h="6540754" extrusionOk="0">
                <a:moveTo>
                  <a:pt x="6540754" y="0"/>
                </a:moveTo>
                <a:lnTo>
                  <a:pt x="0" y="6540754"/>
                </a:lnTo>
                <a:lnTo>
                  <a:pt x="6540754" y="6540754"/>
                </a:lnTo>
                <a:close/>
              </a:path>
            </a:pathLst>
          </a:custGeom>
          <a:blipFill rotWithShape="1">
            <a:blip r:embed="rId2">
              <a:alphaModFix/>
            </a:blip>
            <a:stretch>
              <a:fillRect/>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6">
  <p:cSld name="Slide 6">
    <p:spTree>
      <p:nvGrpSpPr>
        <p:cNvPr id="1" name="Shape 120"/>
        <p:cNvGrpSpPr/>
        <p:nvPr/>
      </p:nvGrpSpPr>
      <p:grpSpPr>
        <a:xfrm>
          <a:off x="0" y="0"/>
          <a:ext cx="0" cy="0"/>
          <a:chOff x="0" y="0"/>
          <a:chExt cx="0" cy="0"/>
        </a:xfrm>
      </p:grpSpPr>
      <p:sp>
        <p:nvSpPr>
          <p:cNvPr id="121" name="Google Shape;121;p54"/>
          <p:cNvSpPr/>
          <p:nvPr/>
        </p:nvSpPr>
        <p:spPr>
          <a:xfrm rot="-9557326">
            <a:off x="-1311744" y="-2742014"/>
            <a:ext cx="10508361" cy="10508361"/>
          </a:xfrm>
          <a:custGeom>
            <a:avLst/>
            <a:gdLst/>
            <a:ahLst/>
            <a:cxnLst/>
            <a:rect l="l" t="t" r="r" b="b"/>
            <a:pathLst>
              <a:path w="6540754" h="6540754" extrusionOk="0">
                <a:moveTo>
                  <a:pt x="6540754" y="0"/>
                </a:moveTo>
                <a:lnTo>
                  <a:pt x="0" y="6540754"/>
                </a:lnTo>
                <a:lnTo>
                  <a:pt x="6540754" y="6540754"/>
                </a:lnTo>
                <a:close/>
              </a:path>
            </a:pathLst>
          </a:custGeom>
          <a:blipFill rotWithShape="1">
            <a:blip r:embed="rId2">
              <a:alphaModFix amt="70000"/>
            </a:blip>
            <a:stretch>
              <a:fillRect/>
            </a:stretch>
          </a:blipFill>
          <a:ln>
            <a:noFill/>
          </a:ln>
        </p:spPr>
      </p:sp>
      <p:sp>
        <p:nvSpPr>
          <p:cNvPr id="122" name="Google Shape;122;p54"/>
          <p:cNvSpPr txBox="1">
            <a:spLocks noGrp="1"/>
          </p:cNvSpPr>
          <p:nvPr>
            <p:ph type="body" idx="1"/>
          </p:nvPr>
        </p:nvSpPr>
        <p:spPr>
          <a:xfrm>
            <a:off x="1254125" y="4672606"/>
            <a:ext cx="7735888" cy="671513"/>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1" i="0" u="none" strike="noStrike" cap="none">
                <a:solidFill>
                  <a:schemeClr val="dk1"/>
                </a:solidFill>
                <a:latin typeface="Poppins"/>
                <a:ea typeface="Poppins"/>
                <a:cs typeface="Poppins"/>
                <a:sym typeface="Poppins"/>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3" name="Google Shape;123;p54"/>
          <p:cNvSpPr txBox="1">
            <a:spLocks noGrp="1"/>
          </p:cNvSpPr>
          <p:nvPr>
            <p:ph type="body" idx="2"/>
          </p:nvPr>
        </p:nvSpPr>
        <p:spPr>
          <a:xfrm>
            <a:off x="1254125" y="5486884"/>
            <a:ext cx="7735888" cy="379809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54"/>
          <p:cNvSpPr txBox="1">
            <a:spLocks noGrp="1"/>
          </p:cNvSpPr>
          <p:nvPr>
            <p:ph type="body" idx="3"/>
          </p:nvPr>
        </p:nvSpPr>
        <p:spPr>
          <a:xfrm>
            <a:off x="9258300" y="1059421"/>
            <a:ext cx="7775575" cy="1235075"/>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1" i="0" u="none" strike="noStrike" cap="none">
                <a:solidFill>
                  <a:schemeClr val="dk1"/>
                </a:solidFill>
                <a:latin typeface="Poppins"/>
                <a:ea typeface="Poppins"/>
                <a:cs typeface="Poppins"/>
                <a:sym typeface="Poppins"/>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5" name="Google Shape;125;p54"/>
          <p:cNvSpPr txBox="1">
            <a:spLocks noGrp="1"/>
          </p:cNvSpPr>
          <p:nvPr>
            <p:ph type="body" idx="4"/>
          </p:nvPr>
        </p:nvSpPr>
        <p:spPr>
          <a:xfrm>
            <a:off x="9258300" y="2294497"/>
            <a:ext cx="7775575" cy="699079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26" name="Google Shape;126;p54"/>
          <p:cNvCxnSpPr/>
          <p:nvPr/>
        </p:nvCxnSpPr>
        <p:spPr>
          <a:xfrm rot="5400000">
            <a:off x="4981720" y="5427501"/>
            <a:ext cx="7638760" cy="76200"/>
          </a:xfrm>
          <a:prstGeom prst="straightConnector1">
            <a:avLst/>
          </a:prstGeom>
          <a:noFill/>
          <a:ln w="9525" cap="rnd" cmpd="sng">
            <a:solidFill>
              <a:srgbClr val="292929"/>
            </a:solidFill>
            <a:prstDash val="solid"/>
            <a:round/>
            <a:headEnd type="none" w="sm" len="sm"/>
            <a:tailEnd type="none" w="sm" len="sm"/>
          </a:ln>
        </p:spPr>
      </p:cxnSp>
      <p:sp>
        <p:nvSpPr>
          <p:cNvPr id="127" name="Google Shape;127;p54"/>
          <p:cNvSpPr txBox="1">
            <a:spLocks noGrp="1"/>
          </p:cNvSpPr>
          <p:nvPr>
            <p:ph type="body" idx="5"/>
          </p:nvPr>
        </p:nvSpPr>
        <p:spPr>
          <a:xfrm rot="-1443588">
            <a:off x="149351" y="1265796"/>
            <a:ext cx="6895431" cy="2057400"/>
          </a:xfrm>
          <a:prstGeom prst="rect">
            <a:avLst/>
          </a:prstGeom>
          <a:noFill/>
          <a:ln>
            <a:noFill/>
          </a:ln>
        </p:spPr>
        <p:txBody>
          <a:bodyPr spcFirstLastPara="1" wrap="square" lIns="91425" tIns="45700" rIns="91425" bIns="45700" anchor="t" anchorCtr="0">
            <a:noAutofit/>
          </a:bodyPr>
          <a:lstStyle>
            <a:lvl1pPr marL="457200" marR="0" lvl="0" indent="-393700" algn="l" rtl="0">
              <a:lnSpc>
                <a:spcPct val="90000"/>
              </a:lnSpc>
              <a:spcBef>
                <a:spcPts val="1000"/>
              </a:spcBef>
              <a:spcAft>
                <a:spcPts val="0"/>
              </a:spcAft>
              <a:buClr>
                <a:schemeClr val="dk1"/>
              </a:buClr>
              <a:buSzPts val="2600"/>
              <a:buFont typeface="Arial"/>
              <a:buChar char="•"/>
              <a:defRPr sz="2600" b="1" i="0" u="none" strike="noStrike" cap="none">
                <a:solidFill>
                  <a:schemeClr val="dk1"/>
                </a:solidFill>
                <a:latin typeface="Poppins"/>
                <a:ea typeface="Poppins"/>
                <a:cs typeface="Poppins"/>
                <a:sym typeface="Poppins"/>
              </a:defRPr>
            </a:lvl1pPr>
            <a:lvl2pPr marL="914400" marR="0" lvl="1" indent="-393700" algn="l" rtl="0">
              <a:lnSpc>
                <a:spcPct val="90000"/>
              </a:lnSpc>
              <a:spcBef>
                <a:spcPts val="500"/>
              </a:spcBef>
              <a:spcAft>
                <a:spcPts val="0"/>
              </a:spcAft>
              <a:buClr>
                <a:schemeClr val="dk1"/>
              </a:buClr>
              <a:buSzPts val="2600"/>
              <a:buFont typeface="Arial"/>
              <a:buChar char="•"/>
              <a:defRPr sz="2600" b="1" i="0" u="none" strike="noStrike" cap="none">
                <a:solidFill>
                  <a:schemeClr val="dk1"/>
                </a:solidFill>
                <a:latin typeface="Poppins"/>
                <a:ea typeface="Poppins"/>
                <a:cs typeface="Poppins"/>
                <a:sym typeface="Poppins"/>
              </a:defRPr>
            </a:lvl2pPr>
            <a:lvl3pPr marL="1371600" marR="0" lvl="2" indent="-393700" algn="l" rtl="0">
              <a:lnSpc>
                <a:spcPct val="90000"/>
              </a:lnSpc>
              <a:spcBef>
                <a:spcPts val="500"/>
              </a:spcBef>
              <a:spcAft>
                <a:spcPts val="0"/>
              </a:spcAft>
              <a:buClr>
                <a:schemeClr val="dk1"/>
              </a:buClr>
              <a:buSzPts val="2600"/>
              <a:buFont typeface="Arial"/>
              <a:buChar char="•"/>
              <a:defRPr sz="2600" b="1" i="0" u="none" strike="noStrike" cap="none">
                <a:solidFill>
                  <a:schemeClr val="dk1"/>
                </a:solidFill>
                <a:latin typeface="Poppins"/>
                <a:ea typeface="Poppins"/>
                <a:cs typeface="Poppins"/>
                <a:sym typeface="Poppins"/>
              </a:defRPr>
            </a:lvl3pPr>
            <a:lvl4pPr marL="1828800" marR="0" lvl="3" indent="-393700" algn="l" rtl="0">
              <a:lnSpc>
                <a:spcPct val="90000"/>
              </a:lnSpc>
              <a:spcBef>
                <a:spcPts val="500"/>
              </a:spcBef>
              <a:spcAft>
                <a:spcPts val="0"/>
              </a:spcAft>
              <a:buClr>
                <a:schemeClr val="dk1"/>
              </a:buClr>
              <a:buSzPts val="2600"/>
              <a:buFont typeface="Arial"/>
              <a:buChar char="•"/>
              <a:defRPr sz="2600" b="1" i="0" u="none" strike="noStrike" cap="none">
                <a:solidFill>
                  <a:schemeClr val="dk1"/>
                </a:solidFill>
                <a:latin typeface="Poppins"/>
                <a:ea typeface="Poppins"/>
                <a:cs typeface="Poppins"/>
                <a:sym typeface="Poppins"/>
              </a:defRPr>
            </a:lvl4pPr>
            <a:lvl5pPr marL="2286000" marR="0" lvl="4" indent="-393700" algn="l" rtl="0">
              <a:lnSpc>
                <a:spcPct val="90000"/>
              </a:lnSpc>
              <a:spcBef>
                <a:spcPts val="500"/>
              </a:spcBef>
              <a:spcAft>
                <a:spcPts val="0"/>
              </a:spcAft>
              <a:buClr>
                <a:schemeClr val="dk1"/>
              </a:buClr>
              <a:buSzPts val="2600"/>
              <a:buFont typeface="Arial"/>
              <a:buChar char="•"/>
              <a:defRPr sz="2600" b="1"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54"/>
          <p:cNvSpPr txBox="1"/>
          <p:nvPr/>
        </p:nvSpPr>
        <p:spPr>
          <a:xfrm>
            <a:off x="13106400" y="9803368"/>
            <a:ext cx="5029200"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129" name="Google Shape;129;p54"/>
          <p:cNvCxnSpPr/>
          <p:nvPr/>
        </p:nvCxnSpPr>
        <p:spPr>
          <a:xfrm>
            <a:off x="11658600" y="9739311"/>
            <a:ext cx="6629400" cy="0"/>
          </a:xfrm>
          <a:prstGeom prst="straightConnector1">
            <a:avLst/>
          </a:prstGeom>
          <a:noFill/>
          <a:ln w="9525" cap="flat" cmpd="sng">
            <a:solidFill>
              <a:schemeClr val="dk1"/>
            </a:solidFill>
            <a:prstDash val="solid"/>
            <a:miter lim="800000"/>
            <a:headEnd type="none" w="sm" len="sm"/>
            <a:tailEnd type="none" w="sm" len="sm"/>
          </a:ln>
        </p:spPr>
      </p:cxnSp>
      <p:sp>
        <p:nvSpPr>
          <p:cNvPr id="130" name="Google Shape;130;p54"/>
          <p:cNvSpPr/>
          <p:nvPr/>
        </p:nvSpPr>
        <p:spPr>
          <a:xfrm rot="-9557326">
            <a:off x="-1311744" y="-2742014"/>
            <a:ext cx="10508361" cy="10508361"/>
          </a:xfrm>
          <a:custGeom>
            <a:avLst/>
            <a:gdLst/>
            <a:ahLst/>
            <a:cxnLst/>
            <a:rect l="l" t="t" r="r" b="b"/>
            <a:pathLst>
              <a:path w="6540754" h="6540754" extrusionOk="0">
                <a:moveTo>
                  <a:pt x="6540754" y="0"/>
                </a:moveTo>
                <a:lnTo>
                  <a:pt x="0" y="6540754"/>
                </a:lnTo>
                <a:lnTo>
                  <a:pt x="6540754" y="6540754"/>
                </a:lnTo>
                <a:close/>
              </a:path>
            </a:pathLst>
          </a:custGeom>
          <a:blipFill rotWithShape="1">
            <a:blip r:embed="rId2">
              <a:alphaModFix amt="70000"/>
            </a:blip>
            <a:stretch>
              <a:fillRect/>
            </a:stretch>
          </a:blipFill>
          <a:ln>
            <a:noFill/>
          </a:ln>
        </p:spPr>
      </p:sp>
      <p:cxnSp>
        <p:nvCxnSpPr>
          <p:cNvPr id="131" name="Google Shape;131;p54"/>
          <p:cNvCxnSpPr/>
          <p:nvPr/>
        </p:nvCxnSpPr>
        <p:spPr>
          <a:xfrm rot="5400000">
            <a:off x="4981720" y="5427501"/>
            <a:ext cx="7638760" cy="76200"/>
          </a:xfrm>
          <a:prstGeom prst="straightConnector1">
            <a:avLst/>
          </a:prstGeom>
          <a:noFill/>
          <a:ln w="9525" cap="rnd" cmpd="sng">
            <a:solidFill>
              <a:srgbClr val="292929"/>
            </a:solidFill>
            <a:prstDash val="solid"/>
            <a:round/>
            <a:headEnd type="none" w="sm" len="sm"/>
            <a:tailEnd type="none" w="sm" len="sm"/>
          </a:ln>
        </p:spPr>
      </p:cxnSp>
      <p:sp>
        <p:nvSpPr>
          <p:cNvPr id="132" name="Google Shape;132;p54"/>
          <p:cNvSpPr txBox="1"/>
          <p:nvPr/>
        </p:nvSpPr>
        <p:spPr>
          <a:xfrm>
            <a:off x="13106400" y="9803368"/>
            <a:ext cx="5029200"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133" name="Google Shape;133;p54"/>
          <p:cNvCxnSpPr/>
          <p:nvPr/>
        </p:nvCxnSpPr>
        <p:spPr>
          <a:xfrm>
            <a:off x="11658600" y="9739311"/>
            <a:ext cx="6629400"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lide 9">
  <p:cSld name="Slide 9">
    <p:spTree>
      <p:nvGrpSpPr>
        <p:cNvPr id="1" name="Shape 134"/>
        <p:cNvGrpSpPr/>
        <p:nvPr/>
      </p:nvGrpSpPr>
      <p:grpSpPr>
        <a:xfrm>
          <a:off x="0" y="0"/>
          <a:ext cx="0" cy="0"/>
          <a:chOff x="0" y="0"/>
          <a:chExt cx="0" cy="0"/>
        </a:xfrm>
      </p:grpSpPr>
      <p:sp>
        <p:nvSpPr>
          <p:cNvPr id="135" name="Google Shape;135;p55"/>
          <p:cNvSpPr/>
          <p:nvPr/>
        </p:nvSpPr>
        <p:spPr>
          <a:xfrm>
            <a:off x="13440789" y="5338946"/>
            <a:ext cx="5997233" cy="5997233"/>
          </a:xfrm>
          <a:custGeom>
            <a:avLst/>
            <a:gdLst/>
            <a:ahLst/>
            <a:cxnLst/>
            <a:rect l="l" t="t" r="r" b="b"/>
            <a:pathLst>
              <a:path w="6540754" h="6540754" extrusionOk="0">
                <a:moveTo>
                  <a:pt x="6540754" y="0"/>
                </a:moveTo>
                <a:lnTo>
                  <a:pt x="0" y="6540754"/>
                </a:lnTo>
                <a:lnTo>
                  <a:pt x="6540754" y="6540754"/>
                </a:lnTo>
                <a:close/>
              </a:path>
            </a:pathLst>
          </a:custGeom>
          <a:blipFill rotWithShape="1">
            <a:blip r:embed="rId2">
              <a:alphaModFix/>
            </a:blip>
            <a:stretch>
              <a:fillRect/>
            </a:stretch>
          </a:blipFill>
          <a:ln>
            <a:noFill/>
          </a:ln>
        </p:spPr>
      </p:sp>
      <p:sp>
        <p:nvSpPr>
          <p:cNvPr id="136" name="Google Shape;136;p55"/>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137" name="Google Shape;137;p55"/>
          <p:cNvCxnSpPr/>
          <p:nvPr/>
        </p:nvCxnSpPr>
        <p:spPr>
          <a:xfrm>
            <a:off x="-76200" y="9739311"/>
            <a:ext cx="6629400" cy="0"/>
          </a:xfrm>
          <a:prstGeom prst="straightConnector1">
            <a:avLst/>
          </a:prstGeom>
          <a:noFill/>
          <a:ln w="9525" cap="flat" cmpd="sng">
            <a:solidFill>
              <a:schemeClr val="dk1"/>
            </a:solidFill>
            <a:prstDash val="solid"/>
            <a:miter lim="800000"/>
            <a:headEnd type="none" w="sm" len="sm"/>
            <a:tailEnd type="none" w="sm" len="sm"/>
          </a:ln>
        </p:spPr>
      </p:cxnSp>
      <p:sp>
        <p:nvSpPr>
          <p:cNvPr id="138" name="Google Shape;138;p55"/>
          <p:cNvSpPr txBox="1">
            <a:spLocks noGrp="1"/>
          </p:cNvSpPr>
          <p:nvPr>
            <p:ph type="title"/>
          </p:nvPr>
        </p:nvSpPr>
        <p:spPr>
          <a:xfrm>
            <a:off x="762000" y="547689"/>
            <a:ext cx="15773400" cy="11668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7100"/>
              <a:buFont typeface="Poppins"/>
              <a:buNone/>
              <a:defRPr sz="71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9" name="Google Shape;139;p55"/>
          <p:cNvSpPr txBox="1">
            <a:spLocks noGrp="1"/>
          </p:cNvSpPr>
          <p:nvPr>
            <p:ph type="body" idx="1"/>
          </p:nvPr>
        </p:nvSpPr>
        <p:spPr>
          <a:xfrm>
            <a:off x="762000" y="2095503"/>
            <a:ext cx="15773400" cy="717073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292929"/>
              </a:buClr>
              <a:buSzPts val="3200"/>
              <a:buFont typeface="Arial"/>
              <a:buChar char="•"/>
              <a:defRPr sz="3200" b="0" i="0" u="none" strike="noStrike" cap="none">
                <a:solidFill>
                  <a:srgbClr val="292929"/>
                </a:solidFill>
                <a:latin typeface="Poppins Light"/>
                <a:ea typeface="Poppins Light"/>
                <a:cs typeface="Poppins Light"/>
                <a:sym typeface="Poppins Light"/>
              </a:defRPr>
            </a:lvl1pPr>
            <a:lvl2pPr marL="914400" marR="0" lvl="1"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2pPr>
            <a:lvl3pPr marL="1371600" marR="0" lvl="2"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3pPr>
            <a:lvl4pPr marL="1828800" marR="0" lvl="3"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4pPr>
            <a:lvl5pPr marL="2286000" marR="0" lvl="4"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55"/>
          <p:cNvSpPr/>
          <p:nvPr/>
        </p:nvSpPr>
        <p:spPr>
          <a:xfrm>
            <a:off x="13440789" y="5338946"/>
            <a:ext cx="5997233" cy="5997233"/>
          </a:xfrm>
          <a:custGeom>
            <a:avLst/>
            <a:gdLst/>
            <a:ahLst/>
            <a:cxnLst/>
            <a:rect l="l" t="t" r="r" b="b"/>
            <a:pathLst>
              <a:path w="6540754" h="6540754" extrusionOk="0">
                <a:moveTo>
                  <a:pt x="6540754" y="0"/>
                </a:moveTo>
                <a:lnTo>
                  <a:pt x="0" y="6540754"/>
                </a:lnTo>
                <a:lnTo>
                  <a:pt x="6540754" y="6540754"/>
                </a:lnTo>
                <a:close/>
              </a:path>
            </a:pathLst>
          </a:custGeom>
          <a:blipFill rotWithShape="1">
            <a:blip r:embed="rId2">
              <a:alphaModFix/>
            </a:blip>
            <a:stretch>
              <a:fillRect/>
            </a:stretch>
          </a:blipFill>
          <a:ln>
            <a:noFill/>
          </a:ln>
        </p:spPr>
      </p:sp>
      <p:sp>
        <p:nvSpPr>
          <p:cNvPr id="141" name="Google Shape;141;p55"/>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142" name="Google Shape;142;p55"/>
          <p:cNvCxnSpPr/>
          <p:nvPr/>
        </p:nvCxnSpPr>
        <p:spPr>
          <a:xfrm>
            <a:off x="-76200" y="9739311"/>
            <a:ext cx="6629400"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11">
  <p:cSld name="Slide 11">
    <p:spTree>
      <p:nvGrpSpPr>
        <p:cNvPr id="1" name="Shape 143"/>
        <p:cNvGrpSpPr/>
        <p:nvPr/>
      </p:nvGrpSpPr>
      <p:grpSpPr>
        <a:xfrm>
          <a:off x="0" y="0"/>
          <a:ext cx="0" cy="0"/>
          <a:chOff x="0" y="0"/>
          <a:chExt cx="0" cy="0"/>
        </a:xfrm>
      </p:grpSpPr>
      <p:sp>
        <p:nvSpPr>
          <p:cNvPr id="144" name="Google Shape;144;p56"/>
          <p:cNvSpPr>
            <a:spLocks noGrp="1"/>
          </p:cNvSpPr>
          <p:nvPr>
            <p:ph type="pic" idx="2"/>
          </p:nvPr>
        </p:nvSpPr>
        <p:spPr>
          <a:xfrm>
            <a:off x="762001" y="1866899"/>
            <a:ext cx="8153400" cy="7418389"/>
          </a:xfrm>
          <a:prstGeom prst="rect">
            <a:avLst/>
          </a:prstGeom>
          <a:noFill/>
          <a:ln>
            <a:noFill/>
          </a:ln>
        </p:spPr>
      </p:sp>
      <p:grpSp>
        <p:nvGrpSpPr>
          <p:cNvPr id="145" name="Google Shape;145;p56"/>
          <p:cNvGrpSpPr/>
          <p:nvPr/>
        </p:nvGrpSpPr>
        <p:grpSpPr>
          <a:xfrm rot="3608892">
            <a:off x="13166033" y="9154080"/>
            <a:ext cx="1066784" cy="1447561"/>
            <a:chOff x="9865059" y="-1998451"/>
            <a:chExt cx="9190270" cy="12263510"/>
          </a:xfrm>
        </p:grpSpPr>
        <p:sp>
          <p:nvSpPr>
            <p:cNvPr id="146" name="Google Shape;146;p56"/>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a:alphaModFix/>
              </a:blip>
              <a:stretch>
                <a:fillRect/>
              </a:stretch>
            </a:blipFill>
            <a:ln>
              <a:noFill/>
            </a:ln>
          </p:spPr>
        </p:sp>
        <p:sp>
          <p:nvSpPr>
            <p:cNvPr id="147" name="Google Shape;147;p56"/>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a:alphaModFix/>
              </a:blip>
              <a:stretch>
                <a:fillRect/>
              </a:stretch>
            </a:blipFill>
            <a:ln>
              <a:noFill/>
            </a:ln>
          </p:spPr>
        </p:sp>
        <p:sp>
          <p:nvSpPr>
            <p:cNvPr id="148" name="Google Shape;148;p56"/>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a:alphaModFix/>
              </a:blip>
              <a:stretch>
                <a:fillRect/>
              </a:stretch>
            </a:blipFill>
            <a:ln>
              <a:noFill/>
            </a:ln>
          </p:spPr>
        </p:sp>
        <p:sp>
          <p:nvSpPr>
            <p:cNvPr id="149" name="Google Shape;149;p56"/>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a:alphaModFix/>
              </a:blip>
              <a:stretch>
                <a:fillRect/>
              </a:stretch>
            </a:blipFill>
            <a:ln>
              <a:noFill/>
            </a:ln>
          </p:spPr>
        </p:sp>
        <p:sp>
          <p:nvSpPr>
            <p:cNvPr id="150" name="Google Shape;150;p56"/>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a:alphaModFix/>
              </a:blip>
              <a:stretch>
                <a:fillRect/>
              </a:stretch>
            </a:blipFill>
            <a:ln>
              <a:noFill/>
            </a:ln>
          </p:spPr>
        </p:sp>
      </p:grpSp>
      <p:sp>
        <p:nvSpPr>
          <p:cNvPr id="151" name="Google Shape;151;p56"/>
          <p:cNvSpPr txBox="1">
            <a:spLocks noGrp="1"/>
          </p:cNvSpPr>
          <p:nvPr>
            <p:ph type="body" idx="1"/>
          </p:nvPr>
        </p:nvSpPr>
        <p:spPr>
          <a:xfrm>
            <a:off x="9252783" y="1866900"/>
            <a:ext cx="7775575" cy="1235075"/>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1" i="0" u="none" strike="noStrike" cap="none">
                <a:solidFill>
                  <a:schemeClr val="dk1"/>
                </a:solidFill>
                <a:latin typeface="Poppins"/>
                <a:ea typeface="Poppins"/>
                <a:cs typeface="Poppins"/>
                <a:sym typeface="Poppins"/>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52" name="Google Shape;152;p56"/>
          <p:cNvSpPr txBox="1">
            <a:spLocks noGrp="1"/>
          </p:cNvSpPr>
          <p:nvPr>
            <p:ph type="body" idx="3"/>
          </p:nvPr>
        </p:nvSpPr>
        <p:spPr>
          <a:xfrm>
            <a:off x="9258300" y="3238499"/>
            <a:ext cx="7775575" cy="6046789"/>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 name="Google Shape;153;p56"/>
          <p:cNvSpPr txBox="1">
            <a:spLocks noGrp="1"/>
          </p:cNvSpPr>
          <p:nvPr>
            <p:ph type="title"/>
          </p:nvPr>
        </p:nvSpPr>
        <p:spPr>
          <a:xfrm>
            <a:off x="762000" y="547689"/>
            <a:ext cx="15773400" cy="11668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7100"/>
              <a:buFont typeface="Poppins"/>
              <a:buNone/>
              <a:defRPr sz="71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4" name="Google Shape;154;p56"/>
          <p:cNvSpPr txBox="1"/>
          <p:nvPr/>
        </p:nvSpPr>
        <p:spPr>
          <a:xfrm>
            <a:off x="14554200" y="9803368"/>
            <a:ext cx="4191000" cy="3717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155" name="Google Shape;155;p56"/>
          <p:cNvCxnSpPr/>
          <p:nvPr/>
        </p:nvCxnSpPr>
        <p:spPr>
          <a:xfrm rot="10800000" flipH="1">
            <a:off x="12806177" y="9715501"/>
            <a:ext cx="5481823" cy="23810"/>
          </a:xfrm>
          <a:prstGeom prst="straightConnector1">
            <a:avLst/>
          </a:prstGeom>
          <a:noFill/>
          <a:ln w="9525" cap="flat" cmpd="sng">
            <a:solidFill>
              <a:schemeClr val="dk1"/>
            </a:solidFill>
            <a:prstDash val="solid"/>
            <a:miter lim="800000"/>
            <a:headEnd type="none" w="sm" len="sm"/>
            <a:tailEnd type="none" w="sm" len="sm"/>
          </a:ln>
        </p:spPr>
      </p:cxnSp>
      <p:grpSp>
        <p:nvGrpSpPr>
          <p:cNvPr id="156" name="Google Shape;156;p56"/>
          <p:cNvGrpSpPr/>
          <p:nvPr/>
        </p:nvGrpSpPr>
        <p:grpSpPr>
          <a:xfrm rot="3608892">
            <a:off x="13166033" y="9154080"/>
            <a:ext cx="1066784" cy="1447561"/>
            <a:chOff x="9865059" y="-1998451"/>
            <a:chExt cx="9190270" cy="12263510"/>
          </a:xfrm>
        </p:grpSpPr>
        <p:sp>
          <p:nvSpPr>
            <p:cNvPr id="157" name="Google Shape;157;p56"/>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a:alphaModFix/>
              </a:blip>
              <a:stretch>
                <a:fillRect/>
              </a:stretch>
            </a:blipFill>
            <a:ln>
              <a:noFill/>
            </a:ln>
          </p:spPr>
        </p:sp>
        <p:sp>
          <p:nvSpPr>
            <p:cNvPr id="158" name="Google Shape;158;p56"/>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a:alphaModFix/>
              </a:blip>
              <a:stretch>
                <a:fillRect/>
              </a:stretch>
            </a:blipFill>
            <a:ln>
              <a:noFill/>
            </a:ln>
          </p:spPr>
        </p:sp>
        <p:sp>
          <p:nvSpPr>
            <p:cNvPr id="159" name="Google Shape;159;p56"/>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a:alphaModFix/>
              </a:blip>
              <a:stretch>
                <a:fillRect/>
              </a:stretch>
            </a:blipFill>
            <a:ln>
              <a:noFill/>
            </a:ln>
          </p:spPr>
        </p:sp>
        <p:sp>
          <p:nvSpPr>
            <p:cNvPr id="160" name="Google Shape;160;p56"/>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a:alphaModFix/>
              </a:blip>
              <a:stretch>
                <a:fillRect/>
              </a:stretch>
            </a:blipFill>
            <a:ln>
              <a:noFill/>
            </a:ln>
          </p:spPr>
        </p:sp>
        <p:sp>
          <p:nvSpPr>
            <p:cNvPr id="161" name="Google Shape;161;p56"/>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a:alphaModFix/>
              </a:blip>
              <a:stretch>
                <a:fillRect/>
              </a:stretch>
            </a:blipFill>
            <a:ln>
              <a:noFill/>
            </a:ln>
          </p:spPr>
        </p:sp>
      </p:grpSp>
      <p:sp>
        <p:nvSpPr>
          <p:cNvPr id="162" name="Google Shape;162;p56"/>
          <p:cNvSpPr txBox="1"/>
          <p:nvPr/>
        </p:nvSpPr>
        <p:spPr>
          <a:xfrm>
            <a:off x="14554200" y="9803368"/>
            <a:ext cx="4191000" cy="3717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163" name="Google Shape;163;p56"/>
          <p:cNvCxnSpPr/>
          <p:nvPr/>
        </p:nvCxnSpPr>
        <p:spPr>
          <a:xfrm rot="10800000" flipH="1">
            <a:off x="12806177" y="9715501"/>
            <a:ext cx="5481823" cy="2381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microsoft.com/office/2018/10/relationships/comments" Target="../comments/modernComment_109_0.xml"/><Relationship Id="rId5" Type="http://schemas.openxmlformats.org/officeDocument/2006/relationships/hyperlink" Target="https://data.undp.org/vaccine-equity/" TargetMode="Externa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microsoft.com/office/2018/10/relationships/comments" Target="../comments/modernComment_10A_0.xml"/><Relationship Id="rId5" Type="http://schemas.openxmlformats.org/officeDocument/2006/relationships/hyperlink" Target="https://data.undp.org/vaccine-equity/" TargetMode="Externa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microsoft.com/office/2018/10/relationships/comments" Target="../comments/modernComment_10D_0.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2.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8" Type="http://schemas.openxmlformats.org/officeDocument/2006/relationships/hyperlink" Target="https://dhsprogram.com/" TargetMode="External"/><Relationship Id="rId3" Type="http://schemas.openxmlformats.org/officeDocument/2006/relationships/hyperlink" Target="https://www.who.int/health-topics/social-determinants-of-health#tab=tab_1" TargetMode="External"/><Relationship Id="rId7" Type="http://schemas.openxmlformats.org/officeDocument/2006/relationships/hyperlink" Target="http://www.immunizationagenda2030.org/"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www.cdc.gov/publichealthgateway/publichealthservices/pdf/ten_essential_services_and_sdoh.pdf" TargetMode="External"/><Relationship Id="rId5" Type="http://schemas.openxmlformats.org/officeDocument/2006/relationships/hyperlink" Target="https://www.cdc.gov/socialdeterminants/about.html" TargetMode="External"/><Relationship Id="rId10" Type="http://schemas.openxmlformats.org/officeDocument/2006/relationships/image" Target="../media/image52.png"/><Relationship Id="rId4" Type="http://schemas.openxmlformats.org/officeDocument/2006/relationships/hyperlink" Target="https://www.who.int/fr/campaigns/vaccine-equity" TargetMode="External"/><Relationship Id="rId9" Type="http://schemas.openxmlformats.org/officeDocument/2006/relationships/hyperlink" Target="https://www.ncbi.nlm.nih.gov/pmc/articles/PMC769900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
          <p:cNvSpPr txBox="1">
            <a:spLocks noGrp="1"/>
          </p:cNvSpPr>
          <p:nvPr>
            <p:ph type="title"/>
          </p:nvPr>
        </p:nvSpPr>
        <p:spPr>
          <a:xfrm>
            <a:off x="686796" y="1028700"/>
            <a:ext cx="12857693" cy="1989137"/>
          </a:xfrm>
          <a:prstGeom prst="rect">
            <a:avLst/>
          </a:prstGeom>
          <a:noFill/>
          <a:ln>
            <a:noFill/>
          </a:ln>
        </p:spPr>
        <p:txBody>
          <a:bodyPr spcFirstLastPara="1" wrap="square" lIns="91425" tIns="45700" rIns="91425" bIns="45700" anchor="t" anchorCtr="0">
            <a:noAutofit/>
          </a:bodyPr>
          <a:lstStyle/>
          <a:p>
            <a:pPr>
              <a:buSzPts val="10802"/>
            </a:pPr>
            <a:r>
              <a:rPr lang="en-US"/>
              <a:t>Formation</a:t>
            </a:r>
            <a:br>
              <a:rPr lang="en-US"/>
            </a:br>
            <a:r>
              <a:rPr lang="en-US" err="1"/>
              <a:t>Complète</a:t>
            </a:r>
            <a:r>
              <a:rPr lang="en-US"/>
              <a:t> </a:t>
            </a:r>
            <a:br>
              <a:rPr lang="en-US"/>
            </a:br>
            <a:endParaRPr/>
          </a:p>
        </p:txBody>
      </p:sp>
      <p:sp>
        <p:nvSpPr>
          <p:cNvPr id="413" name="Google Shape;413;p1"/>
          <p:cNvSpPr txBox="1">
            <a:spLocks noGrp="1"/>
          </p:cNvSpPr>
          <p:nvPr>
            <p:ph type="body" idx="1"/>
          </p:nvPr>
        </p:nvSpPr>
        <p:spPr>
          <a:xfrm>
            <a:off x="686796" y="4419600"/>
            <a:ext cx="11657604" cy="1447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92929"/>
              </a:buClr>
              <a:buSzPts val="4800"/>
              <a:buNone/>
            </a:pPr>
            <a:r>
              <a:rPr lang="en-US" sz="4800"/>
              <a:t>28 Juin – 21 juillet 2022</a:t>
            </a:r>
            <a:endParaRPr/>
          </a:p>
          <a:p>
            <a:pPr marL="228600" lvl="0" indent="0" algn="l" rtl="0">
              <a:lnSpc>
                <a:spcPct val="90000"/>
              </a:lnSpc>
              <a:spcBef>
                <a:spcPts val="1000"/>
              </a:spcBef>
              <a:spcAft>
                <a:spcPts val="0"/>
              </a:spcAft>
              <a:buClr>
                <a:srgbClr val="292929"/>
              </a:buClr>
              <a:buSzPts val="4400"/>
              <a:buNone/>
            </a:pPr>
            <a:endParaRPr sz="4400"/>
          </a:p>
        </p:txBody>
      </p:sp>
      <p:sp>
        <p:nvSpPr>
          <p:cNvPr id="414" name="Google Shape;414;p1"/>
          <p:cNvSpPr txBox="1">
            <a:spLocks noGrp="1"/>
          </p:cNvSpPr>
          <p:nvPr>
            <p:ph type="body" idx="2"/>
          </p:nvPr>
        </p:nvSpPr>
        <p:spPr>
          <a:xfrm>
            <a:off x="690716" y="7417334"/>
            <a:ext cx="8991600" cy="1676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92929"/>
              </a:buClr>
              <a:buSzPts val="3348"/>
              <a:buNone/>
            </a:pPr>
            <a:r>
              <a:rPr lang="en-US" sz="3348"/>
              <a:t>PRÉSENTÉ PAR GAVI, OMS, UNICEF &amp; DU US CDC</a:t>
            </a:r>
            <a:endParaRPr/>
          </a:p>
          <a:p>
            <a:pPr marL="228600" lvl="0" indent="-15875" algn="l" rtl="0">
              <a:lnSpc>
                <a:spcPct val="90000"/>
              </a:lnSpc>
              <a:spcBef>
                <a:spcPts val="1000"/>
              </a:spcBef>
              <a:spcAft>
                <a:spcPts val="0"/>
              </a:spcAft>
              <a:buClr>
                <a:srgbClr val="292929"/>
              </a:buClr>
              <a:buSzPts val="335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10"/>
          <p:cNvSpPr txBox="1">
            <a:spLocks noGrp="1"/>
          </p:cNvSpPr>
          <p:nvPr>
            <p:ph type="title"/>
          </p:nvPr>
        </p:nvSpPr>
        <p:spPr>
          <a:xfrm>
            <a:off x="1030450" y="252589"/>
            <a:ext cx="15773400" cy="17001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292929"/>
              </a:buClr>
              <a:buSzPct val="100000"/>
              <a:buFont typeface="Poppins"/>
              <a:buNone/>
            </a:pPr>
            <a:r>
              <a:rPr lang="en-US" sz="6000"/>
              <a:t>Le </a:t>
            </a:r>
            <a:r>
              <a:rPr lang="en-US" sz="6000" err="1"/>
              <a:t>déploiement</a:t>
            </a:r>
            <a:r>
              <a:rPr lang="en-US" sz="6000"/>
              <a:t> du </a:t>
            </a:r>
            <a:r>
              <a:rPr lang="en-US" sz="6000" err="1"/>
              <a:t>vaccin</a:t>
            </a:r>
            <a:r>
              <a:rPr lang="en-US" sz="6000"/>
              <a:t> COVID-19 a </a:t>
            </a:r>
            <a:r>
              <a:rPr lang="en-US" sz="6000" err="1"/>
              <a:t>été</a:t>
            </a:r>
            <a:r>
              <a:rPr lang="en-US" sz="6000"/>
              <a:t> plus lent dans les pays à </a:t>
            </a:r>
            <a:r>
              <a:rPr lang="en-US" sz="6000" err="1"/>
              <a:t>faible</a:t>
            </a:r>
            <a:r>
              <a:rPr lang="en-US" sz="6000"/>
              <a:t> </a:t>
            </a:r>
            <a:r>
              <a:rPr lang="en-US" sz="6000" err="1"/>
              <a:t>revenu</a:t>
            </a:r>
            <a:endParaRPr err="1"/>
          </a:p>
        </p:txBody>
      </p:sp>
      <p:sp>
        <p:nvSpPr>
          <p:cNvPr id="504" name="Google Shape;504;p10"/>
          <p:cNvSpPr txBox="1">
            <a:spLocks noGrp="1"/>
          </p:cNvSpPr>
          <p:nvPr>
            <p:ph type="body" idx="1"/>
          </p:nvPr>
        </p:nvSpPr>
        <p:spPr>
          <a:xfrm>
            <a:off x="762000" y="2095503"/>
            <a:ext cx="15773400" cy="7170735"/>
          </a:xfrm>
          <a:prstGeom prst="rect">
            <a:avLst/>
          </a:prstGeom>
          <a:noFill/>
          <a:ln>
            <a:noFill/>
          </a:ln>
        </p:spPr>
        <p:txBody>
          <a:bodyPr spcFirstLastPara="1" wrap="square" lIns="91425" tIns="45700" rIns="91425" bIns="45700" anchor="t" anchorCtr="0">
            <a:noAutofit/>
          </a:bodyPr>
          <a:lstStyle/>
          <a:p>
            <a:pPr marL="228600" lvl="0" indent="-25400" algn="l" rtl="0">
              <a:lnSpc>
                <a:spcPct val="90000"/>
              </a:lnSpc>
              <a:spcBef>
                <a:spcPts val="0"/>
              </a:spcBef>
              <a:spcAft>
                <a:spcPts val="0"/>
              </a:spcAft>
              <a:buClr>
                <a:srgbClr val="292929"/>
              </a:buClr>
              <a:buSzPts val="3200"/>
              <a:buNone/>
            </a:pPr>
            <a:endParaRPr/>
          </a:p>
        </p:txBody>
      </p:sp>
      <p:pic>
        <p:nvPicPr>
          <p:cNvPr id="505" name="Google Shape;505;p10"/>
          <p:cNvPicPr preferRelativeResize="0"/>
          <p:nvPr/>
        </p:nvPicPr>
        <p:blipFill rotWithShape="1">
          <a:blip r:embed="rId3">
            <a:alphaModFix/>
          </a:blip>
          <a:srcRect t="3374" b="6874"/>
          <a:stretch/>
        </p:blipFill>
        <p:spPr>
          <a:xfrm>
            <a:off x="635969" y="2090853"/>
            <a:ext cx="7432500" cy="7424400"/>
          </a:xfrm>
          <a:prstGeom prst="roundRect">
            <a:avLst>
              <a:gd name="adj" fmla="val 4293"/>
            </a:avLst>
          </a:prstGeom>
          <a:noFill/>
          <a:ln>
            <a:noFill/>
          </a:ln>
        </p:spPr>
      </p:pic>
      <p:pic>
        <p:nvPicPr>
          <p:cNvPr id="506" name="Google Shape;506;p10"/>
          <p:cNvPicPr preferRelativeResize="0"/>
          <p:nvPr/>
        </p:nvPicPr>
        <p:blipFill rotWithShape="1">
          <a:blip r:embed="rId4">
            <a:alphaModFix/>
          </a:blip>
          <a:srcRect/>
          <a:stretch/>
        </p:blipFill>
        <p:spPr>
          <a:xfrm>
            <a:off x="8638207" y="2906662"/>
            <a:ext cx="8886825" cy="5172075"/>
          </a:xfrm>
          <a:prstGeom prst="rect">
            <a:avLst/>
          </a:prstGeom>
          <a:noFill/>
          <a:ln>
            <a:noFill/>
          </a:ln>
        </p:spPr>
      </p:pic>
      <p:sp>
        <p:nvSpPr>
          <p:cNvPr id="507" name="Google Shape;507;p10"/>
          <p:cNvSpPr txBox="1"/>
          <p:nvPr/>
        </p:nvSpPr>
        <p:spPr>
          <a:xfrm>
            <a:off x="10052837" y="9515258"/>
            <a:ext cx="75188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sng" strike="noStrike" cap="none">
                <a:solidFill>
                  <a:srgbClr val="000000"/>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United Nations Development Programme Global Dashboard for Vaccine Equity</a:t>
            </a:r>
            <a:endParaRPr sz="1800" b="0" i="0" u="none" strike="noStrike" cap="none">
              <a:solidFill>
                <a:srgbClr val="000000"/>
              </a:solidFill>
              <a:latin typeface="Calibri"/>
              <a:ea typeface="Calibri"/>
              <a:cs typeface="Calibri"/>
              <a:sym typeface="Calibri"/>
            </a:endParaRPr>
          </a:p>
        </p:txBody>
      </p:sp>
      <p:sp>
        <p:nvSpPr>
          <p:cNvPr id="508" name="Google Shape;508;p10"/>
          <p:cNvSpPr txBox="1"/>
          <p:nvPr/>
        </p:nvSpPr>
        <p:spPr>
          <a:xfrm>
            <a:off x="8722955" y="2966655"/>
            <a:ext cx="4259980" cy="923299"/>
          </a:xfrm>
          <a:prstGeom prst="rect">
            <a:avLst/>
          </a:prstGeom>
          <a:solidFill>
            <a:schemeClr val="bg1">
              <a:lumMod val="95000"/>
            </a:schemeClr>
          </a:solidFill>
          <a:ln>
            <a:noFill/>
          </a:ln>
        </p:spPr>
        <p:txBody>
          <a:bodyPr spcFirstLastPara="1" wrap="square" lIns="91425" tIns="91425" rIns="91425" bIns="91425" anchor="t" anchorCtr="0">
            <a:spAutoFit/>
          </a:bodyPr>
          <a:lstStyle/>
          <a:p>
            <a:pPr algn="ctr"/>
            <a:r>
              <a:rPr lang="en-US" sz="2400" b="1">
                <a:solidFill>
                  <a:schemeClr val="tx1"/>
                </a:solidFill>
              </a:rPr>
              <a:t>Les pays à </a:t>
            </a:r>
            <a:r>
              <a:rPr lang="en-US" sz="2400" b="1" err="1">
                <a:solidFill>
                  <a:schemeClr val="tx1"/>
                </a:solidFill>
              </a:rPr>
              <a:t>revenu</a:t>
            </a:r>
            <a:r>
              <a:rPr lang="en-US" sz="2400" b="1">
                <a:solidFill>
                  <a:schemeClr val="tx1"/>
                </a:solidFill>
              </a:rPr>
              <a:t> </a:t>
            </a:r>
            <a:r>
              <a:rPr lang="en-US" sz="2400" b="1" err="1">
                <a:solidFill>
                  <a:schemeClr val="tx1"/>
                </a:solidFill>
              </a:rPr>
              <a:t>élevé</a:t>
            </a:r>
            <a:r>
              <a:rPr lang="en-US" sz="2400" b="1">
                <a:solidFill>
                  <a:schemeClr val="tx1"/>
                </a:solidFill>
              </a:rPr>
              <a:t>:</a:t>
            </a:r>
          </a:p>
          <a:p>
            <a:pPr algn="ctr"/>
            <a:r>
              <a:rPr lang="en-US" sz="2400" b="1">
                <a:solidFill>
                  <a:schemeClr val="tx1"/>
                </a:solidFill>
              </a:rPr>
              <a:t>3 </a:t>
            </a:r>
            <a:r>
              <a:rPr lang="en-US" sz="2400" b="1" err="1">
                <a:solidFill>
                  <a:schemeClr val="tx1"/>
                </a:solidFill>
              </a:rPr>
              <a:t>personnes</a:t>
            </a:r>
            <a:r>
              <a:rPr lang="en-US" sz="2400" b="1">
                <a:solidFill>
                  <a:schemeClr val="tx1"/>
                </a:solidFill>
              </a:rPr>
              <a:t> sur 4 , </a:t>
            </a:r>
            <a:r>
              <a:rPr lang="en-US" sz="2400" b="1" err="1">
                <a:solidFill>
                  <a:schemeClr val="tx1"/>
                </a:solidFill>
              </a:rPr>
              <a:t>ou</a:t>
            </a:r>
            <a:endParaRPr lang="en-US" sz="2400" b="1">
              <a:solidFill>
                <a:schemeClr val="tx1"/>
              </a:solidFill>
            </a:endParaRPr>
          </a:p>
        </p:txBody>
      </p:sp>
      <p:sp>
        <p:nvSpPr>
          <p:cNvPr id="510" name="Google Shape;510;p10"/>
          <p:cNvSpPr txBox="1"/>
          <p:nvPr/>
        </p:nvSpPr>
        <p:spPr>
          <a:xfrm>
            <a:off x="1468051" y="5453448"/>
            <a:ext cx="1696752" cy="1261854"/>
          </a:xfrm>
          <a:prstGeom prst="rect">
            <a:avLst/>
          </a:prstGeom>
          <a:solidFill>
            <a:schemeClr val="accent5">
              <a:lumMod val="20000"/>
              <a:lumOff val="80000"/>
            </a:schemeClr>
          </a:solidFill>
          <a:ln>
            <a:noFill/>
          </a:ln>
        </p:spPr>
        <p:txBody>
          <a:bodyPr spcFirstLastPara="1" wrap="square" lIns="91425" tIns="91425" rIns="91425" bIns="91425" anchor="t" anchorCtr="0">
            <a:spAutoFit/>
          </a:bodyPr>
          <a:lstStyle/>
          <a:p>
            <a:r>
              <a:rPr lang="en-US" b="1">
                <a:solidFill>
                  <a:schemeClr val="accent2"/>
                </a:solidFill>
              </a:rPr>
              <a:t>La </a:t>
            </a:r>
            <a:r>
              <a:rPr lang="en-US" b="1" err="1">
                <a:solidFill>
                  <a:schemeClr val="accent2"/>
                </a:solidFill>
              </a:rPr>
              <a:t>ligne</a:t>
            </a:r>
            <a:r>
              <a:rPr lang="en-US" b="1">
                <a:solidFill>
                  <a:schemeClr val="accent2"/>
                </a:solidFill>
              </a:rPr>
              <a:t> rouge </a:t>
            </a:r>
            <a:r>
              <a:rPr lang="en-US" b="1" err="1">
                <a:solidFill>
                  <a:schemeClr val="accent2"/>
                </a:solidFill>
              </a:rPr>
              <a:t>indique</a:t>
            </a:r>
            <a:r>
              <a:rPr lang="en-US" b="1">
                <a:solidFill>
                  <a:schemeClr val="accent2"/>
                </a:solidFill>
              </a:rPr>
              <a:t> le </a:t>
            </a:r>
            <a:r>
              <a:rPr lang="en-US" b="1" err="1">
                <a:solidFill>
                  <a:schemeClr val="accent2"/>
                </a:solidFill>
              </a:rPr>
              <a:t>déploiement</a:t>
            </a:r>
            <a:r>
              <a:rPr lang="en-US" b="1">
                <a:solidFill>
                  <a:schemeClr val="accent2"/>
                </a:solidFill>
              </a:rPr>
              <a:t> lent dans les pays à </a:t>
            </a:r>
            <a:r>
              <a:rPr lang="en-US" b="1" err="1">
                <a:solidFill>
                  <a:schemeClr val="accent2"/>
                </a:solidFill>
              </a:rPr>
              <a:t>faible</a:t>
            </a:r>
            <a:r>
              <a:rPr lang="en-US" b="1">
                <a:solidFill>
                  <a:schemeClr val="accent2"/>
                </a:solidFill>
              </a:rPr>
              <a:t> </a:t>
            </a:r>
            <a:r>
              <a:rPr lang="en-US" b="1" err="1">
                <a:solidFill>
                  <a:schemeClr val="accent2"/>
                </a:solidFill>
              </a:rPr>
              <a:t>revenu</a:t>
            </a:r>
            <a:r>
              <a:rPr lang="en-US" b="1">
                <a:solidFill>
                  <a:schemeClr val="accent2"/>
                </a:solidFill>
              </a:rPr>
              <a:t> </a:t>
            </a:r>
          </a:p>
        </p:txBody>
      </p:sp>
      <p:sp>
        <p:nvSpPr>
          <p:cNvPr id="511" name="Google Shape;511;p10"/>
          <p:cNvSpPr txBox="1"/>
          <p:nvPr/>
        </p:nvSpPr>
        <p:spPr>
          <a:xfrm>
            <a:off x="6426200" y="7661876"/>
            <a:ext cx="1574700" cy="400200"/>
          </a:xfrm>
          <a:prstGeom prst="rect">
            <a:avLst/>
          </a:prstGeom>
          <a:solidFill>
            <a:schemeClr val="accent5">
              <a:lumMod val="20000"/>
              <a:lumOff val="80000"/>
            </a:schemeClr>
          </a:solidFill>
          <a:ln>
            <a:noFill/>
          </a:ln>
        </p:spPr>
        <p:txBody>
          <a:bodyPr spcFirstLastPara="1" wrap="square" lIns="91425" tIns="91425" rIns="91425" bIns="91425" anchor="t" anchorCtr="0">
            <a:spAutoFit/>
          </a:bodyPr>
          <a:lstStyle/>
          <a:p>
            <a:r>
              <a:rPr lang="en-US" b="1" err="1">
                <a:solidFill>
                  <a:srgbClr val="ED7D31"/>
                </a:solidFill>
              </a:rPr>
              <a:t>Faible</a:t>
            </a:r>
            <a:r>
              <a:rPr lang="en-US" b="1">
                <a:solidFill>
                  <a:srgbClr val="ED7D31"/>
                </a:solidFill>
              </a:rPr>
              <a:t> </a:t>
            </a:r>
            <a:r>
              <a:rPr lang="en-US" b="1" err="1">
                <a:solidFill>
                  <a:srgbClr val="ED7D31"/>
                </a:solidFill>
              </a:rPr>
              <a:t>revenu</a:t>
            </a:r>
          </a:p>
        </p:txBody>
      </p:sp>
      <p:sp>
        <p:nvSpPr>
          <p:cNvPr id="512" name="Google Shape;512;p10"/>
          <p:cNvSpPr txBox="1"/>
          <p:nvPr/>
        </p:nvSpPr>
        <p:spPr>
          <a:xfrm>
            <a:off x="6422424" y="5012724"/>
            <a:ext cx="1790700" cy="615523"/>
          </a:xfrm>
          <a:prstGeom prst="rect">
            <a:avLst/>
          </a:prstGeom>
          <a:solidFill>
            <a:schemeClr val="accent5">
              <a:lumMod val="20000"/>
              <a:lumOff val="80000"/>
            </a:scheme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rgbClr val="4472C4"/>
                </a:solidFill>
              </a:rPr>
              <a:t>Revenu </a:t>
            </a:r>
            <a:r>
              <a:rPr lang="en-US" b="1" err="1">
                <a:solidFill>
                  <a:srgbClr val="4472C4"/>
                </a:solidFill>
              </a:rPr>
              <a:t>intermédiaire</a:t>
            </a:r>
          </a:p>
        </p:txBody>
      </p:sp>
      <p:sp>
        <p:nvSpPr>
          <p:cNvPr id="513" name="Google Shape;513;p10"/>
          <p:cNvSpPr txBox="1"/>
          <p:nvPr/>
        </p:nvSpPr>
        <p:spPr>
          <a:xfrm>
            <a:off x="6375400" y="2573980"/>
            <a:ext cx="2153408" cy="1046410"/>
          </a:xfrm>
          <a:prstGeom prst="rect">
            <a:avLst/>
          </a:prstGeom>
          <a:solidFill>
            <a:schemeClr val="accent5">
              <a:lumMod val="20000"/>
              <a:lumOff val="80000"/>
            </a:schemeClr>
          </a:solidFill>
          <a:ln>
            <a:noFill/>
          </a:ln>
        </p:spPr>
        <p:txBody>
          <a:bodyPr spcFirstLastPara="1" wrap="square" lIns="91425" tIns="91425" rIns="91425" bIns="91425" anchor="t" anchorCtr="0">
            <a:spAutoFit/>
          </a:bodyPr>
          <a:lstStyle/>
          <a:p>
            <a:r>
              <a:rPr lang="en-US" b="1">
                <a:solidFill>
                  <a:schemeClr val="accent1"/>
                </a:solidFill>
              </a:rPr>
              <a:t>Revenu </a:t>
            </a:r>
            <a:r>
              <a:rPr lang="en-US" b="1" err="1">
                <a:solidFill>
                  <a:schemeClr val="accent1"/>
                </a:solidFill>
              </a:rPr>
              <a:t>moyen</a:t>
            </a:r>
            <a:r>
              <a:rPr lang="en-US" b="1">
                <a:solidFill>
                  <a:schemeClr val="accent1"/>
                </a:solidFill>
              </a:rPr>
              <a:t> </a:t>
            </a:r>
            <a:r>
              <a:rPr lang="en-US" b="1" err="1">
                <a:solidFill>
                  <a:schemeClr val="accent1"/>
                </a:solidFill>
              </a:rPr>
              <a:t>supérieur</a:t>
            </a:r>
          </a:p>
          <a:p>
            <a:endParaRPr lang="en-US" b="1"/>
          </a:p>
          <a:p>
            <a:pPr marL="0" lvl="0" indent="0" algn="l" rtl="0">
              <a:spcBef>
                <a:spcPts val="0"/>
              </a:spcBef>
              <a:spcAft>
                <a:spcPts val="0"/>
              </a:spcAft>
              <a:buNone/>
            </a:pPr>
            <a:r>
              <a:rPr lang="en-US" b="1">
                <a:solidFill>
                  <a:srgbClr val="7030A0"/>
                </a:solidFill>
              </a:rPr>
              <a:t>Revenu </a:t>
            </a:r>
            <a:r>
              <a:rPr lang="en-US" b="1" err="1">
                <a:solidFill>
                  <a:srgbClr val="7030A0"/>
                </a:solidFill>
              </a:rPr>
              <a:t>élevé</a:t>
            </a:r>
            <a:endParaRPr b="1" err="1">
              <a:solidFill>
                <a:srgbClr val="7030A0"/>
              </a:solidFill>
            </a:endParaRPr>
          </a:p>
        </p:txBody>
      </p:sp>
      <p:sp>
        <p:nvSpPr>
          <p:cNvPr id="2" name="TextBox 1">
            <a:extLst>
              <a:ext uri="{FF2B5EF4-FFF2-40B4-BE49-F238E27FC236}">
                <a16:creationId xmlns:a16="http://schemas.microsoft.com/office/drawing/2014/main" id="{996AADE8-10BB-8452-2E7B-C3DE3F7078E4}"/>
              </a:ext>
            </a:extLst>
          </p:cNvPr>
          <p:cNvSpPr txBox="1"/>
          <p:nvPr/>
        </p:nvSpPr>
        <p:spPr>
          <a:xfrm>
            <a:off x="8724901" y="6364817"/>
            <a:ext cx="4436533" cy="1107965"/>
          </a:xfrm>
          <a:prstGeom prst="rect">
            <a:avLst/>
          </a:prstGeom>
          <a:solidFill>
            <a:schemeClr val="bg1">
              <a:lumMod val="95000"/>
            </a:schemeClr>
          </a:solidFill>
          <a:ln>
            <a:noFill/>
          </a:ln>
        </p:spPr>
        <p:txBody>
          <a:bodyPr spcFirstLastPara="1" wrap="square" lIns="91425" tIns="91425" rIns="91425" bIns="91425" anchor="t" anchorCtr="0">
            <a:spAutoFit/>
          </a:bodyPr>
          <a:lstStyle/>
          <a:p>
            <a:pPr algn="ctr"/>
            <a:r>
              <a:rPr lang="en-US" sz="2000" b="1">
                <a:solidFill>
                  <a:schemeClr val="tx1"/>
                </a:solidFill>
              </a:rPr>
              <a:t>de la population a </a:t>
            </a:r>
            <a:r>
              <a:rPr lang="en-US" sz="2000" b="1" err="1">
                <a:solidFill>
                  <a:schemeClr val="tx1"/>
                </a:solidFill>
              </a:rPr>
              <a:t>été</a:t>
            </a:r>
            <a:r>
              <a:rPr lang="en-US" sz="2000" b="1">
                <a:solidFill>
                  <a:schemeClr val="tx1"/>
                </a:solidFill>
              </a:rPr>
              <a:t> </a:t>
            </a:r>
            <a:r>
              <a:rPr lang="en-US" sz="2000" b="1" err="1">
                <a:solidFill>
                  <a:schemeClr val="tx1"/>
                </a:solidFill>
              </a:rPr>
              <a:t>vacciné</a:t>
            </a:r>
            <a:r>
              <a:rPr lang="en-US" sz="2000" b="1">
                <a:solidFill>
                  <a:schemeClr val="tx1"/>
                </a:solidFill>
              </a:rPr>
              <a:t> avec au </a:t>
            </a:r>
            <a:r>
              <a:rPr lang="en-US" sz="2000" b="1" err="1">
                <a:solidFill>
                  <a:schemeClr val="tx1"/>
                </a:solidFill>
              </a:rPr>
              <a:t>moins</a:t>
            </a:r>
            <a:r>
              <a:rPr lang="en-US" sz="2000" b="1">
                <a:solidFill>
                  <a:schemeClr val="tx1"/>
                </a:solidFill>
              </a:rPr>
              <a:t> </a:t>
            </a:r>
            <a:r>
              <a:rPr lang="en-US" sz="2000" b="1" err="1">
                <a:solidFill>
                  <a:schemeClr val="tx1"/>
                </a:solidFill>
              </a:rPr>
              <a:t>une</a:t>
            </a:r>
            <a:r>
              <a:rPr lang="en-US" sz="2000" b="1">
                <a:solidFill>
                  <a:schemeClr val="tx1"/>
                </a:solidFill>
              </a:rPr>
              <a:t> dose le 8 </a:t>
            </a:r>
            <a:r>
              <a:rPr lang="en-US" sz="2000" b="1" err="1">
                <a:solidFill>
                  <a:schemeClr val="tx1"/>
                </a:solidFill>
              </a:rPr>
              <a:t>juin</a:t>
            </a:r>
            <a:r>
              <a:rPr lang="en-US" sz="2000" b="1">
                <a:solidFill>
                  <a:schemeClr val="tx1"/>
                </a:solidFill>
              </a:rPr>
              <a:t> 2022</a:t>
            </a:r>
          </a:p>
          <a:p>
            <a:pPr algn="ctr"/>
            <a:endParaRPr lang="en-US" sz="2000" b="1">
              <a:solidFill>
                <a:schemeClr val="tx1"/>
              </a:solidFill>
            </a:endParaRPr>
          </a:p>
        </p:txBody>
      </p:sp>
      <p:sp>
        <p:nvSpPr>
          <p:cNvPr id="3" name="TextBox 2">
            <a:extLst>
              <a:ext uri="{FF2B5EF4-FFF2-40B4-BE49-F238E27FC236}">
                <a16:creationId xmlns:a16="http://schemas.microsoft.com/office/drawing/2014/main" id="{C1BD48FD-FD7A-1FC1-0785-8CB4C1BDDE9F}"/>
              </a:ext>
            </a:extLst>
          </p:cNvPr>
          <p:cNvSpPr txBox="1"/>
          <p:nvPr/>
        </p:nvSpPr>
        <p:spPr>
          <a:xfrm>
            <a:off x="13116984" y="6364816"/>
            <a:ext cx="4436533" cy="1184940"/>
          </a:xfrm>
          <a:prstGeom prst="rect">
            <a:avLst/>
          </a:prstGeom>
          <a:solidFill>
            <a:schemeClr val="bg1">
              <a:lumMod val="95000"/>
            </a:schemeClr>
          </a:solidFill>
          <a:ln>
            <a:noFill/>
          </a:ln>
        </p:spPr>
        <p:txBody>
          <a:bodyPr spcFirstLastPara="1" wrap="square" lIns="91425" tIns="91425" rIns="91425" bIns="91425" anchor="t" anchorCtr="0">
            <a:spAutoFit/>
          </a:bodyPr>
          <a:lstStyle/>
          <a:p>
            <a:pPr algn="ctr"/>
            <a:r>
              <a:rPr lang="en-US" sz="2000" b="1">
                <a:solidFill>
                  <a:schemeClr val="tx1"/>
                </a:solidFill>
              </a:rPr>
              <a:t>de la population a </a:t>
            </a:r>
            <a:r>
              <a:rPr lang="en-US" sz="2000" b="1" err="1">
                <a:solidFill>
                  <a:schemeClr val="tx1"/>
                </a:solidFill>
              </a:rPr>
              <a:t>été</a:t>
            </a:r>
            <a:r>
              <a:rPr lang="en-US" sz="2000" b="1">
                <a:solidFill>
                  <a:schemeClr val="tx1"/>
                </a:solidFill>
              </a:rPr>
              <a:t> </a:t>
            </a:r>
            <a:r>
              <a:rPr lang="en-US" sz="2000" b="1" err="1">
                <a:solidFill>
                  <a:schemeClr val="tx1"/>
                </a:solidFill>
              </a:rPr>
              <a:t>vacciné</a:t>
            </a:r>
            <a:r>
              <a:rPr lang="en-US" sz="2000" b="1">
                <a:solidFill>
                  <a:schemeClr val="tx1"/>
                </a:solidFill>
              </a:rPr>
              <a:t> avec au </a:t>
            </a:r>
            <a:r>
              <a:rPr lang="en-US" sz="2000" b="1" err="1">
                <a:solidFill>
                  <a:schemeClr val="tx1"/>
                </a:solidFill>
              </a:rPr>
              <a:t>moins</a:t>
            </a:r>
            <a:r>
              <a:rPr lang="en-US" sz="2000" b="1">
                <a:solidFill>
                  <a:schemeClr val="tx1"/>
                </a:solidFill>
              </a:rPr>
              <a:t> </a:t>
            </a:r>
            <a:r>
              <a:rPr lang="en-US" sz="2000" b="1" err="1">
                <a:solidFill>
                  <a:schemeClr val="tx1"/>
                </a:solidFill>
              </a:rPr>
              <a:t>une</a:t>
            </a:r>
            <a:r>
              <a:rPr lang="en-US" sz="2000" b="1">
                <a:solidFill>
                  <a:schemeClr val="tx1"/>
                </a:solidFill>
              </a:rPr>
              <a:t> dose le 8 </a:t>
            </a:r>
            <a:r>
              <a:rPr lang="en-US" sz="2000" b="1" err="1">
                <a:solidFill>
                  <a:schemeClr val="tx1"/>
                </a:solidFill>
              </a:rPr>
              <a:t>juin</a:t>
            </a:r>
            <a:r>
              <a:rPr lang="en-US" sz="2000" b="1">
                <a:solidFill>
                  <a:schemeClr val="tx1"/>
                </a:solidFill>
              </a:rPr>
              <a:t> 2022</a:t>
            </a:r>
          </a:p>
          <a:p>
            <a:pPr algn="ctr"/>
            <a:endParaRPr lang="en-US" sz="2000" b="1">
              <a:solidFill>
                <a:schemeClr val="tx1"/>
              </a:solidFill>
            </a:endParaRPr>
          </a:p>
          <a:p>
            <a:pPr algn="ctr"/>
            <a:endParaRPr lang="en-US" sz="2000" b="1">
              <a:solidFill>
                <a:schemeClr val="tx1"/>
              </a:solidFill>
            </a:endParaRPr>
          </a:p>
        </p:txBody>
      </p:sp>
      <p:sp>
        <p:nvSpPr>
          <p:cNvPr id="4" name="Google Shape;508;p10">
            <a:extLst>
              <a:ext uri="{FF2B5EF4-FFF2-40B4-BE49-F238E27FC236}">
                <a16:creationId xmlns:a16="http://schemas.microsoft.com/office/drawing/2014/main" id="{3A047A58-F890-957A-0ED1-2ACEE87CE35F}"/>
              </a:ext>
            </a:extLst>
          </p:cNvPr>
          <p:cNvSpPr txBox="1"/>
          <p:nvPr/>
        </p:nvSpPr>
        <p:spPr>
          <a:xfrm>
            <a:off x="13152080" y="2966654"/>
            <a:ext cx="4259980" cy="923299"/>
          </a:xfrm>
          <a:prstGeom prst="rect">
            <a:avLst/>
          </a:prstGeom>
          <a:solidFill>
            <a:schemeClr val="bg1">
              <a:lumMod val="95000"/>
            </a:schemeClr>
          </a:solidFill>
          <a:ln>
            <a:noFill/>
          </a:ln>
        </p:spPr>
        <p:txBody>
          <a:bodyPr spcFirstLastPara="1" wrap="square" lIns="91425" tIns="91425" rIns="91425" bIns="91425" anchor="t" anchorCtr="0">
            <a:spAutoFit/>
          </a:bodyPr>
          <a:lstStyle/>
          <a:p>
            <a:pPr algn="ctr"/>
            <a:r>
              <a:rPr lang="en-US" sz="2400" b="1">
                <a:solidFill>
                  <a:schemeClr val="tx1"/>
                </a:solidFill>
              </a:rPr>
              <a:t>Les pays à </a:t>
            </a:r>
            <a:r>
              <a:rPr lang="en-US" sz="2400" b="1" err="1">
                <a:solidFill>
                  <a:schemeClr val="tx1"/>
                </a:solidFill>
              </a:rPr>
              <a:t>faible</a:t>
            </a:r>
            <a:r>
              <a:rPr lang="en-US" sz="2400" b="1">
                <a:solidFill>
                  <a:schemeClr val="tx1"/>
                </a:solidFill>
              </a:rPr>
              <a:t> </a:t>
            </a:r>
            <a:r>
              <a:rPr lang="en-US" sz="2400" b="1" err="1">
                <a:solidFill>
                  <a:schemeClr val="tx1"/>
                </a:solidFill>
              </a:rPr>
              <a:t>revenu</a:t>
            </a:r>
            <a:r>
              <a:rPr lang="en-US" sz="2400" b="1">
                <a:solidFill>
                  <a:schemeClr val="tx1"/>
                </a:solidFill>
              </a:rPr>
              <a:t> : 1 </a:t>
            </a:r>
            <a:r>
              <a:rPr lang="en-US" sz="2400" b="1" err="1">
                <a:solidFill>
                  <a:schemeClr val="tx1"/>
                </a:solidFill>
              </a:rPr>
              <a:t>personne</a:t>
            </a:r>
            <a:r>
              <a:rPr lang="en-US" sz="2400" b="1">
                <a:solidFill>
                  <a:schemeClr val="tx1"/>
                </a:solidFill>
              </a:rPr>
              <a:t> sur 6 , </a:t>
            </a:r>
            <a:r>
              <a:rPr lang="en-US" sz="2400" b="1" err="1">
                <a:solidFill>
                  <a:schemeClr val="tx1"/>
                </a:solidFill>
              </a:rPr>
              <a:t>ou</a:t>
            </a:r>
            <a:endParaRPr lang="en-US" sz="2400" b="1">
              <a:solidFill>
                <a:schemeClr val="tx1"/>
              </a:solidFill>
            </a:endParaRPr>
          </a:p>
        </p:txBody>
      </p:sp>
      <p:sp>
        <p:nvSpPr>
          <p:cNvPr id="5" name="TextBox 4">
            <a:extLst>
              <a:ext uri="{FF2B5EF4-FFF2-40B4-BE49-F238E27FC236}">
                <a16:creationId xmlns:a16="http://schemas.microsoft.com/office/drawing/2014/main" id="{A6C62F1B-ED2F-FCD4-D3DE-65F8D01B101C}"/>
              </a:ext>
            </a:extLst>
          </p:cNvPr>
          <p:cNvSpPr txBox="1"/>
          <p:nvPr/>
        </p:nvSpPr>
        <p:spPr>
          <a:xfrm>
            <a:off x="10566400" y="726440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solidFill>
                <a:highlight>
                  <a:srgbClr val="C0C0C0"/>
                </a:highlight>
              </a:rPr>
              <a:t>OMS</a:t>
            </a:r>
          </a:p>
        </p:txBody>
      </p:sp>
      <p:sp>
        <p:nvSpPr>
          <p:cNvPr id="6" name="TextBox 5">
            <a:extLst>
              <a:ext uri="{FF2B5EF4-FFF2-40B4-BE49-F238E27FC236}">
                <a16:creationId xmlns:a16="http://schemas.microsoft.com/office/drawing/2014/main" id="{46478CB7-33FA-56A7-16C6-9BD4A1E93A40}"/>
              </a:ext>
            </a:extLst>
          </p:cNvPr>
          <p:cNvSpPr txBox="1"/>
          <p:nvPr/>
        </p:nvSpPr>
        <p:spPr>
          <a:xfrm>
            <a:off x="14990232" y="7211483"/>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solidFill>
                <a:highlight>
                  <a:srgbClr val="C0C0C0"/>
                </a:highlight>
              </a:rPr>
              <a:t>OMS</a:t>
            </a:r>
            <a:endParaRPr lang="en-US" sz="1600">
              <a:solidFill>
                <a:schemeClr val="tx1"/>
              </a:solidFill>
              <a:highlight>
                <a:srgbClr val="C0C0C0"/>
              </a:highlight>
            </a:endParaRPr>
          </a:p>
        </p:txBody>
      </p:sp>
      <p:sp>
        <p:nvSpPr>
          <p:cNvPr id="8" name="TextBox 7">
            <a:extLst>
              <a:ext uri="{FF2B5EF4-FFF2-40B4-BE49-F238E27FC236}">
                <a16:creationId xmlns:a16="http://schemas.microsoft.com/office/drawing/2014/main" id="{32DEC80B-48B7-ABD3-F814-9F5E031DDA1A}"/>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extLst>
    <p:ext uri="{6950BFC3-D8DA-4A85-94F7-54DA5524770B}">
      <p188:commentRel xmlns:p188="http://schemas.microsoft.com/office/powerpoint/2018/8/main" xmlns="" r:id="rId6"/>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1"/>
          <p:cNvSpPr txBox="1">
            <a:spLocks noGrp="1"/>
          </p:cNvSpPr>
          <p:nvPr>
            <p:ph type="title"/>
          </p:nvPr>
        </p:nvSpPr>
        <p:spPr>
          <a:xfrm>
            <a:off x="519909" y="532513"/>
            <a:ext cx="17196756" cy="1547700"/>
          </a:xfrm>
          <a:prstGeom prst="rect">
            <a:avLst/>
          </a:prstGeom>
          <a:noFill/>
          <a:ln>
            <a:noFill/>
          </a:ln>
        </p:spPr>
        <p:txBody>
          <a:bodyPr spcFirstLastPara="1" wrap="square" lIns="91425" tIns="45700" rIns="91425" bIns="45700" anchor="t" anchorCtr="0">
            <a:noAutofit/>
          </a:bodyPr>
          <a:lstStyle/>
          <a:p>
            <a:pPr>
              <a:buSzPts val="5400"/>
            </a:pPr>
            <a:r>
              <a:rPr lang="en-US" sz="4000"/>
              <a:t>La vaccination </a:t>
            </a:r>
            <a:r>
              <a:rPr lang="en-US" sz="4000" err="1"/>
              <a:t>contre</a:t>
            </a:r>
            <a:r>
              <a:rPr lang="en-US" sz="4000"/>
              <a:t> la COVID-19 </a:t>
            </a:r>
            <a:r>
              <a:rPr lang="en-US" sz="4000" err="1"/>
              <a:t>représente</a:t>
            </a:r>
            <a:r>
              <a:rPr lang="en-US" sz="4000"/>
              <a:t> un important </a:t>
            </a:r>
            <a:r>
              <a:rPr lang="en-US" sz="4000" err="1"/>
              <a:t>fardeau</a:t>
            </a:r>
            <a:r>
              <a:rPr lang="en-US" sz="4000"/>
              <a:t> </a:t>
            </a:r>
            <a:r>
              <a:rPr lang="en-US" sz="4000" err="1"/>
              <a:t>économique</a:t>
            </a:r>
            <a:r>
              <a:rPr lang="en-US" sz="4000"/>
              <a:t> pour les pays à </a:t>
            </a:r>
            <a:r>
              <a:rPr lang="en-US" sz="4000" err="1"/>
              <a:t>faible</a:t>
            </a:r>
            <a:r>
              <a:rPr lang="en-US" sz="4000"/>
              <a:t> </a:t>
            </a:r>
            <a:r>
              <a:rPr lang="en-US" sz="4000" err="1"/>
              <a:t>revenu</a:t>
            </a:r>
            <a:endParaRPr lang="fr-FR" sz="4000"/>
          </a:p>
        </p:txBody>
      </p:sp>
      <p:pic>
        <p:nvPicPr>
          <p:cNvPr id="519" name="Google Shape;519;p11"/>
          <p:cNvPicPr preferRelativeResize="0"/>
          <p:nvPr/>
        </p:nvPicPr>
        <p:blipFill rotWithShape="1">
          <a:blip r:embed="rId3">
            <a:alphaModFix/>
          </a:blip>
          <a:srcRect/>
          <a:stretch/>
        </p:blipFill>
        <p:spPr>
          <a:xfrm>
            <a:off x="3450956" y="2436164"/>
            <a:ext cx="5116571" cy="7203282"/>
          </a:xfrm>
          <a:prstGeom prst="rect">
            <a:avLst/>
          </a:prstGeom>
          <a:noFill/>
          <a:ln>
            <a:noFill/>
          </a:ln>
        </p:spPr>
      </p:pic>
      <p:pic>
        <p:nvPicPr>
          <p:cNvPr id="520" name="Google Shape;520;p11"/>
          <p:cNvPicPr preferRelativeResize="0"/>
          <p:nvPr/>
        </p:nvPicPr>
        <p:blipFill rotWithShape="1">
          <a:blip r:embed="rId4">
            <a:alphaModFix/>
          </a:blip>
          <a:srcRect l="1" r="1879"/>
          <a:stretch/>
        </p:blipFill>
        <p:spPr>
          <a:xfrm>
            <a:off x="10055015" y="2402216"/>
            <a:ext cx="4976787" cy="7271180"/>
          </a:xfrm>
          <a:prstGeom prst="rect">
            <a:avLst/>
          </a:prstGeom>
          <a:noFill/>
          <a:ln>
            <a:noFill/>
          </a:ln>
        </p:spPr>
      </p:pic>
      <p:sp>
        <p:nvSpPr>
          <p:cNvPr id="521" name="Google Shape;521;p11"/>
          <p:cNvSpPr txBox="1"/>
          <p:nvPr/>
        </p:nvSpPr>
        <p:spPr>
          <a:xfrm>
            <a:off x="10556821" y="9739313"/>
            <a:ext cx="75188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sng" strike="noStrike" cap="none">
                <a:solidFill>
                  <a:srgbClr val="000000"/>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United Nations Development Programme Global Dashboard for Vaccine Equity</a:t>
            </a:r>
            <a:endParaRPr sz="1800" b="0" i="0" u="none" strike="noStrike" cap="none">
              <a:solidFill>
                <a:srgbClr val="000000"/>
              </a:solidFill>
              <a:latin typeface="Calibri"/>
              <a:ea typeface="Calibri"/>
              <a:cs typeface="Calibri"/>
              <a:sym typeface="Calibri"/>
            </a:endParaRPr>
          </a:p>
        </p:txBody>
      </p:sp>
      <p:sp>
        <p:nvSpPr>
          <p:cNvPr id="522" name="Google Shape;522;p11"/>
          <p:cNvSpPr txBox="1"/>
          <p:nvPr/>
        </p:nvSpPr>
        <p:spPr>
          <a:xfrm>
            <a:off x="511089" y="2429819"/>
            <a:ext cx="3076046" cy="461635"/>
          </a:xfrm>
          <a:prstGeom prst="rect">
            <a:avLst/>
          </a:prstGeom>
          <a:noFill/>
          <a:ln>
            <a:noFill/>
          </a:ln>
        </p:spPr>
        <p:txBody>
          <a:bodyPr spcFirstLastPara="1" wrap="square" lIns="91425" tIns="91425" rIns="91425" bIns="91425" anchor="t" anchorCtr="0">
            <a:spAutoFit/>
          </a:bodyPr>
          <a:lstStyle/>
          <a:p>
            <a:endParaRPr lang="en-US" sz="1800" b="1"/>
          </a:p>
        </p:txBody>
      </p:sp>
      <p:sp>
        <p:nvSpPr>
          <p:cNvPr id="523" name="Google Shape;523;p11"/>
          <p:cNvSpPr txBox="1"/>
          <p:nvPr/>
        </p:nvSpPr>
        <p:spPr>
          <a:xfrm>
            <a:off x="10392032" y="7063088"/>
            <a:ext cx="4426176" cy="1692741"/>
          </a:xfrm>
          <a:prstGeom prst="rect">
            <a:avLst/>
          </a:prstGeom>
          <a:solidFill>
            <a:schemeClr val="accent3">
              <a:lumMod val="20000"/>
              <a:lumOff val="80000"/>
            </a:schemeClr>
          </a:solidFill>
          <a:ln>
            <a:noFill/>
          </a:ln>
        </p:spPr>
        <p:txBody>
          <a:bodyPr spcFirstLastPara="1" wrap="square" lIns="91425" tIns="91425" rIns="91425" bIns="91425" anchor="t" anchorCtr="0">
            <a:spAutoFit/>
          </a:bodyPr>
          <a:lstStyle/>
          <a:p>
            <a:pPr algn="ctr"/>
            <a:r>
              <a:rPr lang="en-US" sz="2000" b="1" err="1"/>
              <a:t>en</a:t>
            </a:r>
            <a:r>
              <a:rPr lang="en-US" sz="2000" b="1"/>
              <a:t> </a:t>
            </a:r>
            <a:r>
              <a:rPr lang="en-US" sz="2000" b="1" err="1"/>
              <a:t>moyenne</a:t>
            </a:r>
            <a:r>
              <a:rPr lang="en-US" sz="2000" b="1"/>
              <a:t>, dans </a:t>
            </a:r>
            <a:r>
              <a:rPr lang="en-US" sz="2000" b="1" err="1"/>
              <a:t>leurs</a:t>
            </a:r>
            <a:r>
              <a:rPr lang="en-US" sz="2000" b="1"/>
              <a:t> </a:t>
            </a:r>
            <a:r>
              <a:rPr lang="en-US" sz="2000" b="1" err="1"/>
              <a:t>dépenses</a:t>
            </a:r>
            <a:r>
              <a:rPr lang="en-US" sz="2000" b="1"/>
              <a:t> </a:t>
            </a:r>
            <a:r>
              <a:rPr lang="en-US" sz="2000" b="1" err="1"/>
              <a:t>médicales</a:t>
            </a:r>
            <a:r>
              <a:rPr lang="en-US" sz="2000" b="1"/>
              <a:t> pour </a:t>
            </a:r>
            <a:r>
              <a:rPr lang="en-US" sz="2000" b="1" err="1"/>
              <a:t>couvrir</a:t>
            </a:r>
            <a:r>
              <a:rPr lang="en-US" sz="2000" b="1"/>
              <a:t> le </a:t>
            </a:r>
            <a:r>
              <a:rPr lang="en-US" sz="2000" b="1" err="1"/>
              <a:t>coût</a:t>
            </a:r>
            <a:r>
              <a:rPr lang="en-US" sz="2000" b="1"/>
              <a:t> de la vaccination de 70% de la population</a:t>
            </a:r>
            <a:endParaRPr lang="en-US" sz="2000"/>
          </a:p>
          <a:p>
            <a:endParaRPr lang="en-US" sz="1800" b="1"/>
          </a:p>
        </p:txBody>
      </p:sp>
      <p:sp>
        <p:nvSpPr>
          <p:cNvPr id="3" name="TextBox 2">
            <a:extLst>
              <a:ext uri="{FF2B5EF4-FFF2-40B4-BE49-F238E27FC236}">
                <a16:creationId xmlns:a16="http://schemas.microsoft.com/office/drawing/2014/main" id="{A5210789-83F1-97EB-E039-2F725B930096}"/>
              </a:ext>
            </a:extLst>
          </p:cNvPr>
          <p:cNvSpPr txBox="1"/>
          <p:nvPr/>
        </p:nvSpPr>
        <p:spPr>
          <a:xfrm>
            <a:off x="3666067" y="2575983"/>
            <a:ext cx="4658784" cy="1292662"/>
          </a:xfrm>
          <a:prstGeom prst="rect">
            <a:avLst/>
          </a:prstGeom>
          <a:solidFill>
            <a:schemeClr val="accent3">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t>Les pays à </a:t>
            </a:r>
            <a:r>
              <a:rPr lang="en-US" sz="2600" b="1" err="1"/>
              <a:t>revenu</a:t>
            </a:r>
            <a:r>
              <a:rPr lang="en-US" sz="2600" b="1"/>
              <a:t> </a:t>
            </a:r>
            <a:r>
              <a:rPr lang="en-US" sz="2600" b="1" err="1"/>
              <a:t>élevé</a:t>
            </a:r>
            <a:r>
              <a:rPr lang="en-US" sz="2600" b="1"/>
              <a:t> </a:t>
            </a:r>
            <a:r>
              <a:rPr lang="en-US" sz="2600" b="1" err="1"/>
              <a:t>doivent</a:t>
            </a:r>
            <a:r>
              <a:rPr lang="en-US" sz="2600" b="1"/>
              <a:t> faire </a:t>
            </a:r>
            <a:r>
              <a:rPr lang="en-US" sz="2600" b="1" err="1"/>
              <a:t>une</a:t>
            </a:r>
            <a:r>
              <a:rPr lang="en-US" sz="2600" b="1"/>
              <a:t> augmentation de</a:t>
            </a:r>
            <a:endParaRPr lang="en-US" sz="2600"/>
          </a:p>
        </p:txBody>
      </p:sp>
      <p:sp>
        <p:nvSpPr>
          <p:cNvPr id="4" name="TextBox 3">
            <a:extLst>
              <a:ext uri="{FF2B5EF4-FFF2-40B4-BE49-F238E27FC236}">
                <a16:creationId xmlns:a16="http://schemas.microsoft.com/office/drawing/2014/main" id="{B95E82F9-1398-80B6-F3EF-187C711F419F}"/>
              </a:ext>
            </a:extLst>
          </p:cNvPr>
          <p:cNvSpPr txBox="1"/>
          <p:nvPr/>
        </p:nvSpPr>
        <p:spPr>
          <a:xfrm>
            <a:off x="3666067" y="7137400"/>
            <a:ext cx="4637615" cy="1538883"/>
          </a:xfrm>
          <a:prstGeom prst="rect">
            <a:avLst/>
          </a:prstGeom>
          <a:solidFill>
            <a:schemeClr val="accent3">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err="1"/>
              <a:t>en</a:t>
            </a:r>
            <a:r>
              <a:rPr lang="en-US" sz="2000" b="1"/>
              <a:t> </a:t>
            </a:r>
            <a:r>
              <a:rPr lang="en-US" sz="2000" b="1" err="1"/>
              <a:t>moyenne</a:t>
            </a:r>
            <a:r>
              <a:rPr lang="en-US" sz="2000" b="1"/>
              <a:t>, dans </a:t>
            </a:r>
            <a:r>
              <a:rPr lang="en-US" sz="2000" b="1" err="1"/>
              <a:t>leurs</a:t>
            </a:r>
            <a:r>
              <a:rPr lang="en-US" sz="2000" b="1"/>
              <a:t> </a:t>
            </a:r>
            <a:r>
              <a:rPr lang="en-US" sz="2000" b="1" err="1"/>
              <a:t>dépenses</a:t>
            </a:r>
            <a:r>
              <a:rPr lang="en-US" sz="2000" b="1"/>
              <a:t> </a:t>
            </a:r>
            <a:r>
              <a:rPr lang="en-US" sz="2000" b="1" err="1"/>
              <a:t>médicales</a:t>
            </a:r>
            <a:r>
              <a:rPr lang="en-US" sz="2000" b="1"/>
              <a:t> pour </a:t>
            </a:r>
            <a:r>
              <a:rPr lang="en-US" sz="2000" b="1" err="1"/>
              <a:t>couvrir</a:t>
            </a:r>
            <a:r>
              <a:rPr lang="en-US" sz="2000" b="1"/>
              <a:t> le </a:t>
            </a:r>
            <a:r>
              <a:rPr lang="en-US" sz="2000" b="1" err="1"/>
              <a:t>coût</a:t>
            </a:r>
            <a:r>
              <a:rPr lang="en-US" sz="2000" b="1"/>
              <a:t> de la vaccination de 70% de la population</a:t>
            </a:r>
            <a:endParaRPr lang="en-US" sz="2000"/>
          </a:p>
          <a:p>
            <a:endParaRPr lang="en-US" b="1"/>
          </a:p>
        </p:txBody>
      </p:sp>
      <p:sp>
        <p:nvSpPr>
          <p:cNvPr id="5" name="TextBox 4">
            <a:extLst>
              <a:ext uri="{FF2B5EF4-FFF2-40B4-BE49-F238E27FC236}">
                <a16:creationId xmlns:a16="http://schemas.microsoft.com/office/drawing/2014/main" id="{A5A6122A-8DA0-98A6-8D36-B23D3DE8E025}"/>
              </a:ext>
            </a:extLst>
          </p:cNvPr>
          <p:cNvSpPr txBox="1"/>
          <p:nvPr/>
        </p:nvSpPr>
        <p:spPr>
          <a:xfrm>
            <a:off x="10217150" y="2575983"/>
            <a:ext cx="4648200" cy="1292662"/>
          </a:xfrm>
          <a:prstGeom prst="rect">
            <a:avLst/>
          </a:prstGeom>
          <a:solidFill>
            <a:schemeClr val="accent3">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t>Les pays à </a:t>
            </a:r>
            <a:r>
              <a:rPr lang="en-US" sz="2600" b="1" err="1"/>
              <a:t>revenu</a:t>
            </a:r>
            <a:r>
              <a:rPr lang="en-US" sz="2600" b="1"/>
              <a:t> </a:t>
            </a:r>
            <a:r>
              <a:rPr lang="en-US" sz="2600" b="1" err="1"/>
              <a:t>faible</a:t>
            </a:r>
            <a:r>
              <a:rPr lang="en-US" sz="2600" b="1"/>
              <a:t> </a:t>
            </a:r>
            <a:r>
              <a:rPr lang="en-US" sz="2600" b="1" err="1"/>
              <a:t>doivent</a:t>
            </a:r>
            <a:r>
              <a:rPr lang="en-US" sz="2600" b="1"/>
              <a:t> faire </a:t>
            </a:r>
            <a:r>
              <a:rPr lang="en-US" sz="2600" b="1" err="1"/>
              <a:t>une</a:t>
            </a:r>
            <a:r>
              <a:rPr lang="en-US" sz="2600" b="1"/>
              <a:t> augmentation de</a:t>
            </a:r>
            <a:endParaRPr lang="en-US" sz="2600"/>
          </a:p>
        </p:txBody>
      </p:sp>
      <p:sp>
        <p:nvSpPr>
          <p:cNvPr id="6" name="TextBox 5">
            <a:extLst>
              <a:ext uri="{FF2B5EF4-FFF2-40B4-BE49-F238E27FC236}">
                <a16:creationId xmlns:a16="http://schemas.microsoft.com/office/drawing/2014/main" id="{BCFB9BB7-C732-95A9-FBC7-3F7AD19C25D0}"/>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extLst>
    <p:ext uri="{6950BFC3-D8DA-4A85-94F7-54DA5524770B}">
      <p188:commentRel xmlns:p188="http://schemas.microsoft.com/office/powerpoint/2018/8/main" xmlns="" r:id="rId6"/>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12"/>
          <p:cNvSpPr txBox="1">
            <a:spLocks noGrp="1"/>
          </p:cNvSpPr>
          <p:nvPr>
            <p:ph type="title"/>
          </p:nvPr>
        </p:nvSpPr>
        <p:spPr>
          <a:xfrm>
            <a:off x="761999" y="365614"/>
            <a:ext cx="17233800" cy="1547700"/>
          </a:xfrm>
          <a:prstGeom prst="rect">
            <a:avLst/>
          </a:prstGeom>
          <a:noFill/>
          <a:ln>
            <a:noFill/>
          </a:ln>
        </p:spPr>
        <p:txBody>
          <a:bodyPr spcFirstLastPara="1" wrap="square" lIns="91425" tIns="45700" rIns="91425" bIns="45700" anchor="t" anchorCtr="0">
            <a:noAutofit/>
          </a:bodyPr>
          <a:lstStyle/>
          <a:p>
            <a:r>
              <a:rPr lang="en-US" sz="5500" err="1"/>
              <a:t>L'offre</a:t>
            </a:r>
            <a:r>
              <a:rPr lang="en-US" sz="5500"/>
              <a:t> et </a:t>
            </a:r>
            <a:r>
              <a:rPr lang="en-US" sz="5500" err="1"/>
              <a:t>l'utilisation</a:t>
            </a:r>
            <a:r>
              <a:rPr lang="en-US" sz="5500"/>
              <a:t> du </a:t>
            </a:r>
            <a:r>
              <a:rPr lang="en-US" sz="5500" err="1"/>
              <a:t>vaccin</a:t>
            </a:r>
            <a:r>
              <a:rPr lang="en-US" sz="5500"/>
              <a:t> COVID-19 </a:t>
            </a:r>
            <a:r>
              <a:rPr lang="en-US" sz="5500" err="1"/>
              <a:t>sont</a:t>
            </a:r>
            <a:r>
              <a:rPr lang="en-US" sz="5500"/>
              <a:t> variables au </a:t>
            </a:r>
            <a:r>
              <a:rPr lang="en-US" sz="5500" err="1"/>
              <a:t>niveau</a:t>
            </a:r>
            <a:r>
              <a:rPr lang="en-US" sz="5500"/>
              <a:t> </a:t>
            </a:r>
            <a:r>
              <a:rPr lang="en-US" sz="5500" err="1"/>
              <a:t>mondial</a:t>
            </a:r>
            <a:endParaRPr lang="fr-FR" err="1"/>
          </a:p>
        </p:txBody>
      </p:sp>
      <p:pic>
        <p:nvPicPr>
          <p:cNvPr id="529" name="Google Shape;529;p12" descr="A map of the world&#10;&#10;Description automatically generated with medium confidence"/>
          <p:cNvPicPr preferRelativeResize="0"/>
          <p:nvPr/>
        </p:nvPicPr>
        <p:blipFill rotWithShape="1">
          <a:blip r:embed="rId3">
            <a:alphaModFix/>
          </a:blip>
          <a:srcRect l="8383" t="14142" r="-1356" b="28952"/>
          <a:stretch/>
        </p:blipFill>
        <p:spPr>
          <a:xfrm>
            <a:off x="1505416" y="2019300"/>
            <a:ext cx="16490316" cy="7679942"/>
          </a:xfrm>
          <a:prstGeom prst="rect">
            <a:avLst/>
          </a:prstGeom>
          <a:noFill/>
          <a:ln>
            <a:noFill/>
          </a:ln>
        </p:spPr>
      </p:pic>
      <p:pic>
        <p:nvPicPr>
          <p:cNvPr id="530" name="Google Shape;530;p12"/>
          <p:cNvPicPr preferRelativeResize="0"/>
          <p:nvPr/>
        </p:nvPicPr>
        <p:blipFill rotWithShape="1">
          <a:blip r:embed="rId4">
            <a:alphaModFix/>
          </a:blip>
          <a:srcRect/>
          <a:stretch/>
        </p:blipFill>
        <p:spPr>
          <a:xfrm>
            <a:off x="650429" y="6029563"/>
            <a:ext cx="3471863" cy="3357563"/>
          </a:xfrm>
          <a:prstGeom prst="rect">
            <a:avLst/>
          </a:prstGeom>
          <a:noFill/>
          <a:ln>
            <a:noFill/>
          </a:ln>
        </p:spPr>
      </p:pic>
      <p:sp>
        <p:nvSpPr>
          <p:cNvPr id="531" name="Google Shape;531;p12"/>
          <p:cNvSpPr txBox="1"/>
          <p:nvPr/>
        </p:nvSpPr>
        <p:spPr>
          <a:xfrm>
            <a:off x="695461" y="8568724"/>
            <a:ext cx="2717700" cy="831300"/>
          </a:xfrm>
          <a:prstGeom prst="rect">
            <a:avLst/>
          </a:prstGeom>
          <a:solidFill>
            <a:schemeClr val="bg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Stock de </a:t>
            </a:r>
            <a:r>
              <a:rPr lang="en-US" b="1" err="1"/>
              <a:t>vaccins</a:t>
            </a:r>
            <a:r>
              <a:rPr lang="en-US" b="1"/>
              <a:t> </a:t>
            </a:r>
            <a:r>
              <a:rPr lang="en-US" b="1" err="1"/>
              <a:t>sécurisé</a:t>
            </a:r>
            <a:r>
              <a:rPr lang="en-US" b="1"/>
              <a:t> et/</a:t>
            </a:r>
            <a:r>
              <a:rPr lang="en-US" b="1" err="1"/>
              <a:t>ou</a:t>
            </a:r>
            <a:r>
              <a:rPr lang="en-US" b="1"/>
              <a:t> </a:t>
            </a:r>
            <a:r>
              <a:rPr lang="en-US" b="1" err="1"/>
              <a:t>attendu</a:t>
            </a:r>
            <a:r>
              <a:rPr lang="en-US" b="1"/>
              <a:t> </a:t>
            </a:r>
            <a:r>
              <a:rPr lang="en-US" b="1" err="1"/>
              <a:t>en</a:t>
            </a:r>
            <a:r>
              <a:rPr lang="en-US" b="1"/>
              <a:t> </a:t>
            </a:r>
            <a:r>
              <a:rPr lang="en-US" b="1" err="1"/>
              <a:t>nombre</a:t>
            </a:r>
            <a:r>
              <a:rPr lang="en-US" b="1"/>
              <a:t> total de doses (% de la population)</a:t>
            </a:r>
            <a:endParaRPr b="1"/>
          </a:p>
        </p:txBody>
      </p:sp>
      <p:sp>
        <p:nvSpPr>
          <p:cNvPr id="532" name="Google Shape;532;p12"/>
          <p:cNvSpPr txBox="1"/>
          <p:nvPr/>
        </p:nvSpPr>
        <p:spPr>
          <a:xfrm rot="16200000">
            <a:off x="2536396" y="6805220"/>
            <a:ext cx="2357051" cy="1046410"/>
          </a:xfrm>
          <a:prstGeom prst="rect">
            <a:avLst/>
          </a:prstGeom>
          <a:solidFill>
            <a:schemeClr val="bg1"/>
          </a:solidFill>
          <a:ln>
            <a:noFill/>
          </a:ln>
        </p:spPr>
        <p:txBody>
          <a:bodyPr spcFirstLastPara="1" wrap="square" lIns="91425" tIns="91425" rIns="91425" bIns="91425" anchor="t" anchorCtr="0">
            <a:spAutoFit/>
          </a:bodyPr>
          <a:lstStyle/>
          <a:p>
            <a:r>
              <a:rPr lang="en-US" b="1"/>
              <a:t>Total </a:t>
            </a:r>
            <a:r>
              <a:rPr lang="en-US" b="1" err="1"/>
              <a:t>cumulatif</a:t>
            </a:r>
            <a:r>
              <a:rPr lang="en-US" b="1"/>
              <a:t> de doses de </a:t>
            </a:r>
            <a:r>
              <a:rPr lang="en-US" b="1" err="1"/>
              <a:t>vaccins</a:t>
            </a:r>
            <a:r>
              <a:rPr lang="en-US" b="1"/>
              <a:t> </a:t>
            </a:r>
            <a:r>
              <a:rPr lang="en-US" b="1" err="1"/>
              <a:t>délivrés</a:t>
            </a:r>
            <a:r>
              <a:rPr lang="en-US" b="1"/>
              <a:t> par 100 de population</a:t>
            </a:r>
            <a:endParaRPr b="1"/>
          </a:p>
        </p:txBody>
      </p:sp>
      <p:sp>
        <p:nvSpPr>
          <p:cNvPr id="4" name="TextBox 3">
            <a:extLst>
              <a:ext uri="{FF2B5EF4-FFF2-40B4-BE49-F238E27FC236}">
                <a16:creationId xmlns:a16="http://schemas.microsoft.com/office/drawing/2014/main" id="{A371CDC0-1DBF-C295-EDFC-06FC17E4454B}"/>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B896AC6F-B000-6467-B21F-95F337A42440}"/>
              </a:ext>
            </a:extLst>
          </p:cNvPr>
          <p:cNvPicPr>
            <a:picLocks noChangeAspect="1"/>
          </p:cNvPicPr>
          <p:nvPr/>
        </p:nvPicPr>
        <p:blipFill>
          <a:blip r:embed="rId3"/>
          <a:stretch>
            <a:fillRect/>
          </a:stretch>
        </p:blipFill>
        <p:spPr>
          <a:xfrm>
            <a:off x="2895600" y="3512210"/>
            <a:ext cx="14344650" cy="5167579"/>
          </a:xfrm>
          <a:prstGeom prst="rect">
            <a:avLst/>
          </a:prstGeom>
        </p:spPr>
      </p:pic>
      <p:sp>
        <p:nvSpPr>
          <p:cNvPr id="537" name="Google Shape;537;p13"/>
          <p:cNvSpPr txBox="1">
            <a:spLocks noGrp="1"/>
          </p:cNvSpPr>
          <p:nvPr>
            <p:ph type="title"/>
          </p:nvPr>
        </p:nvSpPr>
        <p:spPr>
          <a:xfrm>
            <a:off x="766500" y="318074"/>
            <a:ext cx="16755000" cy="1404000"/>
          </a:xfrm>
          <a:prstGeom prst="rect">
            <a:avLst/>
          </a:prstGeom>
          <a:noFill/>
          <a:ln>
            <a:noFill/>
          </a:ln>
        </p:spPr>
        <p:txBody>
          <a:bodyPr spcFirstLastPara="1" wrap="square" lIns="91425" tIns="45700" rIns="91425" bIns="45700" anchor="t" anchorCtr="0">
            <a:noAutofit/>
          </a:bodyPr>
          <a:lstStyle/>
          <a:p>
            <a:pPr>
              <a:buSzPts val="5300"/>
            </a:pPr>
            <a:r>
              <a:rPr lang="en-US" sz="4900"/>
              <a:t>Concepts </a:t>
            </a:r>
            <a:r>
              <a:rPr lang="en-US" sz="4900" err="1"/>
              <a:t>d’équité</a:t>
            </a:r>
            <a:r>
              <a:rPr lang="en-US" sz="4900"/>
              <a:t> </a:t>
            </a:r>
            <a:r>
              <a:rPr lang="en-US" sz="4900" err="1"/>
              <a:t>vaccinale</a:t>
            </a:r>
            <a:r>
              <a:rPr lang="en-US" sz="4900"/>
              <a:t> à prendre </a:t>
            </a:r>
            <a:r>
              <a:rPr lang="en-US" sz="4900" err="1"/>
              <a:t>en</a:t>
            </a:r>
            <a:r>
              <a:rPr lang="en-US" sz="4900"/>
              <a:t> </a:t>
            </a:r>
            <a:r>
              <a:rPr lang="en-US" sz="4900" err="1"/>
              <a:t>considération</a:t>
            </a:r>
            <a:r>
              <a:rPr lang="en-US" sz="4900"/>
              <a:t> </a:t>
            </a:r>
            <a:r>
              <a:rPr lang="en-US" sz="4900" err="1"/>
              <a:t>lors</a:t>
            </a:r>
            <a:r>
              <a:rPr lang="en-US" sz="4900"/>
              <a:t> du </a:t>
            </a:r>
            <a:r>
              <a:rPr lang="en-US" sz="4900" err="1"/>
              <a:t>parcours</a:t>
            </a:r>
            <a:r>
              <a:rPr lang="en-US" sz="4900"/>
              <a:t> </a:t>
            </a:r>
            <a:r>
              <a:rPr lang="en-US" sz="4900" err="1"/>
              <a:t>vers</a:t>
            </a:r>
            <a:r>
              <a:rPr lang="en-US" sz="4900"/>
              <a:t> la vaccination</a:t>
            </a:r>
            <a:endParaRPr sz="6700"/>
          </a:p>
        </p:txBody>
      </p:sp>
      <p:sp>
        <p:nvSpPr>
          <p:cNvPr id="539" name="Google Shape;539;p13"/>
          <p:cNvSpPr/>
          <p:nvPr/>
        </p:nvSpPr>
        <p:spPr>
          <a:xfrm>
            <a:off x="255835" y="2525318"/>
            <a:ext cx="6587700" cy="1988400"/>
          </a:xfrm>
          <a:prstGeom prst="roundRect">
            <a:avLst>
              <a:gd name="adj" fmla="val 16667"/>
            </a:avLst>
          </a:prstGeom>
          <a:noFill/>
          <a:ln>
            <a:noFill/>
          </a:ln>
        </p:spPr>
        <p:txBody>
          <a:bodyPr spcFirstLastPara="1" wrap="square" lIns="91425" tIns="45700" rIns="91425" bIns="45700" anchor="ctr" anchorCtr="0">
            <a:noAutofit/>
          </a:bodyPr>
          <a:lstStyle/>
          <a:p>
            <a:pPr marL="428625" indent="-428625">
              <a:buSzPts val="2400"/>
              <a:buFont typeface="Arial"/>
              <a:buChar char="•"/>
            </a:pPr>
            <a:r>
              <a:rPr lang="en-US" sz="2400">
                <a:latin typeface="Poppins"/>
                <a:ea typeface="Poppins"/>
                <a:cs typeface="Poppins"/>
                <a:sym typeface="Poppins"/>
              </a:rPr>
              <a:t>La </a:t>
            </a:r>
            <a:r>
              <a:rPr lang="en-US" sz="2400" err="1">
                <a:latin typeface="Poppins"/>
                <a:ea typeface="Poppins"/>
                <a:cs typeface="Poppins"/>
                <a:sym typeface="Poppins"/>
              </a:rPr>
              <a:t>disponibilité</a:t>
            </a:r>
            <a:r>
              <a:rPr lang="en-US" sz="2400">
                <a:latin typeface="Poppins"/>
                <a:ea typeface="Poppins"/>
                <a:cs typeface="Poppins"/>
                <a:sym typeface="Poppins"/>
              </a:rPr>
              <a:t> des </a:t>
            </a:r>
            <a:r>
              <a:rPr lang="en-US" sz="2400" err="1">
                <a:latin typeface="Poppins"/>
                <a:ea typeface="Poppins"/>
                <a:cs typeface="Poppins"/>
                <a:sym typeface="Poppins"/>
              </a:rPr>
              <a:t>informations</a:t>
            </a:r>
            <a:r>
              <a:rPr lang="en-US" sz="2400">
                <a:latin typeface="Poppins"/>
                <a:ea typeface="Poppins"/>
                <a:cs typeface="Poppins"/>
                <a:sym typeface="Poppins"/>
              </a:rPr>
              <a:t> sur les </a:t>
            </a:r>
            <a:r>
              <a:rPr lang="en-US" sz="2400" err="1">
                <a:latin typeface="Poppins"/>
                <a:ea typeface="Poppins"/>
                <a:cs typeface="Poppins"/>
                <a:sym typeface="Poppins"/>
              </a:rPr>
              <a:t>vaccins</a:t>
            </a:r>
            <a:r>
              <a:rPr lang="en-US" sz="2400">
                <a:latin typeface="Poppins"/>
                <a:ea typeface="Poppins"/>
                <a:cs typeface="Poppins"/>
                <a:sym typeface="Poppins"/>
              </a:rPr>
              <a:t> dans </a:t>
            </a:r>
            <a:r>
              <a:rPr lang="en-US" sz="2400" err="1">
                <a:latin typeface="Poppins"/>
                <a:ea typeface="Poppins"/>
                <a:cs typeface="Poppins"/>
                <a:sym typeface="Poppins"/>
              </a:rPr>
              <a:t>toutes</a:t>
            </a:r>
            <a:r>
              <a:rPr lang="en-US" sz="2400">
                <a:latin typeface="Poppins"/>
                <a:ea typeface="Poppins"/>
                <a:cs typeface="Poppins"/>
                <a:sym typeface="Poppins"/>
              </a:rPr>
              <a:t> les </a:t>
            </a:r>
            <a:r>
              <a:rPr lang="en-US" sz="2400" err="1">
                <a:latin typeface="Poppins"/>
                <a:ea typeface="Poppins"/>
                <a:cs typeface="Poppins"/>
                <a:sym typeface="Poppins"/>
              </a:rPr>
              <a:t>langues</a:t>
            </a:r>
            <a:r>
              <a:rPr lang="en-US" sz="2400">
                <a:latin typeface="Poppins"/>
                <a:ea typeface="Poppins"/>
                <a:cs typeface="Poppins"/>
                <a:sym typeface="Poppins"/>
              </a:rPr>
              <a:t> et pour tout </a:t>
            </a:r>
            <a:r>
              <a:rPr lang="en-US" sz="2400" err="1">
                <a:latin typeface="Poppins"/>
                <a:ea typeface="Poppins"/>
                <a:cs typeface="Poppins"/>
                <a:sym typeface="Poppins"/>
              </a:rPr>
              <a:t>niveau</a:t>
            </a:r>
            <a:r>
              <a:rPr lang="en-US" sz="2400">
                <a:latin typeface="Poppins"/>
                <a:ea typeface="Poppins"/>
                <a:cs typeface="Poppins"/>
                <a:sym typeface="Poppins"/>
              </a:rPr>
              <a:t> </a:t>
            </a:r>
            <a:r>
              <a:rPr lang="en-US" sz="2400" err="1">
                <a:latin typeface="Poppins"/>
                <a:ea typeface="Poppins"/>
                <a:cs typeface="Poppins"/>
                <a:sym typeface="Poppins"/>
              </a:rPr>
              <a:t>d’alphabétisation</a:t>
            </a:r>
            <a:r>
              <a:rPr lang="en-US" sz="2400">
                <a:latin typeface="Poppins"/>
                <a:ea typeface="Poppins"/>
                <a:cs typeface="Poppins"/>
                <a:sym typeface="Poppins"/>
              </a:rPr>
              <a:t>.</a:t>
            </a:r>
            <a:endParaRPr sz="2400">
              <a:latin typeface="Poppins"/>
              <a:ea typeface="Poppins"/>
              <a:cs typeface="Poppins"/>
              <a:sym typeface="Poppins"/>
            </a:endParaRPr>
          </a:p>
          <a:p>
            <a:pPr marL="428625" marR="0" lvl="0" indent="-428625" algn="l" rtl="0">
              <a:spcBef>
                <a:spcPts val="0"/>
              </a:spcBef>
              <a:spcAft>
                <a:spcPts val="0"/>
              </a:spcAft>
              <a:buClr>
                <a:srgbClr val="000000"/>
              </a:buClr>
              <a:buSzPts val="2400"/>
              <a:buFont typeface="Arial"/>
              <a:buChar char="•"/>
            </a:pPr>
            <a:r>
              <a:rPr lang="en-US" sz="2400">
                <a:latin typeface="Poppins"/>
                <a:ea typeface="Poppins"/>
                <a:cs typeface="Poppins"/>
                <a:sym typeface="Poppins"/>
              </a:rPr>
              <a:t>Des sources </a:t>
            </a:r>
            <a:r>
              <a:rPr lang="en-US" sz="2400" err="1">
                <a:latin typeface="Poppins"/>
                <a:ea typeface="Poppins"/>
                <a:cs typeface="Poppins"/>
                <a:sym typeface="Poppins"/>
              </a:rPr>
              <a:t>fiables</a:t>
            </a:r>
            <a:r>
              <a:rPr lang="en-US" sz="2400">
                <a:latin typeface="Poppins"/>
                <a:ea typeface="Poppins"/>
                <a:cs typeface="Poppins"/>
                <a:sym typeface="Poppins"/>
              </a:rPr>
              <a:t> qui </a:t>
            </a:r>
            <a:r>
              <a:rPr lang="en-US" sz="2400" err="1">
                <a:latin typeface="Poppins"/>
                <a:ea typeface="Poppins"/>
                <a:cs typeface="Poppins"/>
                <a:sym typeface="Poppins"/>
              </a:rPr>
              <a:t>recommandent</a:t>
            </a:r>
            <a:r>
              <a:rPr lang="en-US" sz="2400">
                <a:latin typeface="Poppins"/>
                <a:ea typeface="Poppins"/>
                <a:cs typeface="Poppins"/>
                <a:sym typeface="Poppins"/>
              </a:rPr>
              <a:t> la vaccination</a:t>
            </a:r>
            <a:endParaRPr/>
          </a:p>
          <a:p>
            <a:pPr marL="0" marR="0" lvl="0" indent="0" algn="l" rtl="0">
              <a:spcBef>
                <a:spcPts val="0"/>
              </a:spcBef>
              <a:spcAft>
                <a:spcPts val="0"/>
              </a:spcAft>
              <a:buNone/>
            </a:pPr>
            <a:endParaRPr/>
          </a:p>
        </p:txBody>
      </p:sp>
      <p:sp>
        <p:nvSpPr>
          <p:cNvPr id="540" name="Google Shape;540;p13"/>
          <p:cNvSpPr/>
          <p:nvPr/>
        </p:nvSpPr>
        <p:spPr>
          <a:xfrm>
            <a:off x="387127" y="7479109"/>
            <a:ext cx="5007830" cy="1988400"/>
          </a:xfrm>
          <a:prstGeom prst="roundRect">
            <a:avLst>
              <a:gd name="adj" fmla="val 16667"/>
            </a:avLst>
          </a:prstGeom>
          <a:noFill/>
          <a:ln>
            <a:noFill/>
          </a:ln>
        </p:spPr>
        <p:txBody>
          <a:bodyPr spcFirstLastPara="1" wrap="square" lIns="91425" tIns="45700" rIns="91425" bIns="45700" anchor="ctr" anchorCtr="0">
            <a:noAutofit/>
          </a:bodyPr>
          <a:lstStyle/>
          <a:p>
            <a:pPr marL="428625" marR="0" lvl="0" indent="-428625" algn="l" rtl="0">
              <a:spcBef>
                <a:spcPts val="0"/>
              </a:spcBef>
              <a:spcAft>
                <a:spcPts val="0"/>
              </a:spcAft>
              <a:buClr>
                <a:srgbClr val="000000"/>
              </a:buClr>
              <a:buSzPts val="2400"/>
              <a:buFont typeface="Arial"/>
              <a:buChar char="•"/>
            </a:pPr>
            <a:r>
              <a:rPr lang="en-US" sz="2400">
                <a:latin typeface="Poppins"/>
                <a:ea typeface="Poppins"/>
                <a:cs typeface="Poppins"/>
                <a:sym typeface="Poppins"/>
              </a:rPr>
              <a:t>Confiance dans les institutions de vaccination</a:t>
            </a:r>
            <a:endParaRPr/>
          </a:p>
          <a:p>
            <a:pPr marL="428625" marR="0" lvl="0" indent="-428625" algn="l" rtl="0">
              <a:spcBef>
                <a:spcPts val="0"/>
              </a:spcBef>
              <a:spcAft>
                <a:spcPts val="0"/>
              </a:spcAft>
              <a:buClr>
                <a:srgbClr val="000000"/>
              </a:buClr>
              <a:buSzPts val="2400"/>
              <a:buFont typeface="Arial"/>
              <a:buChar char="•"/>
            </a:pPr>
            <a:r>
              <a:rPr lang="en-US" sz="2400">
                <a:latin typeface="Poppins"/>
                <a:ea typeface="Poppins"/>
                <a:cs typeface="Poppins"/>
                <a:sym typeface="Poppins"/>
              </a:rPr>
              <a:t>Normes sociales concernant les vaccins</a:t>
            </a:r>
            <a:endParaRPr/>
          </a:p>
        </p:txBody>
      </p:sp>
      <p:sp>
        <p:nvSpPr>
          <p:cNvPr id="541" name="Google Shape;541;p13"/>
          <p:cNvSpPr/>
          <p:nvPr/>
        </p:nvSpPr>
        <p:spPr>
          <a:xfrm>
            <a:off x="6136241" y="7747738"/>
            <a:ext cx="6426900" cy="1722300"/>
          </a:xfrm>
          <a:prstGeom prst="roundRect">
            <a:avLst>
              <a:gd name="adj" fmla="val 16667"/>
            </a:avLst>
          </a:prstGeom>
          <a:noFill/>
          <a:ln>
            <a:noFill/>
          </a:ln>
        </p:spPr>
        <p:txBody>
          <a:bodyPr spcFirstLastPara="1" wrap="square" lIns="91425" tIns="45700" rIns="91425" bIns="45700" anchor="ctr" anchorCtr="0">
            <a:noAutofit/>
          </a:bodyPr>
          <a:lstStyle/>
          <a:p>
            <a:pPr marL="428625" marR="0" lvl="0" indent="-428625" algn="l" rtl="0">
              <a:spcBef>
                <a:spcPts val="0"/>
              </a:spcBef>
              <a:spcAft>
                <a:spcPts val="0"/>
              </a:spcAft>
              <a:buClr>
                <a:schemeClr val="dk1"/>
              </a:buClr>
              <a:buSzPts val="2400"/>
              <a:buFont typeface="Arial"/>
              <a:buChar char="•"/>
            </a:pPr>
            <a:r>
              <a:rPr lang="en-US" sz="2400">
                <a:solidFill>
                  <a:schemeClr val="dk1"/>
                </a:solidFill>
                <a:latin typeface="Poppins"/>
                <a:ea typeface="Poppins"/>
                <a:cs typeface="Poppins"/>
                <a:sym typeface="Poppins"/>
              </a:rPr>
              <a:t>Confirmer un rendez-vous</a:t>
            </a:r>
            <a:endParaRPr sz="2400">
              <a:solidFill>
                <a:schemeClr val="dk1"/>
              </a:solidFill>
              <a:latin typeface="Poppins"/>
              <a:ea typeface="Poppins"/>
              <a:cs typeface="Poppins"/>
              <a:sym typeface="Poppins"/>
            </a:endParaRPr>
          </a:p>
          <a:p>
            <a:pPr marL="428625" marR="0" lvl="0" indent="-428625" algn="l" rtl="0">
              <a:spcBef>
                <a:spcPts val="0"/>
              </a:spcBef>
              <a:spcAft>
                <a:spcPts val="0"/>
              </a:spcAft>
              <a:buClr>
                <a:schemeClr val="dk1"/>
              </a:buClr>
              <a:buSzPts val="2400"/>
              <a:buFont typeface="Arial"/>
              <a:buChar char="•"/>
            </a:pPr>
            <a:r>
              <a:rPr lang="en-US" sz="2400">
                <a:solidFill>
                  <a:schemeClr val="dk1"/>
                </a:solidFill>
                <a:latin typeface="Poppins"/>
                <a:ea typeface="Poppins"/>
                <a:cs typeface="Poppins"/>
                <a:sym typeface="Poppins"/>
              </a:rPr>
              <a:t>Le prix du rendez-vous/vaccin</a:t>
            </a:r>
            <a:endParaRPr sz="2400">
              <a:solidFill>
                <a:schemeClr val="dk1"/>
              </a:solidFill>
              <a:latin typeface="Poppins"/>
              <a:ea typeface="Poppins"/>
              <a:cs typeface="Poppins"/>
              <a:sym typeface="Poppins"/>
            </a:endParaRPr>
          </a:p>
          <a:p>
            <a:pPr marL="428625" marR="0" lvl="0" indent="-428625" algn="l" rtl="0">
              <a:spcBef>
                <a:spcPts val="0"/>
              </a:spcBef>
              <a:spcAft>
                <a:spcPts val="0"/>
              </a:spcAft>
              <a:buClr>
                <a:schemeClr val="dk1"/>
              </a:buClr>
              <a:buSzPts val="2400"/>
              <a:buFont typeface="Arial"/>
              <a:buChar char="•"/>
            </a:pPr>
            <a:r>
              <a:rPr lang="en-US" sz="2400">
                <a:solidFill>
                  <a:schemeClr val="dk1"/>
                </a:solidFill>
                <a:latin typeface="Poppins"/>
                <a:ea typeface="Poppins"/>
                <a:cs typeface="Poppins"/>
                <a:sym typeface="Poppins"/>
              </a:rPr>
              <a:t>Coûts et logistiques de transport</a:t>
            </a:r>
            <a:endParaRPr sz="2400">
              <a:solidFill>
                <a:schemeClr val="dk1"/>
              </a:solidFill>
              <a:latin typeface="Poppins"/>
              <a:ea typeface="Poppins"/>
              <a:cs typeface="Poppins"/>
              <a:sym typeface="Poppins"/>
            </a:endParaRPr>
          </a:p>
          <a:p>
            <a:pPr marL="428625" marR="0" lvl="0" indent="-428625" algn="l" rtl="0">
              <a:spcBef>
                <a:spcPts val="0"/>
              </a:spcBef>
              <a:spcAft>
                <a:spcPts val="0"/>
              </a:spcAft>
              <a:buClr>
                <a:schemeClr val="dk1"/>
              </a:buClr>
              <a:buSzPts val="2400"/>
              <a:buFont typeface="Arial"/>
              <a:buChar char="•"/>
            </a:pPr>
            <a:r>
              <a:rPr lang="en-US" sz="2400">
                <a:solidFill>
                  <a:schemeClr val="dk1"/>
                </a:solidFill>
                <a:latin typeface="Poppins"/>
                <a:ea typeface="Poppins"/>
                <a:cs typeface="Poppins"/>
                <a:sym typeface="Poppins"/>
              </a:rPr>
              <a:t>Durée du rendez-vous</a:t>
            </a:r>
            <a:endParaRPr/>
          </a:p>
        </p:txBody>
      </p:sp>
      <p:sp>
        <p:nvSpPr>
          <p:cNvPr id="542" name="Google Shape;542;p13"/>
          <p:cNvSpPr/>
          <p:nvPr/>
        </p:nvSpPr>
        <p:spPr>
          <a:xfrm>
            <a:off x="8358485" y="3200745"/>
            <a:ext cx="5001681" cy="1315500"/>
          </a:xfrm>
          <a:prstGeom prst="roundRect">
            <a:avLst>
              <a:gd name="adj" fmla="val 16667"/>
            </a:avLst>
          </a:prstGeom>
          <a:noFill/>
          <a:ln>
            <a:noFill/>
          </a:ln>
        </p:spPr>
        <p:txBody>
          <a:bodyPr spcFirstLastPara="1" wrap="square" lIns="91425" tIns="45700" rIns="91425" bIns="45700" anchor="ctr" anchorCtr="0">
            <a:noAutofit/>
          </a:bodyPr>
          <a:lstStyle/>
          <a:p>
            <a:pPr marL="428625" marR="0" lvl="0" indent="-428625" algn="l" rtl="0">
              <a:spcBef>
                <a:spcPts val="0"/>
              </a:spcBef>
              <a:spcAft>
                <a:spcPts val="0"/>
              </a:spcAft>
              <a:buClr>
                <a:srgbClr val="000000"/>
              </a:buClr>
              <a:buSzPts val="2400"/>
              <a:buFont typeface="Arial"/>
              <a:buChar char="•"/>
            </a:pPr>
            <a:r>
              <a:rPr lang="en-US" sz="2400">
                <a:latin typeface="Poppins"/>
                <a:ea typeface="Poppins"/>
                <a:cs typeface="Poppins"/>
                <a:sym typeface="Poppins"/>
              </a:rPr>
              <a:t>Sites, convenance, accessibilité et sécurité des centres de vaccination</a:t>
            </a:r>
            <a:endParaRPr sz="2400">
              <a:latin typeface="Poppins"/>
              <a:ea typeface="Poppins"/>
              <a:cs typeface="Poppins"/>
              <a:sym typeface="Poppins"/>
            </a:endParaRPr>
          </a:p>
          <a:p>
            <a:pPr marL="428625" marR="0" lvl="0" indent="-428625" algn="l" rtl="0">
              <a:spcBef>
                <a:spcPts val="0"/>
              </a:spcBef>
              <a:spcAft>
                <a:spcPts val="0"/>
              </a:spcAft>
              <a:buClr>
                <a:srgbClr val="000000"/>
              </a:buClr>
              <a:buSzPts val="2400"/>
              <a:buFont typeface="Arial"/>
              <a:buChar char="•"/>
            </a:pPr>
            <a:r>
              <a:rPr lang="en-US" sz="2400">
                <a:latin typeface="Poppins"/>
                <a:ea typeface="Poppins"/>
                <a:cs typeface="Poppins"/>
                <a:sym typeface="Poppins"/>
              </a:rPr>
              <a:t>Stock de vaccins</a:t>
            </a:r>
            <a:endParaRPr/>
          </a:p>
        </p:txBody>
      </p:sp>
      <p:sp>
        <p:nvSpPr>
          <p:cNvPr id="543" name="Google Shape;543;p13"/>
          <p:cNvSpPr/>
          <p:nvPr/>
        </p:nvSpPr>
        <p:spPr>
          <a:xfrm>
            <a:off x="13356795" y="2379374"/>
            <a:ext cx="4814972" cy="2178900"/>
          </a:xfrm>
          <a:prstGeom prst="roundRect">
            <a:avLst>
              <a:gd name="adj" fmla="val 16667"/>
            </a:avLst>
          </a:prstGeom>
          <a:noFill/>
          <a:ln>
            <a:noFill/>
          </a:ln>
        </p:spPr>
        <p:txBody>
          <a:bodyPr spcFirstLastPara="1" wrap="square" lIns="91425" tIns="45700" rIns="91425" bIns="45700" anchor="ctr" anchorCtr="0">
            <a:noAutofit/>
          </a:bodyPr>
          <a:lstStyle/>
          <a:p>
            <a:pPr marL="428625" marR="0" lvl="0" indent="-428625" algn="l" rtl="0">
              <a:spcBef>
                <a:spcPts val="0"/>
              </a:spcBef>
              <a:spcAft>
                <a:spcPts val="0"/>
              </a:spcAft>
              <a:buClr>
                <a:schemeClr val="dk1"/>
              </a:buClr>
              <a:buSzPts val="2400"/>
              <a:buFont typeface="Arial"/>
              <a:buChar char="•"/>
            </a:pPr>
            <a:r>
              <a:rPr lang="en-US" sz="2400">
                <a:solidFill>
                  <a:schemeClr val="dk1"/>
                </a:solidFill>
                <a:latin typeface="Poppins"/>
                <a:ea typeface="Poppins"/>
                <a:cs typeface="Poppins"/>
                <a:sym typeface="Poppins"/>
              </a:rPr>
              <a:t>Éducation</a:t>
            </a:r>
            <a:r>
              <a:rPr lang="en-US" sz="2400" b="0" i="0" u="none" strike="noStrike" cap="none">
                <a:solidFill>
                  <a:schemeClr val="dk1"/>
                </a:solidFill>
                <a:latin typeface="Poppins"/>
                <a:ea typeface="Poppins"/>
                <a:cs typeface="Poppins"/>
                <a:sym typeface="Poppins"/>
              </a:rPr>
              <a:t> </a:t>
            </a:r>
            <a:r>
              <a:rPr lang="en-US" sz="2400">
                <a:solidFill>
                  <a:schemeClr val="dk1"/>
                </a:solidFill>
                <a:latin typeface="Poppins"/>
                <a:ea typeface="Poppins"/>
                <a:cs typeface="Poppins"/>
                <a:sym typeface="Poppins"/>
              </a:rPr>
              <a:t>sur les vaccins</a:t>
            </a:r>
            <a:endParaRPr/>
          </a:p>
          <a:p>
            <a:pPr marL="428625" marR="0" lvl="0" indent="-428625" algn="l" rtl="0">
              <a:spcBef>
                <a:spcPts val="0"/>
              </a:spcBef>
              <a:spcAft>
                <a:spcPts val="0"/>
              </a:spcAft>
              <a:buClr>
                <a:schemeClr val="dk1"/>
              </a:buClr>
              <a:buSzPts val="2400"/>
              <a:buFont typeface="Arial"/>
              <a:buChar char="•"/>
            </a:pPr>
            <a:r>
              <a:rPr lang="en-US" sz="2400" b="0" i="0" u="none" strike="noStrike" cap="none">
                <a:solidFill>
                  <a:schemeClr val="dk1"/>
                </a:solidFill>
                <a:latin typeface="Poppins"/>
                <a:ea typeface="Poppins"/>
                <a:cs typeface="Poppins"/>
                <a:sym typeface="Poppins"/>
              </a:rPr>
              <a:t>E</a:t>
            </a:r>
            <a:r>
              <a:rPr lang="en-US" sz="2400">
                <a:solidFill>
                  <a:schemeClr val="dk1"/>
                </a:solidFill>
                <a:latin typeface="Poppins"/>
                <a:ea typeface="Poppins"/>
                <a:cs typeface="Poppins"/>
                <a:sym typeface="Poppins"/>
              </a:rPr>
              <a:t>xplication des effets secondaires</a:t>
            </a:r>
            <a:endParaRPr/>
          </a:p>
          <a:p>
            <a:pPr marL="428625" marR="0" lvl="0" indent="-428625" algn="l" rtl="0">
              <a:spcBef>
                <a:spcPts val="0"/>
              </a:spcBef>
              <a:spcAft>
                <a:spcPts val="0"/>
              </a:spcAft>
              <a:buClr>
                <a:schemeClr val="dk1"/>
              </a:buClr>
              <a:buSzPts val="2400"/>
              <a:buFont typeface="Arial"/>
              <a:buChar char="•"/>
            </a:pPr>
            <a:r>
              <a:rPr lang="en-US" sz="2400">
                <a:solidFill>
                  <a:schemeClr val="dk1"/>
                </a:solidFill>
                <a:latin typeface="Poppins"/>
                <a:ea typeface="Poppins"/>
                <a:cs typeface="Poppins"/>
                <a:sym typeface="Poppins"/>
              </a:rPr>
              <a:t>Répondre aux questions</a:t>
            </a:r>
            <a:endParaRPr/>
          </a:p>
        </p:txBody>
      </p:sp>
      <p:sp>
        <p:nvSpPr>
          <p:cNvPr id="544" name="Google Shape;544;p13"/>
          <p:cNvSpPr/>
          <p:nvPr/>
        </p:nvSpPr>
        <p:spPr>
          <a:xfrm>
            <a:off x="13021933" y="8108466"/>
            <a:ext cx="4695234" cy="1572323"/>
          </a:xfrm>
          <a:prstGeom prst="roundRect">
            <a:avLst>
              <a:gd name="adj" fmla="val 16667"/>
            </a:avLst>
          </a:prstGeom>
          <a:noFill/>
          <a:ln>
            <a:noFill/>
          </a:ln>
        </p:spPr>
        <p:txBody>
          <a:bodyPr spcFirstLastPara="1" wrap="square" lIns="91425" tIns="45700" rIns="91425" bIns="45700" anchor="ctr" anchorCtr="0">
            <a:noAutofit/>
          </a:bodyPr>
          <a:lstStyle/>
          <a:p>
            <a:pPr marL="428625" marR="0" lvl="0" indent="-428625" algn="l" rtl="0">
              <a:spcBef>
                <a:spcPts val="0"/>
              </a:spcBef>
              <a:spcAft>
                <a:spcPts val="0"/>
              </a:spcAft>
              <a:buClr>
                <a:schemeClr val="dk1"/>
              </a:buClr>
              <a:buSzPts val="2400"/>
              <a:buFont typeface="Arial"/>
              <a:buChar char="•"/>
            </a:pPr>
            <a:r>
              <a:rPr lang="en-US" sz="2400">
                <a:solidFill>
                  <a:schemeClr val="dk1"/>
                </a:solidFill>
                <a:latin typeface="Poppins"/>
                <a:ea typeface="Poppins"/>
                <a:cs typeface="Poppins"/>
                <a:sym typeface="Poppins"/>
              </a:rPr>
              <a:t>Obtenir une deuxième dose facilement</a:t>
            </a:r>
            <a:endParaRPr/>
          </a:p>
          <a:p>
            <a:pPr marL="428625" marR="0" lvl="0" indent="-428625" algn="l" rtl="0">
              <a:spcBef>
                <a:spcPts val="0"/>
              </a:spcBef>
              <a:spcAft>
                <a:spcPts val="0"/>
              </a:spcAft>
              <a:buClr>
                <a:schemeClr val="dk1"/>
              </a:buClr>
              <a:buSzPts val="2400"/>
              <a:buFont typeface="Arial"/>
              <a:buChar char="•"/>
            </a:pPr>
            <a:r>
              <a:rPr lang="en-US" sz="2400">
                <a:solidFill>
                  <a:schemeClr val="dk1"/>
                </a:solidFill>
                <a:latin typeface="Poppins"/>
                <a:ea typeface="Poppins"/>
                <a:cs typeface="Poppins"/>
                <a:sym typeface="Poppins"/>
              </a:rPr>
              <a:t>Surveillance des effets négatifs</a:t>
            </a:r>
            <a:endParaRPr/>
          </a:p>
        </p:txBody>
      </p:sp>
      <p:sp>
        <p:nvSpPr>
          <p:cNvPr id="4" name="TextBox 3">
            <a:extLst>
              <a:ext uri="{FF2B5EF4-FFF2-40B4-BE49-F238E27FC236}">
                <a16:creationId xmlns:a16="http://schemas.microsoft.com/office/drawing/2014/main" id="{9232049E-BECE-5B1E-C8B8-7F32094708B1}"/>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14"/>
          <p:cNvSpPr txBox="1">
            <a:spLocks noGrp="1"/>
          </p:cNvSpPr>
          <p:nvPr>
            <p:ph type="title"/>
          </p:nvPr>
        </p:nvSpPr>
        <p:spPr>
          <a:xfrm>
            <a:off x="762000" y="547689"/>
            <a:ext cx="15773400" cy="1166812"/>
          </a:xfrm>
          <a:prstGeom prst="rect">
            <a:avLst/>
          </a:prstGeom>
          <a:noFill/>
          <a:ln>
            <a:noFill/>
          </a:ln>
        </p:spPr>
        <p:txBody>
          <a:bodyPr spcFirstLastPara="1" wrap="square" lIns="91425" tIns="45700" rIns="91425" bIns="45700" anchor="t" anchorCtr="0">
            <a:normAutofit fontScale="90000"/>
          </a:bodyPr>
          <a:lstStyle/>
          <a:p>
            <a:r>
              <a:rPr lang="en-US" sz="5000"/>
              <a:t>Le genre </a:t>
            </a:r>
            <a:r>
              <a:rPr lang="en-US" sz="5000" err="1"/>
              <a:t>est</a:t>
            </a:r>
            <a:r>
              <a:rPr lang="en-US" sz="5000"/>
              <a:t> un obstacle </a:t>
            </a:r>
            <a:r>
              <a:rPr lang="en-US" sz="5000" err="1"/>
              <a:t>persistant</a:t>
            </a:r>
            <a:r>
              <a:rPr lang="en-US" sz="5000"/>
              <a:t> à la vaccination</a:t>
            </a:r>
            <a:endParaRPr lang="fr-FR"/>
          </a:p>
        </p:txBody>
      </p:sp>
      <p:sp>
        <p:nvSpPr>
          <p:cNvPr id="557" name="Google Shape;557;p14"/>
          <p:cNvSpPr txBox="1">
            <a:spLocks noGrp="1"/>
          </p:cNvSpPr>
          <p:nvPr>
            <p:ph type="body" idx="1"/>
          </p:nvPr>
        </p:nvSpPr>
        <p:spPr>
          <a:xfrm>
            <a:off x="762000" y="2095503"/>
            <a:ext cx="15773400" cy="7170735"/>
          </a:xfrm>
          <a:prstGeom prst="rect">
            <a:avLst/>
          </a:prstGeom>
          <a:noFill/>
          <a:ln>
            <a:noFill/>
          </a:ln>
        </p:spPr>
        <p:txBody>
          <a:bodyPr spcFirstLastPara="1" wrap="square" lIns="91425" tIns="45700" rIns="91425" bIns="45700" anchor="t" anchorCtr="0">
            <a:normAutofit/>
          </a:bodyPr>
          <a:lstStyle/>
          <a:p>
            <a:pPr marL="0" indent="0">
              <a:spcBef>
                <a:spcPts val="0"/>
              </a:spcBef>
              <a:buSzPts val="3600"/>
              <a:buNone/>
            </a:pPr>
            <a:r>
              <a:rPr lang="en-US" sz="3600" u="sng"/>
              <a:t>Le Point de Vue du </a:t>
            </a:r>
            <a:r>
              <a:rPr lang="en-US" sz="3600" u="sng" err="1"/>
              <a:t>Soignant</a:t>
            </a:r>
            <a:r>
              <a:rPr lang="en-US" sz="3600" u="sng"/>
              <a:t>, Sierra Leone </a:t>
            </a:r>
            <a:endParaRPr/>
          </a:p>
        </p:txBody>
      </p:sp>
      <p:sp>
        <p:nvSpPr>
          <p:cNvPr id="558" name="Google Shape;558;p14"/>
          <p:cNvSpPr txBox="1"/>
          <p:nvPr/>
        </p:nvSpPr>
        <p:spPr>
          <a:xfrm>
            <a:off x="609600" y="8954725"/>
            <a:ext cx="17600582" cy="461624"/>
          </a:xfrm>
          <a:prstGeom prst="rect">
            <a:avLst/>
          </a:prstGeom>
          <a:noFill/>
          <a:ln>
            <a:noFill/>
          </a:ln>
        </p:spPr>
        <p:txBody>
          <a:bodyPr spcFirstLastPara="1" wrap="square" lIns="91425" tIns="45700" rIns="91425" bIns="45700" anchor="t" anchorCtr="0">
            <a:spAutoFit/>
          </a:bodyPr>
          <a:lstStyle/>
          <a:p>
            <a:r>
              <a:rPr lang="en-US" sz="2400" b="0" i="0" u="none" strike="noStrike" cap="none">
                <a:solidFill>
                  <a:srgbClr val="000000"/>
                </a:solidFill>
                <a:latin typeface="Calibri"/>
                <a:ea typeface="Calibri"/>
                <a:cs typeface="Calibri"/>
                <a:sym typeface="Calibri"/>
              </a:rPr>
              <a:t>Source: </a:t>
            </a:r>
            <a:r>
              <a:rPr lang="en-US" sz="2400" err="1">
                <a:latin typeface="Calibri"/>
                <a:ea typeface="Calibri"/>
                <a:cs typeface="Calibri"/>
                <a:sym typeface="Calibri"/>
              </a:rPr>
              <a:t>Projet</a:t>
            </a:r>
            <a:r>
              <a:rPr lang="en-US" sz="2400">
                <a:latin typeface="Calibri"/>
                <a:ea typeface="Calibri"/>
                <a:cs typeface="Calibri"/>
                <a:sym typeface="Calibri"/>
              </a:rPr>
              <a:t> de Photovoice, </a:t>
            </a:r>
            <a:r>
              <a:rPr lang="fr" sz="2400" b="0" i="0" u="none" strike="noStrike" cap="none">
                <a:latin typeface="Calibri"/>
                <a:ea typeface="Calibri"/>
                <a:sym typeface="Calibri"/>
              </a:rPr>
              <a:t>photo </a:t>
            </a:r>
            <a:r>
              <a:rPr lang="fr" sz="2400">
                <a:latin typeface="Calibri"/>
                <a:ea typeface="Calibri"/>
                <a:sym typeface="Calibri"/>
              </a:rPr>
              <a:t>d'une mère</a:t>
            </a:r>
            <a:r>
              <a:rPr lang="en-US" sz="2400">
                <a:latin typeface="Calibri"/>
                <a:ea typeface="Calibri"/>
                <a:cs typeface="Calibri"/>
                <a:sym typeface="Calibri"/>
              </a:rPr>
              <a:t> à </a:t>
            </a:r>
            <a:r>
              <a:rPr lang="en-US" sz="2400" err="1">
                <a:latin typeface="Calibri"/>
                <a:ea typeface="Calibri"/>
                <a:cs typeface="Calibri"/>
                <a:sym typeface="Calibri"/>
              </a:rPr>
              <a:t>propos</a:t>
            </a:r>
            <a:r>
              <a:rPr lang="en-US" sz="2400">
                <a:latin typeface="Calibri"/>
                <a:ea typeface="Calibri"/>
                <a:cs typeface="Calibri"/>
                <a:sym typeface="Calibri"/>
              </a:rPr>
              <a:t> des</a:t>
            </a:r>
            <a:r>
              <a:rPr lang="fr" sz="2400">
                <a:latin typeface="Calibri"/>
                <a:ea typeface="Calibri"/>
                <a:sym typeface="Calibri"/>
              </a:rPr>
              <a:t> obstacles à la vaccination,</a:t>
            </a:r>
            <a:r>
              <a:rPr lang="en-US" sz="2400" b="0" i="0" u="none" strike="noStrike" cap="none">
                <a:solidFill>
                  <a:srgbClr val="000000"/>
                </a:solidFill>
                <a:latin typeface="Calibri"/>
                <a:ea typeface="Calibri"/>
                <a:cs typeface="Calibri"/>
                <a:sym typeface="Calibri"/>
              </a:rPr>
              <a:t> </a:t>
            </a:r>
            <a:r>
              <a:rPr lang="en-US" sz="2400" err="1">
                <a:latin typeface="Calibri"/>
                <a:ea typeface="Calibri"/>
                <a:cs typeface="Calibri"/>
                <a:sym typeface="Calibri"/>
              </a:rPr>
              <a:t>Région</a:t>
            </a:r>
            <a:r>
              <a:rPr lang="en-US" sz="2400">
                <a:latin typeface="Calibri"/>
                <a:ea typeface="Calibri"/>
                <a:cs typeface="Calibri"/>
                <a:sym typeface="Calibri"/>
              </a:rPr>
              <a:t> Occidentale </a:t>
            </a:r>
            <a:r>
              <a:rPr lang="en-US" sz="2400" err="1">
                <a:latin typeface="Calibri"/>
                <a:ea typeface="Calibri"/>
                <a:cs typeface="Calibri"/>
                <a:sym typeface="Calibri"/>
              </a:rPr>
              <a:t>Urbaine</a:t>
            </a:r>
            <a:r>
              <a:rPr lang="en-US" sz="2400" b="0" i="0" u="none" strike="noStrike" cap="none">
                <a:solidFill>
                  <a:srgbClr val="000000"/>
                </a:solidFill>
                <a:latin typeface="Calibri"/>
                <a:ea typeface="Calibri"/>
                <a:cs typeface="Calibri"/>
                <a:sym typeface="Calibri"/>
              </a:rPr>
              <a:t>, Sierra Leone</a:t>
            </a:r>
            <a:endParaRPr/>
          </a:p>
        </p:txBody>
      </p:sp>
      <p:pic>
        <p:nvPicPr>
          <p:cNvPr id="559" name="Google Shape;559;p14"/>
          <p:cNvPicPr preferRelativeResize="0"/>
          <p:nvPr/>
        </p:nvPicPr>
        <p:blipFill rotWithShape="1">
          <a:blip r:embed="rId3">
            <a:alphaModFix/>
          </a:blip>
          <a:srcRect b="16832"/>
          <a:stretch/>
        </p:blipFill>
        <p:spPr>
          <a:xfrm>
            <a:off x="9325083" y="2758708"/>
            <a:ext cx="8472498" cy="5845397"/>
          </a:xfrm>
          <a:prstGeom prst="rect">
            <a:avLst/>
          </a:prstGeom>
          <a:noFill/>
          <a:ln>
            <a:noFill/>
          </a:ln>
        </p:spPr>
      </p:pic>
      <p:sp>
        <p:nvSpPr>
          <p:cNvPr id="560" name="Google Shape;560;p14"/>
          <p:cNvSpPr txBox="1"/>
          <p:nvPr/>
        </p:nvSpPr>
        <p:spPr>
          <a:xfrm>
            <a:off x="398325" y="3087076"/>
            <a:ext cx="6931935" cy="5346249"/>
          </a:xfrm>
          <a:prstGeom prst="rect">
            <a:avLst/>
          </a:prstGeom>
          <a:noFill/>
          <a:ln>
            <a:noFill/>
          </a:ln>
        </p:spPr>
        <p:txBody>
          <a:bodyPr spcFirstLastPara="1" wrap="square" lIns="137125" tIns="68550" rIns="137125" bIns="68550" anchor="t" anchorCtr="0">
            <a:noAutofit/>
          </a:bodyPr>
          <a:lstStyle/>
          <a:p>
            <a:pPr>
              <a:lnSpc>
                <a:spcPct val="90000"/>
              </a:lnSpc>
              <a:buSzPts val="960"/>
            </a:pPr>
            <a:r>
              <a:rPr lang="en-US" sz="2800" b="0" i="1" u="none" strike="noStrike" cap="none">
                <a:solidFill>
                  <a:srgbClr val="000000"/>
                </a:solidFill>
                <a:latin typeface="Garamond"/>
                <a:ea typeface="Garamond"/>
                <a:cs typeface="Garamond"/>
                <a:sym typeface="Garamond"/>
              </a:rPr>
              <a:t>“Les </a:t>
            </a:r>
            <a:r>
              <a:rPr lang="en-US" sz="2800" b="0" i="1" u="none" strike="noStrike" cap="none" err="1">
                <a:solidFill>
                  <a:srgbClr val="000000"/>
                </a:solidFill>
                <a:latin typeface="Garamond"/>
                <a:ea typeface="Garamond"/>
                <a:cs typeface="Garamond"/>
                <a:sym typeface="Garamond"/>
              </a:rPr>
              <a:t>personnes</a:t>
            </a:r>
            <a:r>
              <a:rPr lang="en-US" sz="2800" b="0" i="1" u="none" strike="noStrike" cap="none">
                <a:solidFill>
                  <a:srgbClr val="000000"/>
                </a:solidFill>
                <a:latin typeface="Garamond"/>
                <a:ea typeface="Garamond"/>
                <a:cs typeface="Garamond"/>
                <a:sym typeface="Garamond"/>
              </a:rPr>
              <a:t> dans </a:t>
            </a:r>
            <a:r>
              <a:rPr lang="en-US" sz="2800" i="1" err="1">
                <a:latin typeface="Garamond"/>
                <a:ea typeface="Garamond"/>
                <a:cs typeface="Garamond"/>
                <a:sym typeface="Garamond"/>
              </a:rPr>
              <a:t>cette</a:t>
            </a:r>
            <a:r>
              <a:rPr lang="en-US" sz="2800" i="1">
                <a:latin typeface="Garamond"/>
                <a:ea typeface="Garamond"/>
                <a:cs typeface="Garamond"/>
                <a:sym typeface="Garamond"/>
              </a:rPr>
              <a:t> </a:t>
            </a:r>
            <a:r>
              <a:rPr lang="en-US" sz="2800" i="1" err="1">
                <a:latin typeface="Garamond"/>
                <a:ea typeface="Garamond"/>
                <a:cs typeface="Garamond"/>
                <a:sym typeface="Garamond"/>
              </a:rPr>
              <a:t>communauté</a:t>
            </a:r>
            <a:r>
              <a:rPr lang="en-US" sz="2800" i="1">
                <a:latin typeface="Garamond"/>
                <a:ea typeface="Garamond"/>
                <a:cs typeface="Garamond"/>
                <a:sym typeface="Garamond"/>
              </a:rPr>
              <a:t> qui </a:t>
            </a:r>
            <a:r>
              <a:rPr lang="en-US" sz="2800" i="1" err="1">
                <a:latin typeface="Garamond"/>
                <a:ea typeface="Garamond"/>
                <a:cs typeface="Garamond"/>
                <a:sym typeface="Garamond"/>
              </a:rPr>
              <a:t>partent</a:t>
            </a:r>
            <a:r>
              <a:rPr lang="en-US" sz="2800" i="1">
                <a:latin typeface="Garamond"/>
                <a:ea typeface="Garamond"/>
                <a:cs typeface="Garamond"/>
                <a:sym typeface="Garamond"/>
              </a:rPr>
              <a:t> </a:t>
            </a:r>
            <a:r>
              <a:rPr lang="en-US" sz="2800" i="1" err="1">
                <a:latin typeface="Garamond"/>
                <a:ea typeface="Garamond"/>
                <a:cs typeface="Garamond"/>
                <a:sym typeface="Garamond"/>
              </a:rPr>
              <a:t>chercher</a:t>
            </a:r>
            <a:r>
              <a:rPr lang="en-US" sz="2800" i="1">
                <a:latin typeface="Garamond"/>
                <a:ea typeface="Garamond"/>
                <a:cs typeface="Garamond"/>
                <a:sym typeface="Garamond"/>
              </a:rPr>
              <a:t> </a:t>
            </a:r>
            <a:r>
              <a:rPr lang="en-US" sz="2800" i="1" err="1">
                <a:latin typeface="Garamond"/>
                <a:ea typeface="Garamond"/>
                <a:cs typeface="Garamond"/>
                <a:sym typeface="Garamond"/>
              </a:rPr>
              <a:t>l’eau</a:t>
            </a:r>
            <a:r>
              <a:rPr lang="en-US" sz="2800" i="1">
                <a:latin typeface="Garamond"/>
                <a:ea typeface="Garamond"/>
                <a:cs typeface="Garamond"/>
                <a:sym typeface="Garamond"/>
              </a:rPr>
              <a:t> </a:t>
            </a:r>
            <a:r>
              <a:rPr lang="en-US" sz="2800" i="1" err="1">
                <a:latin typeface="Garamond"/>
                <a:ea typeface="Garamond"/>
                <a:cs typeface="Garamond"/>
                <a:sym typeface="Garamond"/>
              </a:rPr>
              <a:t>doivent</a:t>
            </a:r>
            <a:r>
              <a:rPr lang="en-US" sz="2800" i="1">
                <a:latin typeface="Garamond"/>
                <a:ea typeface="Garamond"/>
                <a:cs typeface="Garamond"/>
                <a:sym typeface="Garamond"/>
              </a:rPr>
              <a:t> faire la queue pendant </a:t>
            </a:r>
            <a:r>
              <a:rPr lang="en-US" sz="2800" i="1" err="1">
                <a:latin typeface="Garamond"/>
                <a:ea typeface="Garamond"/>
                <a:cs typeface="Garamond"/>
                <a:sym typeface="Garamond"/>
              </a:rPr>
              <a:t>longtemps</a:t>
            </a:r>
            <a:r>
              <a:rPr lang="en-US" sz="2800" i="1">
                <a:latin typeface="Garamond"/>
                <a:ea typeface="Garamond"/>
                <a:cs typeface="Garamond"/>
                <a:sym typeface="Garamond"/>
              </a:rPr>
              <a:t> </a:t>
            </a:r>
            <a:r>
              <a:rPr lang="en-US" sz="2800" i="1" err="1">
                <a:latin typeface="Garamond"/>
                <a:ea typeface="Garamond"/>
                <a:cs typeface="Garamond"/>
                <a:sym typeface="Garamond"/>
              </a:rPr>
              <a:t>avant</a:t>
            </a:r>
            <a:r>
              <a:rPr lang="en-US" sz="2800" i="1">
                <a:latin typeface="Garamond"/>
                <a:ea typeface="Garamond"/>
                <a:cs typeface="Garamond"/>
                <a:sym typeface="Garamond"/>
              </a:rPr>
              <a:t> de </a:t>
            </a:r>
            <a:r>
              <a:rPr lang="en-US" sz="2800" i="1" err="1">
                <a:latin typeface="Garamond"/>
                <a:ea typeface="Garamond"/>
                <a:cs typeface="Garamond"/>
                <a:sym typeface="Garamond"/>
              </a:rPr>
              <a:t>puiser</a:t>
            </a:r>
            <a:r>
              <a:rPr lang="en-US" sz="2800" i="1">
                <a:latin typeface="Garamond"/>
                <a:ea typeface="Garamond"/>
                <a:cs typeface="Garamond"/>
                <a:sym typeface="Garamond"/>
              </a:rPr>
              <a:t> </a:t>
            </a:r>
            <a:r>
              <a:rPr lang="en-US" sz="2800" i="1" err="1">
                <a:latin typeface="Garamond"/>
                <a:ea typeface="Garamond"/>
                <a:cs typeface="Garamond"/>
                <a:sym typeface="Garamond"/>
              </a:rPr>
              <a:t>l’eau</a:t>
            </a:r>
            <a:r>
              <a:rPr lang="en-US" sz="2800" i="1">
                <a:latin typeface="Garamond"/>
                <a:ea typeface="Garamond"/>
                <a:cs typeface="Garamond"/>
                <a:sym typeface="Garamond"/>
              </a:rPr>
              <a:t>. Il y a des femmes qui </a:t>
            </a:r>
            <a:r>
              <a:rPr lang="en-US" sz="2800" i="1" err="1">
                <a:latin typeface="Garamond"/>
                <a:ea typeface="Garamond"/>
                <a:cs typeface="Garamond"/>
                <a:sym typeface="Garamond"/>
              </a:rPr>
              <a:t>vont</a:t>
            </a:r>
            <a:r>
              <a:rPr lang="en-US" sz="2800" i="1">
                <a:latin typeface="Garamond"/>
                <a:ea typeface="Garamond"/>
                <a:cs typeface="Garamond"/>
                <a:sym typeface="Garamond"/>
              </a:rPr>
              <a:t> marcher </a:t>
            </a:r>
            <a:r>
              <a:rPr lang="en-US" sz="2800" i="1" err="1">
                <a:latin typeface="Garamond"/>
                <a:ea typeface="Garamond"/>
                <a:cs typeface="Garamond"/>
                <a:sym typeface="Garamond"/>
              </a:rPr>
              <a:t>vers</a:t>
            </a:r>
            <a:r>
              <a:rPr lang="en-US" sz="2800" i="1">
                <a:latin typeface="Garamond"/>
                <a:ea typeface="Garamond"/>
                <a:cs typeface="Garamond"/>
                <a:sym typeface="Garamond"/>
              </a:rPr>
              <a:t> le </a:t>
            </a:r>
            <a:r>
              <a:rPr lang="en-US" sz="2800" i="1" err="1">
                <a:latin typeface="Garamond"/>
                <a:ea typeface="Garamond"/>
                <a:cs typeface="Garamond"/>
                <a:sym typeface="Garamond"/>
              </a:rPr>
              <a:t>puits</a:t>
            </a:r>
            <a:r>
              <a:rPr lang="en-US" sz="2800" i="1">
                <a:latin typeface="Garamond"/>
                <a:ea typeface="Garamond"/>
                <a:cs typeface="Garamond"/>
                <a:sym typeface="Garamond"/>
              </a:rPr>
              <a:t> très </a:t>
            </a:r>
            <a:r>
              <a:rPr lang="en-US" sz="2800" i="1" err="1">
                <a:latin typeface="Garamond"/>
                <a:ea typeface="Garamond"/>
                <a:cs typeface="Garamond"/>
                <a:sym typeface="Garamond"/>
              </a:rPr>
              <a:t>tôt</a:t>
            </a:r>
            <a:r>
              <a:rPr lang="en-US" sz="2800" i="1">
                <a:latin typeface="Garamond"/>
                <a:ea typeface="Garamond"/>
                <a:cs typeface="Garamond"/>
                <a:sym typeface="Garamond"/>
              </a:rPr>
              <a:t> le matin et qui </a:t>
            </a:r>
            <a:r>
              <a:rPr lang="en-US" sz="2800" i="1" err="1">
                <a:latin typeface="Garamond"/>
                <a:ea typeface="Garamond"/>
                <a:cs typeface="Garamond"/>
                <a:sym typeface="Garamond"/>
              </a:rPr>
              <a:t>vont</a:t>
            </a:r>
            <a:r>
              <a:rPr lang="en-US" sz="2800" i="1">
                <a:latin typeface="Garamond"/>
                <a:ea typeface="Garamond"/>
                <a:cs typeface="Garamond"/>
                <a:sym typeface="Garamond"/>
              </a:rPr>
              <a:t> passer </a:t>
            </a:r>
            <a:r>
              <a:rPr lang="en-US" sz="2800" i="1" err="1">
                <a:latin typeface="Garamond"/>
                <a:ea typeface="Garamond"/>
                <a:cs typeface="Garamond"/>
                <a:sym typeface="Garamond"/>
              </a:rPr>
              <a:t>une</a:t>
            </a:r>
            <a:r>
              <a:rPr lang="en-US" sz="2800" i="1">
                <a:latin typeface="Garamond"/>
                <a:ea typeface="Garamond"/>
                <a:cs typeface="Garamond"/>
                <a:sym typeface="Garamond"/>
              </a:rPr>
              <a:t> </a:t>
            </a:r>
            <a:r>
              <a:rPr lang="en-US" sz="2800" i="1" err="1">
                <a:latin typeface="Garamond"/>
                <a:ea typeface="Garamond"/>
                <a:cs typeface="Garamond"/>
                <a:sym typeface="Garamond"/>
              </a:rPr>
              <a:t>grande</a:t>
            </a:r>
            <a:r>
              <a:rPr lang="en-US" sz="2800" i="1">
                <a:latin typeface="Garamond"/>
                <a:ea typeface="Garamond"/>
                <a:cs typeface="Garamond"/>
                <a:sym typeface="Garamond"/>
              </a:rPr>
              <a:t> </a:t>
            </a:r>
            <a:r>
              <a:rPr lang="en-US" sz="2800" i="1" err="1">
                <a:latin typeface="Garamond"/>
                <a:ea typeface="Garamond"/>
                <a:cs typeface="Garamond"/>
                <a:sym typeface="Garamond"/>
              </a:rPr>
              <a:t>partie</a:t>
            </a:r>
            <a:r>
              <a:rPr lang="en-US" sz="2800" i="1">
                <a:latin typeface="Garamond"/>
                <a:ea typeface="Garamond"/>
                <a:cs typeface="Garamond"/>
                <a:sym typeface="Garamond"/>
              </a:rPr>
              <a:t> de </a:t>
            </a:r>
            <a:r>
              <a:rPr lang="en-US" sz="2800" i="1" err="1">
                <a:latin typeface="Garamond"/>
                <a:ea typeface="Garamond"/>
                <a:cs typeface="Garamond"/>
                <a:sym typeface="Garamond"/>
              </a:rPr>
              <a:t>leur</a:t>
            </a:r>
            <a:r>
              <a:rPr lang="en-US" sz="2800" i="1">
                <a:latin typeface="Garamond"/>
                <a:ea typeface="Garamond"/>
                <a:cs typeface="Garamond"/>
                <a:sym typeface="Garamond"/>
              </a:rPr>
              <a:t> </a:t>
            </a:r>
            <a:r>
              <a:rPr lang="en-US" sz="2800" i="1" err="1">
                <a:latin typeface="Garamond"/>
                <a:ea typeface="Garamond"/>
                <a:cs typeface="Garamond"/>
                <a:sym typeface="Garamond"/>
              </a:rPr>
              <a:t>journée</a:t>
            </a:r>
            <a:r>
              <a:rPr lang="en-US" sz="2800" i="1">
                <a:latin typeface="Garamond"/>
                <a:ea typeface="Garamond"/>
                <a:cs typeface="Garamond"/>
                <a:sym typeface="Garamond"/>
              </a:rPr>
              <a:t> à </a:t>
            </a:r>
            <a:r>
              <a:rPr lang="en-US" sz="2800" i="1" err="1">
                <a:latin typeface="Garamond"/>
                <a:ea typeface="Garamond"/>
                <a:cs typeface="Garamond"/>
                <a:sym typeface="Garamond"/>
              </a:rPr>
              <a:t>accéder</a:t>
            </a:r>
            <a:r>
              <a:rPr lang="en-US" sz="2800" i="1">
                <a:latin typeface="Garamond"/>
                <a:ea typeface="Garamond"/>
                <a:cs typeface="Garamond"/>
                <a:sym typeface="Garamond"/>
              </a:rPr>
              <a:t> à de </a:t>
            </a:r>
            <a:r>
              <a:rPr lang="en-US" sz="2800" i="1" err="1">
                <a:latin typeface="Garamond"/>
                <a:ea typeface="Garamond"/>
                <a:cs typeface="Garamond"/>
                <a:sym typeface="Garamond"/>
              </a:rPr>
              <a:t>l'eau</a:t>
            </a:r>
            <a:r>
              <a:rPr lang="en-US" sz="2800" i="1">
                <a:latin typeface="Garamond"/>
                <a:ea typeface="Garamond"/>
                <a:cs typeface="Garamond"/>
                <a:sym typeface="Garamond"/>
              </a:rPr>
              <a:t> potable. La </a:t>
            </a:r>
            <a:r>
              <a:rPr lang="en-US" sz="2800" i="1" err="1">
                <a:latin typeface="Garamond"/>
                <a:ea typeface="Garamond"/>
                <a:cs typeface="Garamond"/>
                <a:sym typeface="Garamond"/>
              </a:rPr>
              <a:t>plupart</a:t>
            </a:r>
            <a:r>
              <a:rPr lang="en-US" sz="2800" i="1">
                <a:latin typeface="Garamond"/>
                <a:ea typeface="Garamond"/>
                <a:cs typeface="Garamond"/>
                <a:sym typeface="Garamond"/>
              </a:rPr>
              <a:t> </a:t>
            </a:r>
            <a:r>
              <a:rPr lang="en-US" sz="2800" i="1" err="1">
                <a:latin typeface="Garamond"/>
                <a:ea typeface="Garamond"/>
                <a:cs typeface="Garamond"/>
                <a:sym typeface="Garamond"/>
              </a:rPr>
              <a:t>vont</a:t>
            </a:r>
            <a:r>
              <a:rPr lang="en-US" sz="2800" i="1">
                <a:latin typeface="Garamond"/>
                <a:ea typeface="Garamond"/>
                <a:cs typeface="Garamond"/>
                <a:sym typeface="Garamond"/>
              </a:rPr>
              <a:t> </a:t>
            </a:r>
            <a:r>
              <a:rPr lang="en-US" sz="2800" i="1" err="1">
                <a:latin typeface="Garamond"/>
                <a:ea typeface="Garamond"/>
                <a:cs typeface="Garamond"/>
                <a:sym typeface="Garamond"/>
              </a:rPr>
              <a:t>rentrer</a:t>
            </a:r>
            <a:r>
              <a:rPr lang="en-US" sz="2800" i="1">
                <a:latin typeface="Garamond"/>
                <a:ea typeface="Garamond"/>
                <a:cs typeface="Garamond"/>
                <a:sym typeface="Garamond"/>
              </a:rPr>
              <a:t> chez </a:t>
            </a:r>
            <a:r>
              <a:rPr lang="en-US" sz="2800" i="1" err="1">
                <a:latin typeface="Garamond"/>
                <a:ea typeface="Garamond"/>
                <a:cs typeface="Garamond"/>
                <a:sym typeface="Garamond"/>
              </a:rPr>
              <a:t>elles</a:t>
            </a:r>
            <a:r>
              <a:rPr lang="en-US" sz="2800" i="1">
                <a:latin typeface="Garamond"/>
                <a:ea typeface="Garamond"/>
                <a:cs typeface="Garamond"/>
                <a:sym typeface="Garamond"/>
              </a:rPr>
              <a:t> tard et ne </a:t>
            </a:r>
            <a:r>
              <a:rPr lang="en-US" sz="2800" i="1" err="1">
                <a:latin typeface="Garamond"/>
                <a:ea typeface="Garamond"/>
                <a:cs typeface="Garamond"/>
                <a:sym typeface="Garamond"/>
              </a:rPr>
              <a:t>vont</a:t>
            </a:r>
            <a:r>
              <a:rPr lang="en-US" sz="2800" i="1">
                <a:latin typeface="Garamond"/>
                <a:ea typeface="Garamond"/>
                <a:cs typeface="Garamond"/>
                <a:sym typeface="Garamond"/>
              </a:rPr>
              <a:t> pas </a:t>
            </a:r>
            <a:r>
              <a:rPr lang="en-US" sz="2800" i="1" err="1">
                <a:latin typeface="Garamond"/>
                <a:ea typeface="Garamond"/>
                <a:cs typeface="Garamond"/>
                <a:sym typeface="Garamond"/>
              </a:rPr>
              <a:t>amener</a:t>
            </a:r>
            <a:r>
              <a:rPr lang="en-US" sz="2800" i="1">
                <a:latin typeface="Garamond"/>
                <a:ea typeface="Garamond"/>
                <a:cs typeface="Garamond"/>
                <a:sym typeface="Garamond"/>
              </a:rPr>
              <a:t> </a:t>
            </a:r>
            <a:r>
              <a:rPr lang="en-US" sz="2800" i="1" err="1">
                <a:latin typeface="Garamond"/>
                <a:ea typeface="Garamond"/>
                <a:cs typeface="Garamond"/>
                <a:sym typeface="Garamond"/>
              </a:rPr>
              <a:t>leur</a:t>
            </a:r>
            <a:r>
              <a:rPr lang="en-US" sz="2800" i="1">
                <a:latin typeface="Garamond"/>
                <a:ea typeface="Garamond"/>
                <a:cs typeface="Garamond"/>
                <a:sym typeface="Garamond"/>
              </a:rPr>
              <a:t> enfant dans un </a:t>
            </a:r>
            <a:r>
              <a:rPr lang="en-US" sz="2800" i="1" err="1">
                <a:latin typeface="Garamond"/>
                <a:ea typeface="Garamond"/>
                <a:cs typeface="Garamond"/>
                <a:sym typeface="Garamond"/>
              </a:rPr>
              <a:t>centre</a:t>
            </a:r>
            <a:r>
              <a:rPr lang="en-US" sz="2800" i="1">
                <a:latin typeface="Garamond"/>
                <a:ea typeface="Garamond"/>
                <a:cs typeface="Garamond"/>
                <a:sym typeface="Garamond"/>
              </a:rPr>
              <a:t> de </a:t>
            </a:r>
            <a:r>
              <a:rPr lang="en-US" sz="2800" i="1" err="1">
                <a:latin typeface="Garamond"/>
                <a:ea typeface="Garamond"/>
                <a:cs typeface="Garamond"/>
                <a:sym typeface="Garamond"/>
              </a:rPr>
              <a:t>santé</a:t>
            </a:r>
            <a:r>
              <a:rPr lang="en-US" sz="2800" i="1">
                <a:latin typeface="Garamond"/>
                <a:ea typeface="Garamond"/>
                <a:cs typeface="Garamond"/>
                <a:sym typeface="Garamond"/>
              </a:rPr>
              <a:t> pour se faire </a:t>
            </a:r>
            <a:r>
              <a:rPr lang="en-US" sz="2800" i="1" err="1">
                <a:latin typeface="Garamond"/>
                <a:ea typeface="Garamond"/>
                <a:cs typeface="Garamond"/>
                <a:sym typeface="Garamond"/>
              </a:rPr>
              <a:t>vacciner</a:t>
            </a:r>
            <a:r>
              <a:rPr lang="en-US" sz="2800" i="1">
                <a:latin typeface="Garamond"/>
                <a:ea typeface="Garamond"/>
                <a:cs typeface="Garamond"/>
                <a:sym typeface="Garamond"/>
              </a:rPr>
              <a:t>. Quand </a:t>
            </a:r>
            <a:r>
              <a:rPr lang="en-US" sz="2800" i="1" err="1">
                <a:latin typeface="Garamond"/>
                <a:ea typeface="Garamond"/>
                <a:cs typeface="Garamond"/>
                <a:sym typeface="Garamond"/>
              </a:rPr>
              <a:t>elles</a:t>
            </a:r>
            <a:r>
              <a:rPr lang="en-US" sz="2800" i="1">
                <a:latin typeface="Garamond"/>
                <a:ea typeface="Garamond"/>
                <a:cs typeface="Garamond"/>
                <a:sym typeface="Garamond"/>
              </a:rPr>
              <a:t> </a:t>
            </a:r>
            <a:r>
              <a:rPr lang="en-US" sz="2800" i="1" err="1">
                <a:latin typeface="Garamond"/>
                <a:ea typeface="Garamond"/>
                <a:cs typeface="Garamond"/>
                <a:sym typeface="Garamond"/>
              </a:rPr>
              <a:t>rentrent</a:t>
            </a:r>
            <a:r>
              <a:rPr lang="en-US" sz="2800" i="1">
                <a:latin typeface="Garamond"/>
                <a:ea typeface="Garamond"/>
                <a:cs typeface="Garamond"/>
                <a:sym typeface="Garamond"/>
              </a:rPr>
              <a:t> après </a:t>
            </a:r>
            <a:r>
              <a:rPr lang="en-US" sz="2800" i="1" err="1">
                <a:latin typeface="Garamond"/>
                <a:ea typeface="Garamond"/>
                <a:cs typeface="Garamond"/>
                <a:sym typeface="Garamond"/>
              </a:rPr>
              <a:t>avoir</a:t>
            </a:r>
            <a:r>
              <a:rPr lang="en-US" sz="2800" i="1">
                <a:latin typeface="Garamond"/>
                <a:ea typeface="Garamond"/>
                <a:cs typeface="Garamond"/>
                <a:sym typeface="Garamond"/>
              </a:rPr>
              <a:t> </a:t>
            </a:r>
            <a:r>
              <a:rPr lang="en-US" sz="2800" i="1" err="1">
                <a:latin typeface="Garamond"/>
                <a:ea typeface="Garamond"/>
                <a:cs typeface="Garamond"/>
                <a:sym typeface="Garamond"/>
              </a:rPr>
              <a:t>puisé</a:t>
            </a:r>
            <a:r>
              <a:rPr lang="en-US" sz="2800" i="1">
                <a:latin typeface="Garamond"/>
                <a:ea typeface="Garamond"/>
                <a:cs typeface="Garamond"/>
                <a:sym typeface="Garamond"/>
              </a:rPr>
              <a:t> </a:t>
            </a:r>
            <a:r>
              <a:rPr lang="en-US" sz="2800" i="1" err="1">
                <a:latin typeface="Garamond"/>
                <a:ea typeface="Garamond"/>
                <a:cs typeface="Garamond"/>
                <a:sym typeface="Garamond"/>
              </a:rPr>
              <a:t>l’eau</a:t>
            </a:r>
            <a:r>
              <a:rPr lang="en-US" sz="2800" i="1">
                <a:latin typeface="Garamond"/>
                <a:ea typeface="Garamond"/>
                <a:cs typeface="Garamond"/>
                <a:sym typeface="Garamond"/>
              </a:rPr>
              <a:t>, </a:t>
            </a:r>
            <a:r>
              <a:rPr lang="en-US" sz="2800" i="1" err="1">
                <a:latin typeface="Garamond"/>
                <a:ea typeface="Garamond"/>
                <a:cs typeface="Garamond"/>
                <a:sym typeface="Garamond"/>
              </a:rPr>
              <a:t>elles</a:t>
            </a:r>
            <a:r>
              <a:rPr lang="en-US" sz="2800" i="1">
                <a:latin typeface="Garamond"/>
                <a:ea typeface="Garamond"/>
                <a:cs typeface="Garamond"/>
                <a:sym typeface="Garamond"/>
              </a:rPr>
              <a:t> </a:t>
            </a:r>
            <a:r>
              <a:rPr lang="en-US" sz="2800" i="1" err="1">
                <a:latin typeface="Garamond"/>
                <a:ea typeface="Garamond"/>
                <a:cs typeface="Garamond"/>
                <a:sym typeface="Garamond"/>
              </a:rPr>
              <a:t>doivent</a:t>
            </a:r>
            <a:r>
              <a:rPr lang="en-US" sz="2800" i="1">
                <a:latin typeface="Garamond"/>
                <a:ea typeface="Garamond"/>
                <a:cs typeface="Garamond"/>
                <a:sym typeface="Garamond"/>
              </a:rPr>
              <a:t> </a:t>
            </a:r>
            <a:r>
              <a:rPr lang="en-US" sz="2800" i="1" err="1">
                <a:latin typeface="Garamond"/>
                <a:ea typeface="Garamond"/>
                <a:cs typeface="Garamond"/>
                <a:sym typeface="Garamond"/>
              </a:rPr>
              <a:t>entreprendre</a:t>
            </a:r>
            <a:r>
              <a:rPr lang="en-US" sz="2800" i="1">
                <a:latin typeface="Garamond"/>
                <a:ea typeface="Garamond"/>
                <a:cs typeface="Garamond"/>
                <a:sym typeface="Garamond"/>
              </a:rPr>
              <a:t> les </a:t>
            </a:r>
            <a:r>
              <a:rPr lang="en-US" sz="2800" i="1" err="1">
                <a:latin typeface="Garamond"/>
                <a:ea typeface="Garamond"/>
                <a:cs typeface="Garamond"/>
                <a:sym typeface="Garamond"/>
              </a:rPr>
              <a:t>tâches</a:t>
            </a:r>
            <a:r>
              <a:rPr lang="en-US" sz="2800" i="1">
                <a:latin typeface="Garamond"/>
                <a:ea typeface="Garamond"/>
                <a:cs typeface="Garamond"/>
                <a:sym typeface="Garamond"/>
              </a:rPr>
              <a:t> </a:t>
            </a:r>
            <a:r>
              <a:rPr lang="en-US" sz="2800" i="1" err="1">
                <a:latin typeface="Garamond"/>
                <a:ea typeface="Garamond"/>
                <a:cs typeface="Garamond"/>
                <a:sym typeface="Garamond"/>
              </a:rPr>
              <a:t>ménagères</a:t>
            </a:r>
            <a:r>
              <a:rPr lang="en-US" sz="2800" i="1">
                <a:latin typeface="Garamond"/>
                <a:ea typeface="Garamond"/>
                <a:cs typeface="Garamond"/>
                <a:sym typeface="Garamond"/>
              </a:rPr>
              <a:t> et, des </a:t>
            </a:r>
            <a:r>
              <a:rPr lang="en-US" sz="2800" i="1" err="1">
                <a:latin typeface="Garamond"/>
                <a:ea typeface="Garamond"/>
                <a:cs typeface="Garamond"/>
                <a:sym typeface="Garamond"/>
              </a:rPr>
              <a:t>fois</a:t>
            </a:r>
            <a:r>
              <a:rPr lang="en-US" sz="2800" i="1">
                <a:latin typeface="Garamond"/>
                <a:ea typeface="Garamond"/>
                <a:cs typeface="Garamond"/>
                <a:sym typeface="Garamond"/>
              </a:rPr>
              <a:t>, les hommes paressent dans les parages. Les femmes </a:t>
            </a:r>
            <a:r>
              <a:rPr lang="en-US" sz="2800" i="1" err="1">
                <a:latin typeface="Garamond"/>
                <a:ea typeface="Garamond"/>
                <a:cs typeface="Garamond"/>
                <a:sym typeface="Garamond"/>
              </a:rPr>
              <a:t>ont</a:t>
            </a:r>
            <a:r>
              <a:rPr lang="en-US" sz="2800" i="1">
                <a:latin typeface="Garamond"/>
                <a:ea typeface="Garamond"/>
                <a:cs typeface="Garamond"/>
                <a:sym typeface="Garamond"/>
              </a:rPr>
              <a:t> beaucoup de </a:t>
            </a:r>
            <a:r>
              <a:rPr lang="en-US" sz="2800" i="1" err="1">
                <a:latin typeface="Garamond"/>
                <a:ea typeface="Garamond"/>
                <a:cs typeface="Garamond"/>
                <a:sym typeface="Garamond"/>
              </a:rPr>
              <a:t>tâches</a:t>
            </a:r>
            <a:r>
              <a:rPr lang="en-US" sz="2800" i="1">
                <a:latin typeface="Garamond"/>
                <a:ea typeface="Garamond"/>
                <a:cs typeface="Garamond"/>
                <a:sym typeface="Garamond"/>
              </a:rPr>
              <a:t> domestiques à faire et </a:t>
            </a:r>
            <a:r>
              <a:rPr lang="en-US" sz="2800" i="1" err="1">
                <a:latin typeface="Garamond"/>
                <a:ea typeface="Garamond"/>
                <a:cs typeface="Garamond"/>
                <a:sym typeface="Garamond"/>
              </a:rPr>
              <a:t>doivent</a:t>
            </a:r>
            <a:r>
              <a:rPr lang="en-US" sz="2800" i="1">
                <a:latin typeface="Garamond"/>
                <a:ea typeface="Garamond"/>
                <a:cs typeface="Garamond"/>
                <a:sym typeface="Garamond"/>
              </a:rPr>
              <a:t>, </a:t>
            </a:r>
            <a:r>
              <a:rPr lang="en-US" sz="2800" i="1" err="1">
                <a:latin typeface="Garamond"/>
                <a:ea typeface="Garamond"/>
                <a:cs typeface="Garamond"/>
                <a:sym typeface="Garamond"/>
              </a:rPr>
              <a:t>en</a:t>
            </a:r>
            <a:r>
              <a:rPr lang="en-US" sz="2800" i="1">
                <a:latin typeface="Garamond"/>
                <a:ea typeface="Garamond"/>
                <a:cs typeface="Garamond"/>
                <a:sym typeface="Garamond"/>
              </a:rPr>
              <a:t> </a:t>
            </a:r>
            <a:r>
              <a:rPr lang="en-US" sz="2800" i="1" err="1">
                <a:latin typeface="Garamond"/>
                <a:ea typeface="Garamond"/>
                <a:cs typeface="Garamond"/>
                <a:sym typeface="Garamond"/>
              </a:rPr>
              <a:t>même</a:t>
            </a:r>
            <a:r>
              <a:rPr lang="en-US" sz="2800" i="1">
                <a:latin typeface="Garamond"/>
                <a:ea typeface="Garamond"/>
                <a:cs typeface="Garamond"/>
                <a:sym typeface="Garamond"/>
              </a:rPr>
              <a:t> temps, prendre </a:t>
            </a:r>
            <a:r>
              <a:rPr lang="en-US" sz="2800" i="1" err="1">
                <a:latin typeface="Garamond"/>
                <a:ea typeface="Garamond"/>
                <a:cs typeface="Garamond"/>
                <a:sym typeface="Garamond"/>
              </a:rPr>
              <a:t>soin</a:t>
            </a:r>
            <a:r>
              <a:rPr lang="en-US" sz="2800" i="1">
                <a:latin typeface="Garamond"/>
                <a:ea typeface="Garamond"/>
                <a:cs typeface="Garamond"/>
                <a:sym typeface="Garamond"/>
              </a:rPr>
              <a:t> de </a:t>
            </a:r>
            <a:r>
              <a:rPr lang="en-US" sz="2800" i="1" err="1">
                <a:latin typeface="Garamond"/>
                <a:ea typeface="Garamond"/>
                <a:cs typeface="Garamond"/>
                <a:sym typeface="Garamond"/>
              </a:rPr>
              <a:t>leurs</a:t>
            </a:r>
            <a:r>
              <a:rPr lang="en-US" sz="2800" i="1">
                <a:latin typeface="Garamond"/>
                <a:ea typeface="Garamond"/>
                <a:cs typeface="Garamond"/>
                <a:sym typeface="Garamond"/>
              </a:rPr>
              <a:t> </a:t>
            </a:r>
            <a:r>
              <a:rPr lang="en-US" sz="2800" i="1" err="1">
                <a:latin typeface="Garamond"/>
                <a:ea typeface="Garamond"/>
                <a:cs typeface="Garamond"/>
                <a:sym typeface="Garamond"/>
              </a:rPr>
              <a:t>nourrissons</a:t>
            </a:r>
            <a:r>
              <a:rPr lang="en-US" sz="2800" i="1">
                <a:latin typeface="Garamond"/>
                <a:ea typeface="Garamond"/>
                <a:cs typeface="Garamond"/>
                <a:sym typeface="Garamond"/>
              </a:rPr>
              <a:t>.”</a:t>
            </a:r>
            <a:endParaRPr lang="en-US" sz="2800"/>
          </a:p>
        </p:txBody>
      </p:sp>
      <p:sp>
        <p:nvSpPr>
          <p:cNvPr id="3" name="TextBox 2">
            <a:extLst>
              <a:ext uri="{FF2B5EF4-FFF2-40B4-BE49-F238E27FC236}">
                <a16:creationId xmlns:a16="http://schemas.microsoft.com/office/drawing/2014/main" id="{09453882-BE4E-28F3-D975-A6718E4A438D}"/>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extLst>
    <p:ext uri="{6950BFC3-D8DA-4A85-94F7-54DA5524770B}">
      <p188:commentRel xmlns:p188="http://schemas.microsoft.com/office/powerpoint/2018/8/main" xmlns="" r:id="rId4"/>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15"/>
          <p:cNvSpPr txBox="1">
            <a:spLocks noGrp="1"/>
          </p:cNvSpPr>
          <p:nvPr>
            <p:ph type="title"/>
          </p:nvPr>
        </p:nvSpPr>
        <p:spPr>
          <a:xfrm>
            <a:off x="762000" y="547688"/>
            <a:ext cx="16819122" cy="1547811"/>
          </a:xfrm>
          <a:prstGeom prst="rect">
            <a:avLst/>
          </a:prstGeom>
          <a:noFill/>
          <a:ln>
            <a:noFill/>
          </a:ln>
        </p:spPr>
        <p:txBody>
          <a:bodyPr spcFirstLastPara="1" wrap="square" lIns="91425" tIns="45700" rIns="91425" bIns="45700" anchor="t" anchorCtr="0">
            <a:noAutofit/>
          </a:bodyPr>
          <a:lstStyle/>
          <a:p>
            <a:pPr>
              <a:buSzPts val="5500"/>
            </a:pPr>
            <a:r>
              <a:rPr lang="en-US" sz="5500"/>
              <a:t>Le </a:t>
            </a:r>
            <a:r>
              <a:rPr lang="en-US" sz="5500" err="1"/>
              <a:t>logement</a:t>
            </a:r>
            <a:r>
              <a:rPr lang="en-US" sz="5500"/>
              <a:t> et la </a:t>
            </a:r>
            <a:r>
              <a:rPr lang="en-US" sz="5500" err="1"/>
              <a:t>citoyenneté</a:t>
            </a:r>
            <a:r>
              <a:rPr lang="en-US" sz="5500"/>
              <a:t> </a:t>
            </a:r>
            <a:r>
              <a:rPr lang="en-US" sz="5500" err="1"/>
              <a:t>sont</a:t>
            </a:r>
            <a:r>
              <a:rPr lang="en-US" sz="5500"/>
              <a:t> des obstacles à la vaccination</a:t>
            </a:r>
            <a:endParaRPr/>
          </a:p>
        </p:txBody>
      </p:sp>
      <p:sp>
        <p:nvSpPr>
          <p:cNvPr id="567" name="Google Shape;567;p15"/>
          <p:cNvSpPr txBox="1">
            <a:spLocks noGrp="1"/>
          </p:cNvSpPr>
          <p:nvPr>
            <p:ph type="body" idx="1"/>
          </p:nvPr>
        </p:nvSpPr>
        <p:spPr>
          <a:xfrm>
            <a:off x="1257300" y="2813680"/>
            <a:ext cx="15278100" cy="6452557"/>
          </a:xfrm>
          <a:prstGeom prst="rect">
            <a:avLst/>
          </a:prstGeom>
          <a:noFill/>
          <a:ln>
            <a:noFill/>
          </a:ln>
        </p:spPr>
        <p:txBody>
          <a:bodyPr spcFirstLastPara="1" wrap="square" lIns="91425" tIns="45700" rIns="91425" bIns="45700" anchor="t" anchorCtr="0">
            <a:normAutofit/>
          </a:bodyPr>
          <a:lstStyle/>
          <a:p>
            <a:pPr marL="0" indent="0">
              <a:spcBef>
                <a:spcPts val="0"/>
              </a:spcBef>
              <a:buSzPts val="3600"/>
              <a:buNone/>
            </a:pPr>
            <a:r>
              <a:rPr lang="en-US" sz="3600" u="sng"/>
              <a:t>Le Point de Vue d'un </a:t>
            </a:r>
            <a:r>
              <a:rPr lang="en-US" sz="3600" u="sng" err="1"/>
              <a:t>Réfugié</a:t>
            </a:r>
            <a:r>
              <a:rPr lang="en-US" sz="3600" u="sng"/>
              <a:t>, Thailand</a:t>
            </a:r>
            <a:endParaRPr lang="en-US"/>
          </a:p>
        </p:txBody>
      </p:sp>
      <p:sp>
        <p:nvSpPr>
          <p:cNvPr id="568" name="Google Shape;568;p15"/>
          <p:cNvSpPr txBox="1"/>
          <p:nvPr/>
        </p:nvSpPr>
        <p:spPr>
          <a:xfrm>
            <a:off x="657225" y="9245449"/>
            <a:ext cx="16716375" cy="461624"/>
          </a:xfrm>
          <a:prstGeom prst="rect">
            <a:avLst/>
          </a:prstGeom>
          <a:noFill/>
          <a:ln>
            <a:noFill/>
          </a:ln>
        </p:spPr>
        <p:txBody>
          <a:bodyPr spcFirstLastPara="1" wrap="square" lIns="91425" tIns="45700" rIns="91425" bIns="45700" anchor="t" anchorCtr="0">
            <a:spAutoFit/>
          </a:bodyPr>
          <a:lstStyle/>
          <a:p>
            <a:r>
              <a:rPr lang="en-US" sz="2400" b="0" i="0" u="none" strike="noStrike" cap="none">
                <a:solidFill>
                  <a:srgbClr val="000000"/>
                </a:solidFill>
                <a:latin typeface="Calibri"/>
                <a:ea typeface="Calibri"/>
                <a:cs typeface="Calibri"/>
                <a:sym typeface="Calibri"/>
              </a:rPr>
              <a:t>Source: </a:t>
            </a:r>
            <a:r>
              <a:rPr lang="fr" sz="2400">
                <a:latin typeface="Calibri"/>
                <a:ea typeface="Calibri"/>
                <a:sym typeface="Calibri"/>
              </a:rPr>
              <a:t>Projet d'informations communautaires rapides sur les obstacles à la vaccination contre la </a:t>
            </a:r>
            <a:r>
              <a:rPr lang="fr" sz="2400" b="0" i="0" u="none" strike="noStrike" cap="none">
                <a:latin typeface="Calibri"/>
                <a:ea typeface="Calibri"/>
                <a:sym typeface="Calibri"/>
              </a:rPr>
              <a:t>COVID-19</a:t>
            </a:r>
            <a:r>
              <a:rPr lang="en-US" sz="2400" b="0" i="0" u="none" strike="noStrike" cap="none">
                <a:solidFill>
                  <a:srgbClr val="000000"/>
                </a:solidFill>
                <a:latin typeface="Calibri"/>
                <a:ea typeface="Calibri"/>
                <a:cs typeface="Calibri"/>
                <a:sym typeface="Calibri"/>
              </a:rPr>
              <a:t>, Mae La Camp, Thailand</a:t>
            </a:r>
            <a:endParaRPr lang="en-US">
              <a:latin typeface="Calibri"/>
            </a:endParaRPr>
          </a:p>
        </p:txBody>
      </p:sp>
      <p:pic>
        <p:nvPicPr>
          <p:cNvPr id="569" name="Google Shape;569;p15" descr="IMG_0998.jpg"/>
          <p:cNvPicPr preferRelativeResize="0"/>
          <p:nvPr/>
        </p:nvPicPr>
        <p:blipFill rotWithShape="1">
          <a:blip r:embed="rId3">
            <a:alphaModFix/>
          </a:blip>
          <a:srcRect/>
          <a:stretch/>
        </p:blipFill>
        <p:spPr>
          <a:xfrm>
            <a:off x="10648932" y="3200283"/>
            <a:ext cx="6932190" cy="5604734"/>
          </a:xfrm>
          <a:prstGeom prst="rect">
            <a:avLst/>
          </a:prstGeom>
          <a:noFill/>
          <a:ln>
            <a:noFill/>
          </a:ln>
        </p:spPr>
      </p:pic>
      <p:sp>
        <p:nvSpPr>
          <p:cNvPr id="570" name="Google Shape;570;p15"/>
          <p:cNvSpPr txBox="1"/>
          <p:nvPr/>
        </p:nvSpPr>
        <p:spPr>
          <a:xfrm>
            <a:off x="1257300" y="3944270"/>
            <a:ext cx="7319541" cy="3730160"/>
          </a:xfrm>
          <a:prstGeom prst="rect">
            <a:avLst/>
          </a:prstGeom>
          <a:noFill/>
          <a:ln>
            <a:noFill/>
          </a:ln>
        </p:spPr>
        <p:txBody>
          <a:bodyPr spcFirstLastPara="1" wrap="square" lIns="137125" tIns="68550" rIns="137125" bIns="68550" anchor="t" anchorCtr="0">
            <a:noAutofit/>
          </a:bodyPr>
          <a:lstStyle/>
          <a:p>
            <a:pPr>
              <a:lnSpc>
                <a:spcPct val="90000"/>
              </a:lnSpc>
              <a:buSzPts val="960"/>
            </a:pPr>
            <a:r>
              <a:rPr lang="en-US" sz="3300" b="0" i="1" u="none" strike="noStrike" cap="none">
                <a:solidFill>
                  <a:srgbClr val="000000"/>
                </a:solidFill>
                <a:latin typeface="Garamond"/>
                <a:ea typeface="Garamond"/>
                <a:cs typeface="Garamond"/>
                <a:sym typeface="Garamond"/>
              </a:rPr>
              <a:t>“Je </a:t>
            </a:r>
            <a:r>
              <a:rPr lang="en-US" sz="3300" i="1" err="1">
                <a:latin typeface="Garamond"/>
                <a:ea typeface="Garamond"/>
                <a:cs typeface="Garamond"/>
                <a:sym typeface="Garamond"/>
              </a:rPr>
              <a:t>dois</a:t>
            </a:r>
            <a:r>
              <a:rPr lang="en-US" sz="3300" i="1">
                <a:latin typeface="Garamond"/>
                <a:ea typeface="Garamond"/>
                <a:cs typeface="Garamond"/>
                <a:sym typeface="Garamond"/>
              </a:rPr>
              <a:t> prendre </a:t>
            </a:r>
            <a:r>
              <a:rPr lang="en-US" sz="3300" i="1" err="1">
                <a:latin typeface="Garamond"/>
                <a:ea typeface="Garamond"/>
                <a:cs typeface="Garamond"/>
                <a:sym typeface="Garamond"/>
              </a:rPr>
              <a:t>soin</a:t>
            </a:r>
            <a:r>
              <a:rPr lang="en-US" sz="3300" i="1">
                <a:latin typeface="Garamond"/>
                <a:ea typeface="Garamond"/>
                <a:cs typeface="Garamond"/>
                <a:sym typeface="Garamond"/>
              </a:rPr>
              <a:t> des enfants à la </a:t>
            </a:r>
            <a:r>
              <a:rPr lang="en-US" sz="3300" i="1" err="1">
                <a:latin typeface="Garamond"/>
                <a:ea typeface="Garamond"/>
                <a:cs typeface="Garamond"/>
                <a:sym typeface="Garamond"/>
              </a:rPr>
              <a:t>maison</a:t>
            </a:r>
            <a:r>
              <a:rPr lang="en-US" sz="3300" i="1">
                <a:latin typeface="Garamond"/>
                <a:ea typeface="Garamond"/>
                <a:cs typeface="Garamond"/>
                <a:sym typeface="Garamond"/>
              </a:rPr>
              <a:t> et de </a:t>
            </a:r>
            <a:r>
              <a:rPr lang="en-US" sz="3300" i="1" err="1">
                <a:latin typeface="Garamond"/>
                <a:ea typeface="Garamond"/>
                <a:cs typeface="Garamond"/>
                <a:sym typeface="Garamond"/>
              </a:rPr>
              <a:t>m’assurer</a:t>
            </a:r>
            <a:r>
              <a:rPr lang="en-US" sz="3300" i="1">
                <a:latin typeface="Garamond"/>
                <a:ea typeface="Garamond"/>
                <a:cs typeface="Garamond"/>
                <a:sym typeface="Garamond"/>
              </a:rPr>
              <a:t> </a:t>
            </a:r>
            <a:r>
              <a:rPr lang="en-US" sz="3300" i="1" err="1">
                <a:latin typeface="Garamond"/>
                <a:ea typeface="Garamond"/>
                <a:cs typeface="Garamond"/>
                <a:sym typeface="Garamond"/>
              </a:rPr>
              <a:t>qu’ils</a:t>
            </a:r>
            <a:r>
              <a:rPr lang="en-US" sz="3300" i="1">
                <a:latin typeface="Garamond"/>
                <a:ea typeface="Garamond"/>
                <a:cs typeface="Garamond"/>
                <a:sym typeface="Garamond"/>
              </a:rPr>
              <a:t> </a:t>
            </a:r>
            <a:r>
              <a:rPr lang="en-US" sz="3300" i="1" err="1">
                <a:latin typeface="Garamond"/>
                <a:ea typeface="Garamond"/>
                <a:cs typeface="Garamond"/>
                <a:sym typeface="Garamond"/>
              </a:rPr>
              <a:t>sont</a:t>
            </a:r>
            <a:r>
              <a:rPr lang="en-US" sz="3300" i="1">
                <a:latin typeface="Garamond"/>
                <a:ea typeface="Garamond"/>
                <a:cs typeface="Garamond"/>
                <a:sym typeface="Garamond"/>
              </a:rPr>
              <a:t> </a:t>
            </a:r>
            <a:r>
              <a:rPr lang="en-US" sz="3300" i="1" err="1">
                <a:latin typeface="Garamond"/>
                <a:ea typeface="Garamond"/>
                <a:cs typeface="Garamond"/>
                <a:sym typeface="Garamond"/>
              </a:rPr>
              <a:t>nourris</a:t>
            </a:r>
            <a:r>
              <a:rPr lang="en-US" sz="3300" i="1">
                <a:latin typeface="Garamond"/>
                <a:ea typeface="Garamond"/>
                <a:cs typeface="Garamond"/>
                <a:sym typeface="Garamond"/>
              </a:rPr>
              <a:t> et </a:t>
            </a:r>
            <a:r>
              <a:rPr lang="en-US" sz="3300" i="1" err="1">
                <a:latin typeface="Garamond"/>
                <a:ea typeface="Garamond"/>
                <a:cs typeface="Garamond"/>
                <a:sym typeface="Garamond"/>
              </a:rPr>
              <a:t>qu’ils</a:t>
            </a:r>
            <a:r>
              <a:rPr lang="en-US" sz="3300" i="1">
                <a:latin typeface="Garamond"/>
                <a:ea typeface="Garamond"/>
                <a:cs typeface="Garamond"/>
                <a:sym typeface="Garamond"/>
              </a:rPr>
              <a:t> </a:t>
            </a:r>
            <a:r>
              <a:rPr lang="en-US" sz="3300" i="1" err="1">
                <a:latin typeface="Garamond"/>
                <a:ea typeface="Garamond"/>
                <a:cs typeface="Garamond"/>
                <a:sym typeface="Garamond"/>
              </a:rPr>
              <a:t>partent</a:t>
            </a:r>
            <a:r>
              <a:rPr lang="en-US" sz="3300" i="1">
                <a:latin typeface="Garamond"/>
                <a:ea typeface="Garamond"/>
                <a:cs typeface="Garamond"/>
                <a:sym typeface="Garamond"/>
              </a:rPr>
              <a:t> à </a:t>
            </a:r>
            <a:r>
              <a:rPr lang="en-US" sz="3300" i="1" err="1">
                <a:latin typeface="Garamond"/>
                <a:ea typeface="Garamond"/>
                <a:cs typeface="Garamond"/>
                <a:sym typeface="Garamond"/>
              </a:rPr>
              <a:t>l’école</a:t>
            </a:r>
            <a:r>
              <a:rPr lang="en-US" sz="3300" i="1">
                <a:latin typeface="Garamond"/>
                <a:ea typeface="Garamond"/>
                <a:cs typeface="Garamond"/>
                <a:sym typeface="Garamond"/>
              </a:rPr>
              <a:t>. Voilà ma </a:t>
            </a:r>
            <a:r>
              <a:rPr lang="en-US" sz="3300" i="1" err="1">
                <a:latin typeface="Garamond"/>
                <a:ea typeface="Garamond"/>
                <a:cs typeface="Garamond"/>
                <a:sym typeface="Garamond"/>
              </a:rPr>
              <a:t>priorité</a:t>
            </a:r>
            <a:r>
              <a:rPr lang="en-US" sz="3300" i="1">
                <a:latin typeface="Garamond"/>
                <a:ea typeface="Garamond"/>
                <a:cs typeface="Garamond"/>
                <a:sym typeface="Garamond"/>
              </a:rPr>
              <a:t> et ma motivation. Le coronavirus à beaucoup touché </a:t>
            </a:r>
            <a:r>
              <a:rPr lang="en-US" sz="3300" i="1" err="1">
                <a:latin typeface="Garamond"/>
                <a:ea typeface="Garamond"/>
                <a:cs typeface="Garamond"/>
                <a:sym typeface="Garamond"/>
              </a:rPr>
              <a:t>notre</a:t>
            </a:r>
            <a:r>
              <a:rPr lang="en-US" sz="3300" i="1">
                <a:latin typeface="Garamond"/>
                <a:ea typeface="Garamond"/>
                <a:cs typeface="Garamond"/>
                <a:sym typeface="Garamond"/>
              </a:rPr>
              <a:t> </a:t>
            </a:r>
            <a:r>
              <a:rPr lang="en-US" sz="3300" i="1" err="1">
                <a:latin typeface="Garamond"/>
                <a:ea typeface="Garamond"/>
                <a:cs typeface="Garamond"/>
                <a:sym typeface="Garamond"/>
              </a:rPr>
              <a:t>communauté</a:t>
            </a:r>
            <a:r>
              <a:rPr lang="en-US" sz="3300" i="1">
                <a:latin typeface="Garamond"/>
                <a:ea typeface="Garamond"/>
                <a:cs typeface="Garamond"/>
                <a:sym typeface="Garamond"/>
              </a:rPr>
              <a:t>. Nous ne </a:t>
            </a:r>
            <a:r>
              <a:rPr lang="en-US" sz="3300" i="1" err="1">
                <a:latin typeface="Garamond"/>
                <a:ea typeface="Garamond"/>
                <a:cs typeface="Garamond"/>
                <a:sym typeface="Garamond"/>
              </a:rPr>
              <a:t>pouvons</a:t>
            </a:r>
            <a:r>
              <a:rPr lang="en-US" sz="3300" i="1">
                <a:latin typeface="Garamond"/>
                <a:ea typeface="Garamond"/>
                <a:cs typeface="Garamond"/>
                <a:sym typeface="Garamond"/>
              </a:rPr>
              <a:t> pas voyager, nous ne </a:t>
            </a:r>
            <a:r>
              <a:rPr lang="en-US" sz="3300" i="1" err="1">
                <a:latin typeface="Garamond"/>
                <a:ea typeface="Garamond"/>
                <a:cs typeface="Garamond"/>
                <a:sym typeface="Garamond"/>
              </a:rPr>
              <a:t>pouvons</a:t>
            </a:r>
            <a:r>
              <a:rPr lang="en-US" sz="3300" i="1">
                <a:latin typeface="Garamond"/>
                <a:ea typeface="Garamond"/>
                <a:cs typeface="Garamond"/>
                <a:sym typeface="Garamond"/>
              </a:rPr>
              <a:t> pas </a:t>
            </a:r>
            <a:r>
              <a:rPr lang="en-US" sz="3300" i="1" err="1">
                <a:latin typeface="Garamond"/>
                <a:ea typeface="Garamond"/>
                <a:cs typeface="Garamond"/>
                <a:sym typeface="Garamond"/>
              </a:rPr>
              <a:t>partager</a:t>
            </a:r>
            <a:r>
              <a:rPr lang="en-US" sz="3300" i="1">
                <a:latin typeface="Garamond"/>
                <a:ea typeface="Garamond"/>
                <a:cs typeface="Garamond"/>
                <a:sym typeface="Garamond"/>
              </a:rPr>
              <a:t> de </a:t>
            </a:r>
            <a:r>
              <a:rPr lang="en-US" sz="3300" i="1" err="1">
                <a:latin typeface="Garamond"/>
                <a:ea typeface="Garamond"/>
                <a:cs typeface="Garamond"/>
                <a:sym typeface="Garamond"/>
              </a:rPr>
              <a:t>nourriture</a:t>
            </a:r>
            <a:r>
              <a:rPr lang="en-US" sz="3300" i="1">
                <a:latin typeface="Garamond"/>
                <a:ea typeface="Garamond"/>
                <a:cs typeface="Garamond"/>
                <a:sym typeface="Garamond"/>
              </a:rPr>
              <a:t> </a:t>
            </a:r>
            <a:r>
              <a:rPr lang="en-US" sz="3300" i="1" err="1">
                <a:latin typeface="Garamond"/>
                <a:ea typeface="Garamond"/>
                <a:cs typeface="Garamond"/>
                <a:sym typeface="Garamond"/>
              </a:rPr>
              <a:t>ou</a:t>
            </a:r>
            <a:r>
              <a:rPr lang="en-US" sz="3300" i="1">
                <a:latin typeface="Garamond"/>
                <a:ea typeface="Garamond"/>
                <a:cs typeface="Garamond"/>
                <a:sym typeface="Garamond"/>
              </a:rPr>
              <a:t> </a:t>
            </a:r>
            <a:r>
              <a:rPr lang="en-US" sz="3300" i="1" err="1">
                <a:latin typeface="Garamond"/>
                <a:ea typeface="Garamond"/>
                <a:cs typeface="Garamond"/>
                <a:sym typeface="Garamond"/>
              </a:rPr>
              <a:t>même</a:t>
            </a:r>
            <a:r>
              <a:rPr lang="en-US" sz="3300" i="1">
                <a:latin typeface="Garamond"/>
                <a:ea typeface="Garamond"/>
                <a:cs typeface="Garamond"/>
                <a:sym typeface="Garamond"/>
              </a:rPr>
              <a:t> </a:t>
            </a:r>
            <a:r>
              <a:rPr lang="en-US" sz="3300" i="1" err="1">
                <a:latin typeface="Garamond"/>
                <a:ea typeface="Garamond"/>
                <a:cs typeface="Garamond"/>
                <a:sym typeface="Garamond"/>
              </a:rPr>
              <a:t>voir</a:t>
            </a:r>
            <a:r>
              <a:rPr lang="en-US" sz="3300" i="1">
                <a:latin typeface="Garamond"/>
                <a:ea typeface="Garamond"/>
                <a:cs typeface="Garamond"/>
                <a:sym typeface="Garamond"/>
              </a:rPr>
              <a:t> </a:t>
            </a:r>
            <a:r>
              <a:rPr lang="en-US" sz="3300" i="1" err="1">
                <a:latin typeface="Garamond"/>
                <a:ea typeface="Garamond"/>
                <a:cs typeface="Garamond"/>
                <a:sym typeface="Garamond"/>
              </a:rPr>
              <a:t>nos</a:t>
            </a:r>
            <a:r>
              <a:rPr lang="en-US" sz="3300" i="1">
                <a:latin typeface="Garamond"/>
                <a:ea typeface="Garamond"/>
                <a:cs typeface="Garamond"/>
                <a:sym typeface="Garamond"/>
              </a:rPr>
              <a:t> </a:t>
            </a:r>
            <a:r>
              <a:rPr lang="en-US" sz="3300" i="1" err="1">
                <a:latin typeface="Garamond"/>
                <a:ea typeface="Garamond"/>
                <a:cs typeface="Garamond"/>
                <a:sym typeface="Garamond"/>
              </a:rPr>
              <a:t>familles</a:t>
            </a:r>
            <a:r>
              <a:rPr lang="en-US" sz="3300" i="1">
                <a:latin typeface="Garamond"/>
                <a:ea typeface="Garamond"/>
                <a:cs typeface="Garamond"/>
                <a:sym typeface="Garamond"/>
              </a:rPr>
              <a:t>. Quand je </a:t>
            </a:r>
            <a:r>
              <a:rPr lang="en-US" sz="3300" i="1" err="1">
                <a:latin typeface="Garamond"/>
                <a:ea typeface="Garamond"/>
                <a:cs typeface="Garamond"/>
                <a:sym typeface="Garamond"/>
              </a:rPr>
              <a:t>pense</a:t>
            </a:r>
            <a:r>
              <a:rPr lang="en-US" sz="3300" i="1">
                <a:latin typeface="Garamond"/>
                <a:ea typeface="Garamond"/>
                <a:cs typeface="Garamond"/>
                <a:sym typeface="Garamond"/>
              </a:rPr>
              <a:t> au </a:t>
            </a:r>
            <a:r>
              <a:rPr lang="en-US" sz="3300" i="1" err="1">
                <a:latin typeface="Garamond"/>
                <a:ea typeface="Garamond"/>
                <a:cs typeface="Garamond"/>
                <a:sym typeface="Garamond"/>
              </a:rPr>
              <a:t>vaccin</a:t>
            </a:r>
            <a:r>
              <a:rPr lang="en-US" sz="3300" i="1">
                <a:latin typeface="Garamond"/>
                <a:ea typeface="Garamond"/>
                <a:cs typeface="Garamond"/>
                <a:sym typeface="Garamond"/>
              </a:rPr>
              <a:t>, je suis pour </a:t>
            </a:r>
            <a:r>
              <a:rPr lang="en-US" sz="3300" i="1" err="1">
                <a:latin typeface="Garamond"/>
                <a:ea typeface="Garamond"/>
                <a:cs typeface="Garamond"/>
                <a:sym typeface="Garamond"/>
              </a:rPr>
              <a:t>mais</a:t>
            </a:r>
            <a:r>
              <a:rPr lang="en-US" sz="3300" i="1">
                <a:latin typeface="Garamond"/>
                <a:ea typeface="Garamond"/>
                <a:cs typeface="Garamond"/>
                <a:sym typeface="Garamond"/>
              </a:rPr>
              <a:t>, </a:t>
            </a:r>
            <a:r>
              <a:rPr lang="en-US" sz="3300" i="1" err="1">
                <a:latin typeface="Garamond"/>
                <a:ea typeface="Garamond"/>
                <a:cs typeface="Garamond"/>
                <a:sym typeface="Garamond"/>
              </a:rPr>
              <a:t>si</a:t>
            </a:r>
            <a:r>
              <a:rPr lang="en-US" sz="3300" i="1">
                <a:latin typeface="Garamond"/>
                <a:ea typeface="Garamond"/>
                <a:cs typeface="Garamond"/>
                <a:sym typeface="Garamond"/>
              </a:rPr>
              <a:t> </a:t>
            </a:r>
            <a:r>
              <a:rPr lang="en-US" sz="3300" i="1" err="1">
                <a:latin typeface="Garamond"/>
                <a:ea typeface="Garamond"/>
                <a:cs typeface="Garamond"/>
                <a:sym typeface="Garamond"/>
              </a:rPr>
              <a:t>quelque</a:t>
            </a:r>
            <a:r>
              <a:rPr lang="en-US" sz="3300" i="1">
                <a:latin typeface="Garamond"/>
                <a:ea typeface="Garamond"/>
                <a:cs typeface="Garamond"/>
                <a:sym typeface="Garamond"/>
              </a:rPr>
              <a:t> chose </a:t>
            </a:r>
            <a:r>
              <a:rPr lang="en-US" sz="3300" i="1" err="1">
                <a:latin typeface="Garamond"/>
                <a:ea typeface="Garamond"/>
                <a:cs typeface="Garamond"/>
                <a:sym typeface="Garamond"/>
              </a:rPr>
              <a:t>m’arrive</a:t>
            </a:r>
            <a:r>
              <a:rPr lang="en-US" sz="3300" i="1">
                <a:latin typeface="Garamond"/>
                <a:ea typeface="Garamond"/>
                <a:cs typeface="Garamond"/>
                <a:sym typeface="Garamond"/>
              </a:rPr>
              <a:t>, qui </a:t>
            </a:r>
            <a:r>
              <a:rPr lang="en-US" sz="3300" i="1" err="1">
                <a:latin typeface="Garamond"/>
                <a:ea typeface="Garamond"/>
                <a:cs typeface="Garamond"/>
                <a:sym typeface="Garamond"/>
              </a:rPr>
              <a:t>prendra</a:t>
            </a:r>
            <a:r>
              <a:rPr lang="en-US" sz="3300" i="1">
                <a:latin typeface="Garamond"/>
                <a:ea typeface="Garamond"/>
                <a:cs typeface="Garamond"/>
                <a:sym typeface="Garamond"/>
              </a:rPr>
              <a:t> </a:t>
            </a:r>
            <a:r>
              <a:rPr lang="en-US" sz="3300" i="1" err="1">
                <a:latin typeface="Garamond"/>
                <a:ea typeface="Garamond"/>
                <a:cs typeface="Garamond"/>
                <a:sym typeface="Garamond"/>
              </a:rPr>
              <a:t>soin</a:t>
            </a:r>
            <a:r>
              <a:rPr lang="en-US" sz="3300" i="1">
                <a:latin typeface="Garamond"/>
                <a:ea typeface="Garamond"/>
                <a:cs typeface="Garamond"/>
                <a:sym typeface="Garamond"/>
              </a:rPr>
              <a:t> de </a:t>
            </a:r>
            <a:r>
              <a:rPr lang="en-US" sz="3300" i="1" err="1">
                <a:latin typeface="Garamond"/>
                <a:ea typeface="Garamond"/>
                <a:cs typeface="Garamond"/>
                <a:sym typeface="Garamond"/>
              </a:rPr>
              <a:t>mes</a:t>
            </a:r>
            <a:r>
              <a:rPr lang="en-US" sz="3300" i="1">
                <a:latin typeface="Garamond"/>
                <a:ea typeface="Garamond"/>
                <a:cs typeface="Garamond"/>
                <a:sym typeface="Garamond"/>
              </a:rPr>
              <a:t> enfants?”</a:t>
            </a:r>
            <a:endParaRPr/>
          </a:p>
        </p:txBody>
      </p:sp>
      <p:sp>
        <p:nvSpPr>
          <p:cNvPr id="3" name="TextBox 2">
            <a:extLst>
              <a:ext uri="{FF2B5EF4-FFF2-40B4-BE49-F238E27FC236}">
                <a16:creationId xmlns:a16="http://schemas.microsoft.com/office/drawing/2014/main" id="{02EDC47C-D181-085E-424F-EBD93D880AB1}"/>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16"/>
          <p:cNvSpPr txBox="1">
            <a:spLocks noGrp="1"/>
          </p:cNvSpPr>
          <p:nvPr>
            <p:ph type="title"/>
          </p:nvPr>
        </p:nvSpPr>
        <p:spPr>
          <a:xfrm>
            <a:off x="762000" y="547689"/>
            <a:ext cx="17068800" cy="1166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92929"/>
              </a:buClr>
              <a:buSzPts val="5500"/>
              <a:buFont typeface="Poppins"/>
              <a:buNone/>
            </a:pPr>
            <a:r>
              <a:rPr lang="en-US" sz="4800" err="1"/>
              <a:t>Quelques</a:t>
            </a:r>
            <a:r>
              <a:rPr lang="en-US" sz="4800"/>
              <a:t> </a:t>
            </a:r>
            <a:r>
              <a:rPr lang="en-US" sz="4800" err="1"/>
              <a:t>ressources</a:t>
            </a:r>
            <a:r>
              <a:rPr lang="en-US" sz="4800"/>
              <a:t> </a:t>
            </a:r>
            <a:r>
              <a:rPr lang="en-US" sz="4800" err="1"/>
              <a:t>clés</a:t>
            </a:r>
            <a:r>
              <a:rPr lang="en-US" sz="4800"/>
              <a:t> qui </a:t>
            </a:r>
            <a:r>
              <a:rPr lang="en-US" sz="4800" err="1"/>
              <a:t>protègent</a:t>
            </a:r>
            <a:r>
              <a:rPr lang="en-US" sz="4800"/>
              <a:t> la </a:t>
            </a:r>
            <a:r>
              <a:rPr lang="en-US" sz="4800" err="1"/>
              <a:t>santé</a:t>
            </a:r>
            <a:endParaRPr sz="4800" err="1"/>
          </a:p>
        </p:txBody>
      </p:sp>
      <p:sp>
        <p:nvSpPr>
          <p:cNvPr id="576" name="Google Shape;576;p16"/>
          <p:cNvSpPr txBox="1">
            <a:spLocks noGrp="1"/>
          </p:cNvSpPr>
          <p:nvPr>
            <p:ph type="body" idx="1"/>
          </p:nvPr>
        </p:nvSpPr>
        <p:spPr>
          <a:xfrm>
            <a:off x="1409700" y="2216875"/>
            <a:ext cx="15773400" cy="7170600"/>
          </a:xfrm>
          <a:prstGeom prst="rect">
            <a:avLst/>
          </a:prstGeom>
          <a:noFill/>
          <a:ln>
            <a:noFill/>
          </a:ln>
        </p:spPr>
        <p:txBody>
          <a:bodyPr spcFirstLastPara="1" wrap="square" lIns="91425" tIns="45700" rIns="91425" bIns="45700" anchor="t" anchorCtr="0">
            <a:noAutofit/>
          </a:bodyPr>
          <a:lstStyle/>
          <a:p>
            <a:pPr>
              <a:lnSpc>
                <a:spcPct val="150000"/>
              </a:lnSpc>
            </a:pPr>
            <a:r>
              <a:rPr lang="en-US" err="1"/>
              <a:t>Possibilités</a:t>
            </a:r>
            <a:r>
              <a:rPr lang="en-US"/>
              <a:t> </a:t>
            </a:r>
            <a:r>
              <a:rPr lang="en-US" err="1"/>
              <a:t>d'éducation</a:t>
            </a:r>
            <a:r>
              <a:rPr lang="en-US"/>
              <a:t> et </a:t>
            </a:r>
            <a:r>
              <a:rPr lang="en-US" err="1"/>
              <a:t>d'emploi</a:t>
            </a:r>
            <a:endParaRPr lang="fr-FR" err="1"/>
          </a:p>
          <a:p>
            <a:pPr>
              <a:lnSpc>
                <a:spcPct val="150000"/>
              </a:lnSpc>
            </a:pPr>
            <a:r>
              <a:rPr lang="en-US"/>
              <a:t>Transports </a:t>
            </a:r>
            <a:r>
              <a:rPr lang="en-US" err="1"/>
              <a:t>accessibles</a:t>
            </a:r>
            <a:endParaRPr err="1"/>
          </a:p>
          <a:p>
            <a:pPr>
              <a:lnSpc>
                <a:spcPct val="150000"/>
              </a:lnSpc>
            </a:pPr>
            <a:r>
              <a:rPr lang="en-US" err="1"/>
              <a:t>Logement</a:t>
            </a:r>
            <a:r>
              <a:rPr lang="en-US"/>
              <a:t> </a:t>
            </a:r>
            <a:r>
              <a:rPr lang="en-US" err="1"/>
              <a:t>sûr</a:t>
            </a:r>
            <a:r>
              <a:rPr lang="en-US"/>
              <a:t> et </a:t>
            </a:r>
            <a:r>
              <a:rPr lang="en-US" err="1"/>
              <a:t>abordable</a:t>
            </a:r>
            <a:endParaRPr err="1"/>
          </a:p>
          <a:p>
            <a:pPr>
              <a:lnSpc>
                <a:spcPct val="150000"/>
              </a:lnSpc>
            </a:pPr>
            <a:r>
              <a:rPr lang="en-US" err="1"/>
              <a:t>Accès</a:t>
            </a:r>
            <a:r>
              <a:rPr lang="en-US"/>
              <a:t> à des aliments </a:t>
            </a:r>
            <a:r>
              <a:rPr lang="en-US" err="1"/>
              <a:t>sains</a:t>
            </a:r>
            <a:r>
              <a:rPr lang="en-US"/>
              <a:t> et </a:t>
            </a:r>
            <a:r>
              <a:rPr lang="en-US" err="1"/>
              <a:t>abordables</a:t>
            </a:r>
            <a:endParaRPr err="1"/>
          </a:p>
          <a:p>
            <a:pPr>
              <a:lnSpc>
                <a:spcPct val="150000"/>
              </a:lnSpc>
            </a:pPr>
            <a:r>
              <a:rPr lang="en-US" err="1"/>
              <a:t>Disponibilité</a:t>
            </a:r>
            <a:r>
              <a:rPr lang="en-US"/>
              <a:t> </a:t>
            </a:r>
            <a:r>
              <a:rPr lang="en-US" err="1"/>
              <a:t>d'installations</a:t>
            </a:r>
            <a:r>
              <a:rPr lang="en-US"/>
              <a:t> de </a:t>
            </a:r>
            <a:r>
              <a:rPr lang="en-US" err="1"/>
              <a:t>loisirs</a:t>
            </a:r>
          </a:p>
          <a:p>
            <a:pPr lvl="0" algn="l">
              <a:lnSpc>
                <a:spcPct val="150000"/>
              </a:lnSpc>
              <a:spcBef>
                <a:spcPts val="1000"/>
              </a:spcBef>
              <a:spcAft>
                <a:spcPts val="0"/>
              </a:spcAft>
              <a:buClr>
                <a:srgbClr val="292929"/>
              </a:buClr>
              <a:buSzPts val="3200"/>
              <a:buChar char="•"/>
            </a:pPr>
            <a:r>
              <a:rPr lang="en-US" err="1"/>
              <a:t>Accès</a:t>
            </a:r>
            <a:r>
              <a:rPr lang="en-US"/>
              <a:t> aux services de </a:t>
            </a:r>
            <a:r>
              <a:rPr lang="en-US" err="1"/>
              <a:t>santé</a:t>
            </a:r>
            <a:endParaRPr err="1"/>
          </a:p>
          <a:p>
            <a:pPr>
              <a:lnSpc>
                <a:spcPct val="150000"/>
              </a:lnSpc>
            </a:pPr>
            <a:r>
              <a:rPr lang="en-US" err="1"/>
              <a:t>Réseaux</a:t>
            </a:r>
            <a:r>
              <a:rPr lang="en-US"/>
              <a:t> </a:t>
            </a:r>
            <a:r>
              <a:rPr lang="en-US" err="1"/>
              <a:t>sociaux</a:t>
            </a:r>
            <a:r>
              <a:rPr lang="en-US"/>
              <a:t> et liens </a:t>
            </a:r>
            <a:r>
              <a:rPr lang="en-US" err="1"/>
              <a:t>communautaires</a:t>
            </a:r>
            <a:r>
              <a:rPr lang="en-US"/>
              <a:t> </a:t>
            </a:r>
            <a:r>
              <a:rPr lang="en-US" err="1"/>
              <a:t>solides</a:t>
            </a:r>
          </a:p>
          <a:p>
            <a:pPr>
              <a:lnSpc>
                <a:spcPct val="150000"/>
              </a:lnSpc>
            </a:pPr>
            <a:r>
              <a:rPr lang="en-US" err="1"/>
              <a:t>Normes</a:t>
            </a:r>
            <a:r>
              <a:rPr lang="en-US"/>
              <a:t> et </a:t>
            </a:r>
            <a:r>
              <a:rPr lang="en-US" err="1"/>
              <a:t>valeurs</a:t>
            </a:r>
            <a:r>
              <a:rPr lang="en-US"/>
              <a:t> </a:t>
            </a:r>
            <a:r>
              <a:rPr lang="en-US" err="1"/>
              <a:t>culturelles</a:t>
            </a:r>
            <a:r>
              <a:rPr lang="en-US"/>
              <a:t> </a:t>
            </a:r>
            <a:r>
              <a:rPr lang="en-US" err="1"/>
              <a:t>favorisant</a:t>
            </a:r>
            <a:r>
              <a:rPr lang="en-US"/>
              <a:t> un mode de vie </a:t>
            </a:r>
            <a:r>
              <a:rPr lang="en-US" err="1"/>
              <a:t>sain</a:t>
            </a:r>
            <a:r>
              <a:rPr lang="en-US"/>
              <a:t>.</a:t>
            </a:r>
            <a:endParaRPr/>
          </a:p>
        </p:txBody>
      </p:sp>
      <p:sp>
        <p:nvSpPr>
          <p:cNvPr id="3" name="TextBox 2">
            <a:extLst>
              <a:ext uri="{FF2B5EF4-FFF2-40B4-BE49-F238E27FC236}">
                <a16:creationId xmlns:a16="http://schemas.microsoft.com/office/drawing/2014/main" id="{0054AB7F-E4BF-4A9C-61C8-CBB9A21593FE}"/>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17"/>
          <p:cNvSpPr txBox="1">
            <a:spLocks noGrp="1"/>
          </p:cNvSpPr>
          <p:nvPr>
            <p:ph type="title"/>
          </p:nvPr>
        </p:nvSpPr>
        <p:spPr>
          <a:xfrm>
            <a:off x="201283" y="590821"/>
            <a:ext cx="17283022" cy="1166812"/>
          </a:xfrm>
          <a:prstGeom prst="rect">
            <a:avLst/>
          </a:prstGeom>
          <a:noFill/>
          <a:ln>
            <a:noFill/>
          </a:ln>
        </p:spPr>
        <p:txBody>
          <a:bodyPr spcFirstLastPara="1" wrap="square" lIns="91425" tIns="45700" rIns="91425" bIns="45700" anchor="t" anchorCtr="0">
            <a:noAutofit/>
          </a:bodyPr>
          <a:lstStyle/>
          <a:p>
            <a:r>
              <a:rPr lang="en-US" sz="4800"/>
              <a:t>Comment </a:t>
            </a:r>
            <a:r>
              <a:rPr lang="en-US" sz="4800" err="1"/>
              <a:t>remédier</a:t>
            </a:r>
            <a:r>
              <a:rPr lang="en-US" sz="4800"/>
              <a:t> à </a:t>
            </a:r>
            <a:r>
              <a:rPr lang="en-US" sz="4800" err="1"/>
              <a:t>l'iniquité</a:t>
            </a:r>
            <a:r>
              <a:rPr lang="en-US" sz="4800"/>
              <a:t> </a:t>
            </a:r>
            <a:r>
              <a:rPr lang="en-US" sz="4800" err="1"/>
              <a:t>en</a:t>
            </a:r>
            <a:r>
              <a:rPr lang="en-US" sz="4800"/>
              <a:t> matière de </a:t>
            </a:r>
            <a:r>
              <a:rPr lang="en-US" sz="4800" err="1"/>
              <a:t>vaccins</a:t>
            </a:r>
            <a:r>
              <a:rPr lang="en-US" sz="4800"/>
              <a:t> ?</a:t>
            </a:r>
            <a:endParaRPr lang="fr-FR" sz="4800"/>
          </a:p>
        </p:txBody>
      </p:sp>
      <p:sp>
        <p:nvSpPr>
          <p:cNvPr id="582" name="Google Shape;582;p17"/>
          <p:cNvSpPr/>
          <p:nvPr/>
        </p:nvSpPr>
        <p:spPr>
          <a:xfrm>
            <a:off x="1135117" y="2412125"/>
            <a:ext cx="1671146" cy="1545021"/>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rgbClr val="FFFFFF"/>
              </a:solidFill>
              <a:latin typeface="Calibri"/>
              <a:ea typeface="Calibri"/>
              <a:cs typeface="Calibri"/>
              <a:sym typeface="Calibri"/>
            </a:endParaRPr>
          </a:p>
        </p:txBody>
      </p:sp>
      <p:pic>
        <p:nvPicPr>
          <p:cNvPr id="583" name="Google Shape;583;p17" descr="Shape&#10;&#10;Description automatically generated with low confidence"/>
          <p:cNvPicPr preferRelativeResize="0"/>
          <p:nvPr/>
        </p:nvPicPr>
        <p:blipFill rotWithShape="1">
          <a:blip r:embed="rId3">
            <a:alphaModFix/>
          </a:blip>
          <a:srcRect/>
          <a:stretch/>
        </p:blipFill>
        <p:spPr>
          <a:xfrm>
            <a:off x="1273066" y="2530366"/>
            <a:ext cx="1308539" cy="1308539"/>
          </a:xfrm>
          <a:prstGeom prst="rect">
            <a:avLst/>
          </a:prstGeom>
          <a:noFill/>
          <a:ln>
            <a:noFill/>
          </a:ln>
        </p:spPr>
      </p:pic>
      <p:sp>
        <p:nvSpPr>
          <p:cNvPr id="584" name="Google Shape;584;p17"/>
          <p:cNvSpPr/>
          <p:nvPr/>
        </p:nvSpPr>
        <p:spPr>
          <a:xfrm>
            <a:off x="1135117" y="4686408"/>
            <a:ext cx="1671146" cy="1545021"/>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rgbClr val="FFFFFF"/>
              </a:solidFill>
              <a:latin typeface="Calibri"/>
              <a:ea typeface="Calibri"/>
              <a:cs typeface="Calibri"/>
              <a:sym typeface="Calibri"/>
            </a:endParaRPr>
          </a:p>
        </p:txBody>
      </p:sp>
      <p:sp>
        <p:nvSpPr>
          <p:cNvPr id="585" name="Google Shape;585;p17"/>
          <p:cNvSpPr/>
          <p:nvPr/>
        </p:nvSpPr>
        <p:spPr>
          <a:xfrm>
            <a:off x="1135115" y="7298633"/>
            <a:ext cx="1671146" cy="1545021"/>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rgbClr val="FFFFFF"/>
              </a:solidFill>
              <a:latin typeface="Calibri"/>
              <a:ea typeface="Calibri"/>
              <a:cs typeface="Calibri"/>
              <a:sym typeface="Calibri"/>
            </a:endParaRPr>
          </a:p>
        </p:txBody>
      </p:sp>
      <p:sp>
        <p:nvSpPr>
          <p:cNvPr id="586" name="Google Shape;586;p17"/>
          <p:cNvSpPr txBox="1"/>
          <p:nvPr/>
        </p:nvSpPr>
        <p:spPr>
          <a:xfrm>
            <a:off x="3200401" y="2293140"/>
            <a:ext cx="14394000" cy="1754286"/>
          </a:xfrm>
          <a:prstGeom prst="rect">
            <a:avLst/>
          </a:prstGeom>
          <a:noFill/>
          <a:ln>
            <a:noFill/>
          </a:ln>
        </p:spPr>
        <p:txBody>
          <a:bodyPr spcFirstLastPara="1" wrap="square" lIns="91425" tIns="45700" rIns="91425" bIns="45700" anchor="t" anchorCtr="0">
            <a:spAutoFit/>
          </a:bodyPr>
          <a:lstStyle/>
          <a:p>
            <a:r>
              <a:rPr lang="en-US" sz="3600" err="1">
                <a:latin typeface="Poppins Light"/>
                <a:ea typeface="Poppins"/>
                <a:sym typeface="Poppins"/>
              </a:rPr>
              <a:t>Diagnostiquer</a:t>
            </a:r>
            <a:r>
              <a:rPr lang="en-US" sz="3600">
                <a:latin typeface="Poppins Light"/>
                <a:ea typeface="Poppins"/>
                <a:sym typeface="Poppins"/>
              </a:rPr>
              <a:t> les </a:t>
            </a:r>
            <a:r>
              <a:rPr lang="en-US" sz="3600" err="1">
                <a:latin typeface="Poppins Light"/>
                <a:ea typeface="Poppins"/>
                <a:sym typeface="Poppins"/>
              </a:rPr>
              <a:t>facteurs</a:t>
            </a:r>
            <a:r>
              <a:rPr lang="en-US" sz="3600">
                <a:latin typeface="Poppins Light"/>
                <a:ea typeface="Poppins"/>
                <a:sym typeface="Poppins"/>
              </a:rPr>
              <a:t> </a:t>
            </a:r>
            <a:r>
              <a:rPr lang="en-US" sz="3600" err="1">
                <a:latin typeface="Poppins Light"/>
                <a:ea typeface="Poppins"/>
                <a:sym typeface="Poppins"/>
              </a:rPr>
              <a:t>contribuant</a:t>
            </a:r>
            <a:r>
              <a:rPr lang="en-US" sz="3600">
                <a:latin typeface="Poppins Light"/>
                <a:ea typeface="Poppins"/>
                <a:sym typeface="Poppins"/>
              </a:rPr>
              <a:t> aux </a:t>
            </a:r>
            <a:r>
              <a:rPr lang="en-US" sz="3600" err="1">
                <a:latin typeface="Poppins Light"/>
                <a:ea typeface="Poppins"/>
                <a:sym typeface="Poppins"/>
              </a:rPr>
              <a:t>inégalités</a:t>
            </a:r>
            <a:r>
              <a:rPr lang="en-US" sz="3600">
                <a:latin typeface="Poppins Light"/>
                <a:ea typeface="Poppins"/>
                <a:sym typeface="Poppins"/>
              </a:rPr>
              <a:t> </a:t>
            </a:r>
            <a:r>
              <a:rPr lang="en-US" sz="3600" err="1">
                <a:latin typeface="Poppins Light"/>
                <a:ea typeface="Poppins"/>
                <a:sym typeface="Poppins"/>
              </a:rPr>
              <a:t>en</a:t>
            </a:r>
            <a:r>
              <a:rPr lang="en-US" sz="3600">
                <a:latin typeface="Poppins Light"/>
                <a:ea typeface="Poppins"/>
                <a:sym typeface="Poppins"/>
              </a:rPr>
              <a:t> </a:t>
            </a:r>
            <a:r>
              <a:rPr lang="en-US" sz="3600" err="1">
                <a:latin typeface="Poppins Light"/>
                <a:ea typeface="Poppins"/>
                <a:sym typeface="Poppins"/>
              </a:rPr>
              <a:t>utilisant</a:t>
            </a:r>
            <a:r>
              <a:rPr lang="en-US" sz="3600">
                <a:latin typeface="Poppins Light"/>
                <a:ea typeface="Poppins"/>
                <a:sym typeface="Poppins"/>
              </a:rPr>
              <a:t> des </a:t>
            </a:r>
            <a:r>
              <a:rPr lang="en-US" sz="3600" err="1">
                <a:latin typeface="Poppins Light"/>
                <a:ea typeface="Poppins"/>
                <a:sym typeface="Poppins"/>
              </a:rPr>
              <a:t>indicateurs</a:t>
            </a:r>
            <a:r>
              <a:rPr lang="en-US" sz="3600">
                <a:latin typeface="Poppins Light"/>
                <a:ea typeface="Poppins"/>
                <a:sym typeface="Poppins"/>
              </a:rPr>
              <a:t> pour </a:t>
            </a:r>
            <a:r>
              <a:rPr lang="en-US" sz="3600" err="1">
                <a:latin typeface="Poppins Light"/>
                <a:ea typeface="Poppins"/>
                <a:sym typeface="Poppins"/>
              </a:rPr>
              <a:t>évaluer</a:t>
            </a:r>
            <a:r>
              <a:rPr lang="en-US" sz="3600">
                <a:latin typeface="Poppins Light"/>
                <a:ea typeface="Poppins"/>
                <a:sym typeface="Poppins"/>
              </a:rPr>
              <a:t> les </a:t>
            </a:r>
            <a:r>
              <a:rPr lang="en-US" sz="3600" err="1">
                <a:latin typeface="Poppins Light"/>
                <a:ea typeface="Poppins"/>
                <a:sym typeface="Poppins"/>
              </a:rPr>
              <a:t>déterminants</a:t>
            </a:r>
            <a:r>
              <a:rPr lang="en-US" sz="3600">
                <a:latin typeface="Poppins Light"/>
                <a:ea typeface="Poppins"/>
                <a:sym typeface="Poppins"/>
              </a:rPr>
              <a:t> </a:t>
            </a:r>
            <a:r>
              <a:rPr lang="en-US" sz="3600" err="1">
                <a:latin typeface="Poppins Light"/>
                <a:ea typeface="Poppins"/>
                <a:sym typeface="Poppins"/>
              </a:rPr>
              <a:t>sociaux</a:t>
            </a:r>
            <a:r>
              <a:rPr lang="en-US" sz="3600">
                <a:latin typeface="Poppins Light"/>
                <a:ea typeface="Poppins"/>
                <a:sym typeface="Poppins"/>
              </a:rPr>
              <a:t> de la </a:t>
            </a:r>
            <a:r>
              <a:rPr lang="en-US" sz="3600" err="1">
                <a:latin typeface="Poppins Light"/>
                <a:ea typeface="Poppins"/>
                <a:sym typeface="Poppins"/>
              </a:rPr>
              <a:t>santé</a:t>
            </a:r>
            <a:endParaRPr lang="fr-FR">
              <a:latin typeface="Poppins Light"/>
            </a:endParaRPr>
          </a:p>
        </p:txBody>
      </p:sp>
      <p:sp>
        <p:nvSpPr>
          <p:cNvPr id="587" name="Google Shape;587;p17"/>
          <p:cNvSpPr txBox="1"/>
          <p:nvPr/>
        </p:nvSpPr>
        <p:spPr>
          <a:xfrm>
            <a:off x="3200398" y="4835671"/>
            <a:ext cx="14394000" cy="1200600"/>
          </a:xfrm>
          <a:prstGeom prst="rect">
            <a:avLst/>
          </a:prstGeom>
          <a:noFill/>
          <a:ln>
            <a:noFill/>
          </a:ln>
        </p:spPr>
        <p:txBody>
          <a:bodyPr spcFirstLastPara="1" wrap="square" lIns="91425" tIns="45700" rIns="91425" bIns="45700" anchor="t" anchorCtr="0">
            <a:spAutoFit/>
          </a:bodyPr>
          <a:lstStyle/>
          <a:p>
            <a:r>
              <a:rPr lang="en-US" sz="3600" err="1">
                <a:latin typeface="Poppins Light"/>
                <a:ea typeface="Poppins"/>
                <a:sym typeface="Poppins"/>
              </a:rPr>
              <a:t>Mener</a:t>
            </a:r>
            <a:r>
              <a:rPr lang="en-US" sz="3600">
                <a:latin typeface="Poppins Light"/>
                <a:ea typeface="Poppins"/>
                <a:sym typeface="Poppins"/>
              </a:rPr>
              <a:t> des </a:t>
            </a:r>
            <a:r>
              <a:rPr lang="en-US" sz="3600" err="1">
                <a:latin typeface="Poppins Light"/>
                <a:ea typeface="Poppins"/>
                <a:sym typeface="Poppins"/>
              </a:rPr>
              <a:t>activités</a:t>
            </a:r>
            <a:r>
              <a:rPr lang="en-US" sz="3600">
                <a:latin typeface="Poppins Light"/>
                <a:ea typeface="Poppins"/>
                <a:sym typeface="Poppins"/>
              </a:rPr>
              <a:t> </a:t>
            </a:r>
            <a:r>
              <a:rPr lang="en-US" sz="3600" err="1">
                <a:latin typeface="Poppins Light"/>
                <a:ea typeface="Poppins"/>
                <a:sym typeface="Poppins"/>
              </a:rPr>
              <a:t>d'engagement</a:t>
            </a:r>
            <a:r>
              <a:rPr lang="en-US" sz="3600">
                <a:latin typeface="Poppins Light"/>
                <a:ea typeface="Poppins"/>
                <a:sym typeface="Poppins"/>
              </a:rPr>
              <a:t> social et </a:t>
            </a:r>
            <a:r>
              <a:rPr lang="en-US" sz="3600" err="1">
                <a:latin typeface="Poppins Light"/>
                <a:ea typeface="Poppins"/>
                <a:sym typeface="Poppins"/>
              </a:rPr>
              <a:t>communautaire</a:t>
            </a:r>
            <a:r>
              <a:rPr lang="en-US" sz="3600">
                <a:latin typeface="Poppins Light"/>
                <a:ea typeface="Poppins"/>
                <a:sym typeface="Poppins"/>
              </a:rPr>
              <a:t> </a:t>
            </a:r>
            <a:r>
              <a:rPr lang="en-US" sz="3600" err="1">
                <a:latin typeface="Poppins Light"/>
                <a:ea typeface="Poppins"/>
                <a:sym typeface="Poppins"/>
              </a:rPr>
              <a:t>axées</a:t>
            </a:r>
            <a:r>
              <a:rPr lang="en-US" sz="3600">
                <a:latin typeface="Poppins Light"/>
                <a:ea typeface="Poppins"/>
                <a:sym typeface="Poppins"/>
              </a:rPr>
              <a:t> sur les populations mal </a:t>
            </a:r>
            <a:r>
              <a:rPr lang="en-US" sz="3600" err="1">
                <a:latin typeface="Poppins Light"/>
                <a:ea typeface="Poppins"/>
                <a:sym typeface="Poppins"/>
              </a:rPr>
              <a:t>desservies</a:t>
            </a:r>
            <a:r>
              <a:rPr lang="en-US" sz="3600">
                <a:latin typeface="Poppins Light"/>
                <a:ea typeface="Poppins"/>
                <a:sym typeface="Poppins"/>
              </a:rPr>
              <a:t>.</a:t>
            </a:r>
            <a:endParaRPr lang="fr-FR">
              <a:latin typeface="Poppins Light"/>
            </a:endParaRPr>
          </a:p>
        </p:txBody>
      </p:sp>
      <p:sp>
        <p:nvSpPr>
          <p:cNvPr id="588" name="Google Shape;588;p17"/>
          <p:cNvSpPr txBox="1"/>
          <p:nvPr/>
        </p:nvSpPr>
        <p:spPr>
          <a:xfrm>
            <a:off x="3200398" y="7471118"/>
            <a:ext cx="14394000" cy="1415732"/>
          </a:xfrm>
          <a:prstGeom prst="rect">
            <a:avLst/>
          </a:prstGeom>
          <a:noFill/>
          <a:ln>
            <a:noFill/>
          </a:ln>
        </p:spPr>
        <p:txBody>
          <a:bodyPr spcFirstLastPara="1" wrap="square" lIns="91425" tIns="45700" rIns="91425" bIns="45700" anchor="t" anchorCtr="0">
            <a:spAutoFit/>
          </a:bodyPr>
          <a:lstStyle/>
          <a:p>
            <a:r>
              <a:rPr lang="en-US" sz="3600" dirty="0" err="1">
                <a:latin typeface="Poppins Light"/>
                <a:sym typeface="Poppins"/>
              </a:rPr>
              <a:t>S'engager</a:t>
            </a:r>
            <a:r>
              <a:rPr lang="en-US" sz="3600" dirty="0">
                <a:latin typeface="Poppins Light"/>
                <a:sym typeface="Poppins"/>
              </a:rPr>
              <a:t> avec des </a:t>
            </a:r>
            <a:r>
              <a:rPr lang="en-US" sz="3600" dirty="0" err="1">
                <a:latin typeface="Poppins Light"/>
                <a:sym typeface="Poppins"/>
              </a:rPr>
              <a:t>organisations</a:t>
            </a:r>
            <a:r>
              <a:rPr lang="en-US" sz="3600" dirty="0">
                <a:latin typeface="Poppins Light"/>
                <a:sym typeface="Poppins"/>
              </a:rPr>
              <a:t> </a:t>
            </a:r>
            <a:r>
              <a:rPr lang="en-US" sz="3600" dirty="0" err="1">
                <a:latin typeface="Poppins Light"/>
                <a:sym typeface="Poppins"/>
              </a:rPr>
              <a:t>communautaires</a:t>
            </a:r>
            <a:r>
              <a:rPr lang="en-US" sz="3600" dirty="0">
                <a:latin typeface="Poppins Light"/>
                <a:sym typeface="Poppins"/>
              </a:rPr>
              <a:t> et de la </a:t>
            </a:r>
            <a:r>
              <a:rPr lang="en-US" sz="3600" dirty="0" err="1">
                <a:latin typeface="Poppins Light"/>
                <a:sym typeface="Poppins"/>
              </a:rPr>
              <a:t>société</a:t>
            </a:r>
            <a:r>
              <a:rPr lang="en-US" sz="3600" dirty="0">
                <a:latin typeface="Poppins Light"/>
                <a:sym typeface="Poppins"/>
              </a:rPr>
              <a:t> civile de </a:t>
            </a:r>
            <a:r>
              <a:rPr lang="en-US" sz="3600" dirty="0" err="1">
                <a:latin typeface="Poppins Light"/>
                <a:sym typeface="Poppins"/>
              </a:rPr>
              <a:t>confiance</a:t>
            </a:r>
            <a:endParaRPr lang="en-US" sz="3600" dirty="0" err="1">
              <a:latin typeface="Poppins Light"/>
            </a:endParaRPr>
          </a:p>
          <a:p>
            <a:pPr marL="0" marR="0" lvl="0" indent="0" algn="l">
              <a:spcBef>
                <a:spcPts val="0"/>
              </a:spcBef>
              <a:spcAft>
                <a:spcPts val="0"/>
              </a:spcAft>
              <a:buNone/>
            </a:pPr>
            <a:endParaRPr lang="fr-FR">
              <a:latin typeface="Poppins Light"/>
            </a:endParaRPr>
          </a:p>
        </p:txBody>
      </p:sp>
      <p:pic>
        <p:nvPicPr>
          <p:cNvPr id="589" name="Google Shape;589;p17" descr="Shape&#10;&#10;Description automatically generated with low confidence"/>
          <p:cNvPicPr preferRelativeResize="0"/>
          <p:nvPr/>
        </p:nvPicPr>
        <p:blipFill rotWithShape="1">
          <a:blip r:embed="rId4">
            <a:alphaModFix/>
          </a:blip>
          <a:srcRect/>
          <a:stretch/>
        </p:blipFill>
        <p:spPr>
          <a:xfrm>
            <a:off x="1162705" y="4686409"/>
            <a:ext cx="1584437" cy="1584437"/>
          </a:xfrm>
          <a:prstGeom prst="rect">
            <a:avLst/>
          </a:prstGeom>
          <a:noFill/>
          <a:ln>
            <a:noFill/>
          </a:ln>
        </p:spPr>
      </p:pic>
      <p:pic>
        <p:nvPicPr>
          <p:cNvPr id="590" name="Google Shape;590;p17" descr="Shape&#10;&#10;Description automatically generated with low confidence"/>
          <p:cNvPicPr preferRelativeResize="0"/>
          <p:nvPr/>
        </p:nvPicPr>
        <p:blipFill rotWithShape="1">
          <a:blip r:embed="rId5">
            <a:alphaModFix/>
          </a:blip>
          <a:srcRect/>
          <a:stretch/>
        </p:blipFill>
        <p:spPr>
          <a:xfrm>
            <a:off x="1229710" y="7312427"/>
            <a:ext cx="1517432" cy="1517432"/>
          </a:xfrm>
          <a:prstGeom prst="rect">
            <a:avLst/>
          </a:prstGeom>
          <a:noFill/>
          <a:ln>
            <a:noFill/>
          </a:ln>
        </p:spPr>
      </p:pic>
      <p:sp>
        <p:nvSpPr>
          <p:cNvPr id="3" name="TextBox 2">
            <a:extLst>
              <a:ext uri="{FF2B5EF4-FFF2-40B4-BE49-F238E27FC236}">
                <a16:creationId xmlns:a16="http://schemas.microsoft.com/office/drawing/2014/main" id="{E190694F-74B6-2D86-822B-545E625305F0}"/>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17"/>
          <p:cNvSpPr txBox="1">
            <a:spLocks noGrp="1"/>
          </p:cNvSpPr>
          <p:nvPr>
            <p:ph type="title"/>
          </p:nvPr>
        </p:nvSpPr>
        <p:spPr>
          <a:xfrm>
            <a:off x="201283" y="590821"/>
            <a:ext cx="17283022" cy="1166812"/>
          </a:xfrm>
          <a:prstGeom prst="rect">
            <a:avLst/>
          </a:prstGeom>
          <a:noFill/>
          <a:ln>
            <a:noFill/>
          </a:ln>
        </p:spPr>
        <p:txBody>
          <a:bodyPr spcFirstLastPara="1" wrap="square" lIns="91425" tIns="45700" rIns="91425" bIns="45700" anchor="t" anchorCtr="0">
            <a:noAutofit/>
          </a:bodyPr>
          <a:lstStyle/>
          <a:p>
            <a:r>
              <a:rPr lang="en-US" sz="4800"/>
              <a:t>Comment </a:t>
            </a:r>
            <a:r>
              <a:rPr lang="en-US" sz="4800" err="1"/>
              <a:t>remédier</a:t>
            </a:r>
            <a:r>
              <a:rPr lang="en-US" sz="4800"/>
              <a:t> à </a:t>
            </a:r>
            <a:r>
              <a:rPr lang="en-US" sz="4800" err="1"/>
              <a:t>l'iniquité</a:t>
            </a:r>
            <a:r>
              <a:rPr lang="en-US" sz="4800"/>
              <a:t> </a:t>
            </a:r>
            <a:r>
              <a:rPr lang="en-US" sz="4800" err="1"/>
              <a:t>en</a:t>
            </a:r>
            <a:r>
              <a:rPr lang="en-US" sz="4800"/>
              <a:t> matière de </a:t>
            </a:r>
            <a:r>
              <a:rPr lang="en-US" sz="4800" err="1"/>
              <a:t>vaccins</a:t>
            </a:r>
            <a:r>
              <a:rPr lang="en-US" sz="4800"/>
              <a:t> ?</a:t>
            </a:r>
            <a:endParaRPr lang="fr-FR" sz="4800"/>
          </a:p>
        </p:txBody>
      </p:sp>
      <p:sp>
        <p:nvSpPr>
          <p:cNvPr id="12" name="Rectangle 11">
            <a:extLst>
              <a:ext uri="{FF2B5EF4-FFF2-40B4-BE49-F238E27FC236}">
                <a16:creationId xmlns:a16="http://schemas.microsoft.com/office/drawing/2014/main" id="{79E3C1A5-2599-4992-BAB4-39267EE549B2}"/>
              </a:ext>
            </a:extLst>
          </p:cNvPr>
          <p:cNvSpPr/>
          <p:nvPr/>
        </p:nvSpPr>
        <p:spPr>
          <a:xfrm>
            <a:off x="1257301" y="2122692"/>
            <a:ext cx="1548962" cy="13519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Rectangle 12">
            <a:extLst>
              <a:ext uri="{FF2B5EF4-FFF2-40B4-BE49-F238E27FC236}">
                <a16:creationId xmlns:a16="http://schemas.microsoft.com/office/drawing/2014/main" id="{6619323F-9DBD-4FBF-8928-B0386B2996CD}"/>
              </a:ext>
            </a:extLst>
          </p:cNvPr>
          <p:cNvSpPr/>
          <p:nvPr/>
        </p:nvSpPr>
        <p:spPr>
          <a:xfrm>
            <a:off x="1299458" y="3846234"/>
            <a:ext cx="1506801" cy="119877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Rectangle 13">
            <a:extLst>
              <a:ext uri="{FF2B5EF4-FFF2-40B4-BE49-F238E27FC236}">
                <a16:creationId xmlns:a16="http://schemas.microsoft.com/office/drawing/2014/main" id="{A28C5DA4-03C6-417C-A19F-D073DC887AF1}"/>
              </a:ext>
            </a:extLst>
          </p:cNvPr>
          <p:cNvSpPr/>
          <p:nvPr/>
        </p:nvSpPr>
        <p:spPr>
          <a:xfrm>
            <a:off x="1299458" y="5471434"/>
            <a:ext cx="1468472" cy="1315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5" name="Picture 14" descr="Shape&#10;&#10;Description automatically generated with low confidence">
            <a:extLst>
              <a:ext uri="{FF2B5EF4-FFF2-40B4-BE49-F238E27FC236}">
                <a16:creationId xmlns:a16="http://schemas.microsoft.com/office/drawing/2014/main" id="{629EBFA3-B1CF-44C3-A4CB-50CB9B8CBD5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62743" y="2178012"/>
            <a:ext cx="1075005" cy="1075005"/>
          </a:xfrm>
          <a:prstGeom prst="rect">
            <a:avLst/>
          </a:prstGeom>
        </p:spPr>
      </p:pic>
      <p:pic>
        <p:nvPicPr>
          <p:cNvPr id="16" name="Picture 15" descr="Shape&#10;&#10;Description automatically generated with low confidence">
            <a:extLst>
              <a:ext uri="{FF2B5EF4-FFF2-40B4-BE49-F238E27FC236}">
                <a16:creationId xmlns:a16="http://schemas.microsoft.com/office/drawing/2014/main" id="{951BFF3C-DD28-4A9F-9769-066C8A0D35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92017" y="3884780"/>
            <a:ext cx="1121682" cy="1121682"/>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56322005-32F2-4396-BC6D-8DB649B73D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63675" y="5471434"/>
            <a:ext cx="1351955" cy="1351955"/>
          </a:xfrm>
          <a:prstGeom prst="rect">
            <a:avLst/>
          </a:prstGeom>
        </p:spPr>
      </p:pic>
      <p:sp>
        <p:nvSpPr>
          <p:cNvPr id="18" name="Rectangle 17">
            <a:extLst>
              <a:ext uri="{FF2B5EF4-FFF2-40B4-BE49-F238E27FC236}">
                <a16:creationId xmlns:a16="http://schemas.microsoft.com/office/drawing/2014/main" id="{8B5D4CE5-F558-4150-B2FA-EFF11378EE14}"/>
              </a:ext>
            </a:extLst>
          </p:cNvPr>
          <p:cNvSpPr/>
          <p:nvPr/>
        </p:nvSpPr>
        <p:spPr>
          <a:xfrm>
            <a:off x="1266010" y="7451423"/>
            <a:ext cx="1468472" cy="1315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9" name="Graphic 5" descr="Architecture with solid fill">
            <a:extLst>
              <a:ext uri="{FF2B5EF4-FFF2-40B4-BE49-F238E27FC236}">
                <a16:creationId xmlns:a16="http://schemas.microsoft.com/office/drawing/2014/main" id="{7CD55DFF-3503-401A-8524-B8A768620F8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18967" y="7451423"/>
            <a:ext cx="1371600" cy="1371600"/>
          </a:xfrm>
          <a:prstGeom prst="rect">
            <a:avLst/>
          </a:prstGeom>
        </p:spPr>
      </p:pic>
      <p:sp>
        <p:nvSpPr>
          <p:cNvPr id="20" name="TextBox 19">
            <a:extLst>
              <a:ext uri="{FF2B5EF4-FFF2-40B4-BE49-F238E27FC236}">
                <a16:creationId xmlns:a16="http://schemas.microsoft.com/office/drawing/2014/main" id="{4B8ACC23-3296-4C75-99AB-C4B24D5397F7}"/>
              </a:ext>
            </a:extLst>
          </p:cNvPr>
          <p:cNvSpPr txBox="1"/>
          <p:nvPr/>
        </p:nvSpPr>
        <p:spPr>
          <a:xfrm>
            <a:off x="2998819" y="4099372"/>
            <a:ext cx="14393918" cy="1200329"/>
          </a:xfrm>
          <a:prstGeom prst="rect">
            <a:avLst/>
          </a:prstGeom>
          <a:noFill/>
        </p:spPr>
        <p:txBody>
          <a:bodyPr wrap="square" lIns="91440" tIns="45720" rIns="91440" bIns="45720" rtlCol="0" anchor="t">
            <a:spAutoFit/>
          </a:bodyPr>
          <a:lstStyle/>
          <a:p>
            <a:r>
              <a:rPr lang="fr-FR" sz="3600">
                <a:latin typeface="Poppins Light"/>
              </a:rPr>
              <a:t>Intégrer les services et collaborer entre les secteurs de la santé et les autres secteurs.</a:t>
            </a:r>
            <a:endParaRPr lang="en-US" sz="3600">
              <a:latin typeface="Poppins Light"/>
            </a:endParaRPr>
          </a:p>
        </p:txBody>
      </p:sp>
      <p:sp>
        <p:nvSpPr>
          <p:cNvPr id="21" name="TextBox 20">
            <a:extLst>
              <a:ext uri="{FF2B5EF4-FFF2-40B4-BE49-F238E27FC236}">
                <a16:creationId xmlns:a16="http://schemas.microsoft.com/office/drawing/2014/main" id="{EF5501CB-D8CB-4CEC-B577-FEE3E25D5836}"/>
              </a:ext>
            </a:extLst>
          </p:cNvPr>
          <p:cNvSpPr txBox="1"/>
          <p:nvPr/>
        </p:nvSpPr>
        <p:spPr>
          <a:xfrm>
            <a:off x="2948146" y="5505749"/>
            <a:ext cx="14393918" cy="1200329"/>
          </a:xfrm>
          <a:prstGeom prst="rect">
            <a:avLst/>
          </a:prstGeom>
          <a:noFill/>
        </p:spPr>
        <p:txBody>
          <a:bodyPr wrap="square" lIns="91440" tIns="45720" rIns="91440" bIns="45720" rtlCol="0" anchor="t">
            <a:spAutoFit/>
          </a:bodyPr>
          <a:lstStyle/>
          <a:p>
            <a:r>
              <a:rPr lang="fr-FR" sz="3600">
                <a:latin typeface="Poppins Light"/>
              </a:rPr>
              <a:t>Assurer une programmation opportune pour les populations mal desservies dans les situations d'urgence.</a:t>
            </a:r>
          </a:p>
        </p:txBody>
      </p:sp>
      <p:sp>
        <p:nvSpPr>
          <p:cNvPr id="22" name="TextBox 21">
            <a:extLst>
              <a:ext uri="{FF2B5EF4-FFF2-40B4-BE49-F238E27FC236}">
                <a16:creationId xmlns:a16="http://schemas.microsoft.com/office/drawing/2014/main" id="{10A617EF-BF77-4F7F-962F-6D1699BDB267}"/>
              </a:ext>
            </a:extLst>
          </p:cNvPr>
          <p:cNvSpPr txBox="1"/>
          <p:nvPr/>
        </p:nvSpPr>
        <p:spPr>
          <a:xfrm>
            <a:off x="2948146" y="2369266"/>
            <a:ext cx="14393918" cy="1200329"/>
          </a:xfrm>
          <a:prstGeom prst="rect">
            <a:avLst/>
          </a:prstGeom>
          <a:noFill/>
        </p:spPr>
        <p:txBody>
          <a:bodyPr wrap="square" lIns="91440" tIns="45720" rIns="91440" bIns="45720" rtlCol="0" anchor="t">
            <a:spAutoFit/>
          </a:bodyPr>
          <a:lstStyle/>
          <a:p>
            <a:r>
              <a:rPr lang="fr-FR" sz="3600">
                <a:latin typeface="Poppins Light"/>
              </a:rPr>
              <a:t>Améliorer la qualité, l'accessibilité et la disponibilité des services de santé</a:t>
            </a:r>
            <a:endParaRPr lang="en-US" sz="3600">
              <a:latin typeface="Poppins Light"/>
            </a:endParaRPr>
          </a:p>
        </p:txBody>
      </p:sp>
      <p:sp>
        <p:nvSpPr>
          <p:cNvPr id="23" name="TextBox 22">
            <a:extLst>
              <a:ext uri="{FF2B5EF4-FFF2-40B4-BE49-F238E27FC236}">
                <a16:creationId xmlns:a16="http://schemas.microsoft.com/office/drawing/2014/main" id="{32390E01-4DE4-4A02-807F-6E88D71075CB}"/>
              </a:ext>
            </a:extLst>
          </p:cNvPr>
          <p:cNvSpPr txBox="1"/>
          <p:nvPr/>
        </p:nvSpPr>
        <p:spPr>
          <a:xfrm>
            <a:off x="2998819" y="7513975"/>
            <a:ext cx="14882654" cy="1200329"/>
          </a:xfrm>
          <a:prstGeom prst="rect">
            <a:avLst/>
          </a:prstGeom>
          <a:noFill/>
        </p:spPr>
        <p:txBody>
          <a:bodyPr wrap="square" lIns="91440" tIns="45720" rIns="91440" bIns="45720" anchor="t">
            <a:spAutoFit/>
          </a:bodyPr>
          <a:lstStyle/>
          <a:p>
            <a:r>
              <a:rPr lang="fr-FR" sz="3600">
                <a:latin typeface="Poppins Light"/>
              </a:rPr>
              <a:t>Élaborer des politiques et des plans qui soutiennent les efforts en matière de santé individuelle et communautaire </a:t>
            </a:r>
          </a:p>
        </p:txBody>
      </p:sp>
      <p:sp>
        <p:nvSpPr>
          <p:cNvPr id="3" name="TextBox 2">
            <a:extLst>
              <a:ext uri="{FF2B5EF4-FFF2-40B4-BE49-F238E27FC236}">
                <a16:creationId xmlns:a16="http://schemas.microsoft.com/office/drawing/2014/main" id="{94EE7044-753A-B706-B565-B1129369891A}"/>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extLst>
      <p:ext uri="{BB962C8B-B14F-4D97-AF65-F5344CB8AC3E}">
        <p14:creationId xmlns:p14="http://schemas.microsoft.com/office/powerpoint/2010/main" val="1251033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762000" y="547689"/>
            <a:ext cx="17068800" cy="1166812"/>
          </a:xfrm>
          <a:prstGeom prst="rect">
            <a:avLst/>
          </a:prstGeom>
          <a:noFill/>
          <a:ln>
            <a:noFill/>
          </a:ln>
        </p:spPr>
        <p:txBody>
          <a:bodyPr spcFirstLastPara="1" wrap="square" lIns="91425" tIns="45700" rIns="91425" bIns="45700" anchor="t" anchorCtr="0">
            <a:noAutofit/>
          </a:bodyPr>
          <a:lstStyle/>
          <a:p>
            <a:r>
              <a:rPr lang="en-US" sz="5500"/>
              <a:t>3 </a:t>
            </a:r>
            <a:r>
              <a:rPr lang="en-US" sz="5500" err="1"/>
              <a:t>vérités</a:t>
            </a:r>
            <a:r>
              <a:rPr lang="en-US" sz="5500"/>
              <a:t> pour </a:t>
            </a:r>
            <a:r>
              <a:rPr lang="en-US" sz="5500" err="1"/>
              <a:t>lutter</a:t>
            </a:r>
            <a:r>
              <a:rPr lang="en-US" sz="5500"/>
              <a:t> </a:t>
            </a:r>
            <a:r>
              <a:rPr lang="en-US" sz="5500" err="1"/>
              <a:t>contre</a:t>
            </a:r>
            <a:r>
              <a:rPr lang="en-US" sz="5500"/>
              <a:t> </a:t>
            </a:r>
            <a:r>
              <a:rPr lang="en-US" sz="5500" err="1"/>
              <a:t>l'iniquité</a:t>
            </a:r>
            <a:r>
              <a:rPr lang="en-US" sz="5500"/>
              <a:t> </a:t>
            </a:r>
            <a:r>
              <a:rPr lang="en-US" sz="5500" err="1"/>
              <a:t>vaccinale</a:t>
            </a:r>
            <a:r>
              <a:rPr lang="en-US" sz="5500"/>
              <a:t> sur le terrain</a:t>
            </a:r>
            <a:endParaRPr lang="fr-FR"/>
          </a:p>
        </p:txBody>
      </p:sp>
      <p:sp>
        <p:nvSpPr>
          <p:cNvPr id="597" name="Google Shape;597;p18"/>
          <p:cNvSpPr txBox="1">
            <a:spLocks noGrp="1"/>
          </p:cNvSpPr>
          <p:nvPr>
            <p:ph type="body" idx="1"/>
          </p:nvPr>
        </p:nvSpPr>
        <p:spPr>
          <a:xfrm>
            <a:off x="762000" y="2705100"/>
            <a:ext cx="15773400" cy="5333997"/>
          </a:xfrm>
          <a:prstGeom prst="rect">
            <a:avLst/>
          </a:prstGeom>
          <a:noFill/>
          <a:ln>
            <a:noFill/>
          </a:ln>
        </p:spPr>
        <p:txBody>
          <a:bodyPr spcFirstLastPara="1" wrap="square" lIns="91425" tIns="45700" rIns="91425" bIns="45700" anchor="t" anchorCtr="0">
            <a:noAutofit/>
          </a:bodyPr>
          <a:lstStyle/>
          <a:p>
            <a:pPr marL="771525" indent="-771525">
              <a:lnSpc>
                <a:spcPct val="113999"/>
              </a:lnSpc>
              <a:spcBef>
                <a:spcPts val="0"/>
              </a:spcBef>
              <a:buAutoNum type="arabicPeriod"/>
            </a:pPr>
            <a:r>
              <a:rPr lang="en-US" i="1"/>
              <a:t>De </a:t>
            </a:r>
            <a:r>
              <a:rPr lang="en-US" i="1" err="1"/>
              <a:t>nombreux</a:t>
            </a:r>
            <a:r>
              <a:rPr lang="en-US" b="1" i="1"/>
              <a:t> </a:t>
            </a:r>
            <a:r>
              <a:rPr lang="en-US" b="1" i="1" err="1"/>
              <a:t>facteurs</a:t>
            </a:r>
            <a:r>
              <a:rPr lang="en-US" b="1" i="1"/>
              <a:t> </a:t>
            </a:r>
            <a:r>
              <a:rPr lang="en-US" b="1" i="1" err="1"/>
              <a:t>sociaux</a:t>
            </a:r>
            <a:r>
              <a:rPr lang="en-US" b="1" i="1"/>
              <a:t>, </a:t>
            </a:r>
            <a:r>
              <a:rPr lang="en-US" b="1" i="1" err="1"/>
              <a:t>géographiques</a:t>
            </a:r>
            <a:r>
              <a:rPr lang="en-US" b="1" i="1"/>
              <a:t>, politiques, </a:t>
            </a:r>
            <a:r>
              <a:rPr lang="en-US" b="1" i="1" err="1"/>
              <a:t>économiques</a:t>
            </a:r>
            <a:r>
              <a:rPr lang="en-US" b="1" i="1"/>
              <a:t> et </a:t>
            </a:r>
            <a:r>
              <a:rPr lang="en-US" b="1" i="1" err="1"/>
              <a:t>environnementaux</a:t>
            </a:r>
            <a:r>
              <a:rPr lang="en-US" i="1"/>
              <a:t> </a:t>
            </a:r>
            <a:r>
              <a:rPr lang="en-US" i="1" err="1"/>
              <a:t>entravent</a:t>
            </a:r>
            <a:r>
              <a:rPr lang="en-US" i="1"/>
              <a:t> </a:t>
            </a:r>
            <a:r>
              <a:rPr lang="en-US" i="1" err="1"/>
              <a:t>l'accès</a:t>
            </a:r>
            <a:r>
              <a:rPr lang="en-US" i="1"/>
              <a:t> à la vaccination et son acceptation.</a:t>
            </a:r>
            <a:endParaRPr lang="fr-FR" i="1"/>
          </a:p>
          <a:p>
            <a:pPr marL="771525" indent="-771525">
              <a:lnSpc>
                <a:spcPct val="113999"/>
              </a:lnSpc>
              <a:spcBef>
                <a:spcPts val="0"/>
              </a:spcBef>
              <a:buAutoNum type="arabicPeriod"/>
            </a:pPr>
            <a:endParaRPr lang="en-US" i="1"/>
          </a:p>
          <a:p>
            <a:pPr marL="771525" indent="-771525">
              <a:lnSpc>
                <a:spcPct val="114000"/>
              </a:lnSpc>
              <a:spcBef>
                <a:spcPts val="0"/>
              </a:spcBef>
              <a:buAutoNum type="arabicPeriod"/>
            </a:pPr>
            <a:r>
              <a:rPr lang="en-US" b="1" i="1" err="1"/>
              <a:t>L’iniquité</a:t>
            </a:r>
            <a:r>
              <a:rPr lang="en-US" b="1" i="1"/>
              <a:t> face aux </a:t>
            </a:r>
            <a:r>
              <a:rPr lang="en-US" b="1" i="1" err="1"/>
              <a:t>vaccins</a:t>
            </a:r>
            <a:r>
              <a:rPr lang="en-US" b="1" i="1"/>
              <a:t> met </a:t>
            </a:r>
            <a:r>
              <a:rPr lang="en-US" b="1" i="1" err="1"/>
              <a:t>en</a:t>
            </a:r>
            <a:r>
              <a:rPr lang="en-US" b="1" i="1"/>
              <a:t> </a:t>
            </a:r>
            <a:r>
              <a:rPr lang="en-US" b="1" i="1" err="1"/>
              <a:t>péril</a:t>
            </a:r>
            <a:r>
              <a:rPr lang="en-US" b="1" i="1"/>
              <a:t> la </a:t>
            </a:r>
            <a:r>
              <a:rPr lang="en-US" b="1" i="1" err="1"/>
              <a:t>sécurité</a:t>
            </a:r>
            <a:r>
              <a:rPr lang="en-US" b="1" i="1"/>
              <a:t> de </a:t>
            </a:r>
            <a:r>
              <a:rPr lang="en-US" b="1" i="1" err="1"/>
              <a:t>tous</a:t>
            </a:r>
            <a:r>
              <a:rPr lang="en-US" b="1" i="1"/>
              <a:t> </a:t>
            </a:r>
            <a:r>
              <a:rPr lang="en-US" i="1"/>
              <a:t>et </a:t>
            </a:r>
            <a:r>
              <a:rPr lang="en-US" i="1" err="1"/>
              <a:t>contribue</a:t>
            </a:r>
            <a:r>
              <a:rPr lang="en-US" i="1"/>
              <a:t> à </a:t>
            </a:r>
            <a:r>
              <a:rPr lang="en-US" i="1" err="1"/>
              <a:t>accroître</a:t>
            </a:r>
            <a:r>
              <a:rPr lang="en-US" i="1"/>
              <a:t> les </a:t>
            </a:r>
            <a:r>
              <a:rPr lang="en-US" i="1" err="1"/>
              <a:t>inégalités</a:t>
            </a:r>
            <a:r>
              <a:rPr lang="en-US" i="1"/>
              <a:t> entre les pays et au sein de </a:t>
            </a:r>
            <a:r>
              <a:rPr lang="en-US" i="1" err="1"/>
              <a:t>ceux</a:t>
            </a:r>
            <a:r>
              <a:rPr lang="en-US" i="1"/>
              <a:t>-ci.</a:t>
            </a:r>
          </a:p>
          <a:p>
            <a:pPr marL="771525" indent="-771525">
              <a:lnSpc>
                <a:spcPct val="113999"/>
              </a:lnSpc>
              <a:spcBef>
                <a:spcPts val="0"/>
              </a:spcBef>
              <a:buAutoNum type="arabicPeriod"/>
            </a:pPr>
            <a:endParaRPr lang="en-US" i="1"/>
          </a:p>
          <a:p>
            <a:pPr marL="771525" indent="-771525">
              <a:lnSpc>
                <a:spcPct val="113999"/>
              </a:lnSpc>
              <a:spcBef>
                <a:spcPts val="0"/>
              </a:spcBef>
              <a:buAutoNum type="arabicPeriod"/>
            </a:pPr>
            <a:r>
              <a:rPr lang="en-US" i="1"/>
              <a:t>La </a:t>
            </a:r>
            <a:r>
              <a:rPr lang="en-US" i="1" err="1"/>
              <a:t>lutte</a:t>
            </a:r>
            <a:r>
              <a:rPr lang="en-US" i="1"/>
              <a:t> </a:t>
            </a:r>
            <a:r>
              <a:rPr lang="en-US" i="1" err="1"/>
              <a:t>contre</a:t>
            </a:r>
            <a:r>
              <a:rPr lang="en-US" i="1"/>
              <a:t> </a:t>
            </a:r>
            <a:r>
              <a:rPr lang="en-US" i="1" err="1"/>
              <a:t>l'iniquité</a:t>
            </a:r>
            <a:r>
              <a:rPr lang="en-US" i="1"/>
              <a:t> </a:t>
            </a:r>
            <a:r>
              <a:rPr lang="en-US" i="1" err="1"/>
              <a:t>en</a:t>
            </a:r>
            <a:r>
              <a:rPr lang="en-US" i="1"/>
              <a:t> matière de </a:t>
            </a:r>
            <a:r>
              <a:rPr lang="en-US" i="1" err="1"/>
              <a:t>vaccins</a:t>
            </a:r>
            <a:r>
              <a:rPr lang="en-US" i="1"/>
              <a:t> passe par des efforts de </a:t>
            </a:r>
            <a:r>
              <a:rPr lang="en-US" b="1" i="1"/>
              <a:t>production, de distribution et </a:t>
            </a:r>
            <a:r>
              <a:rPr lang="en-US" b="1" i="1" err="1"/>
              <a:t>d'administration</a:t>
            </a:r>
            <a:r>
              <a:rPr lang="en-US" b="1" i="1"/>
              <a:t> </a:t>
            </a:r>
            <a:r>
              <a:rPr lang="en-US" b="1" i="1" err="1"/>
              <a:t>équitables</a:t>
            </a:r>
            <a:r>
              <a:rPr lang="en-US" i="1"/>
              <a:t> des </a:t>
            </a:r>
            <a:r>
              <a:rPr lang="en-US" i="1" err="1"/>
              <a:t>vaccins</a:t>
            </a:r>
            <a:r>
              <a:rPr lang="en-US" i="1"/>
              <a:t>. </a:t>
            </a:r>
            <a:endParaRPr i="1"/>
          </a:p>
        </p:txBody>
      </p:sp>
      <p:sp>
        <p:nvSpPr>
          <p:cNvPr id="3" name="TextBox 2">
            <a:extLst>
              <a:ext uri="{FF2B5EF4-FFF2-40B4-BE49-F238E27FC236}">
                <a16:creationId xmlns:a16="http://schemas.microsoft.com/office/drawing/2014/main" id="{54BA5F32-9DC8-247B-6B66-03D468C18FE0}"/>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
          <p:cNvSpPr txBox="1">
            <a:spLocks noGrp="1"/>
          </p:cNvSpPr>
          <p:nvPr>
            <p:ph type="title"/>
          </p:nvPr>
        </p:nvSpPr>
        <p:spPr>
          <a:xfrm>
            <a:off x="686796" y="903508"/>
            <a:ext cx="13181604" cy="198913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92929"/>
              </a:buClr>
              <a:buSzPts val="6600"/>
              <a:buFont typeface="Poppins"/>
              <a:buNone/>
            </a:pPr>
            <a:r>
              <a:rPr lang="en-US" err="1"/>
              <a:t>Déterminants</a:t>
            </a:r>
            <a:r>
              <a:rPr lang="en-US"/>
              <a:t> </a:t>
            </a:r>
            <a:r>
              <a:rPr lang="en-US" err="1"/>
              <a:t>sociaux</a:t>
            </a:r>
            <a:r>
              <a:rPr lang="en-US"/>
              <a:t> de la </a:t>
            </a:r>
            <a:r>
              <a:rPr lang="en-US" err="1"/>
              <a:t>santé</a:t>
            </a:r>
            <a:r>
              <a:rPr lang="en-US"/>
              <a:t> et </a:t>
            </a:r>
            <a:r>
              <a:rPr lang="en-US" err="1"/>
              <a:t>équité</a:t>
            </a:r>
            <a:r>
              <a:rPr lang="en-US"/>
              <a:t> </a:t>
            </a:r>
            <a:r>
              <a:rPr lang="en-US" err="1"/>
              <a:t>en</a:t>
            </a:r>
            <a:r>
              <a:rPr lang="en-US"/>
              <a:t> </a:t>
            </a:r>
            <a:r>
              <a:rPr lang="en-US" err="1"/>
              <a:t>santé</a:t>
            </a:r>
            <a:endParaRPr err="1">
              <a:latin typeface="Poppins"/>
              <a:ea typeface="Poppins"/>
              <a:cs typeface="Poppins"/>
              <a:sym typeface="Poppins"/>
            </a:endParaRPr>
          </a:p>
        </p:txBody>
      </p:sp>
      <p:sp>
        <p:nvSpPr>
          <p:cNvPr id="420" name="Google Shape;420;p2"/>
          <p:cNvSpPr txBox="1">
            <a:spLocks noGrp="1"/>
          </p:cNvSpPr>
          <p:nvPr>
            <p:ph type="body" idx="1"/>
          </p:nvPr>
        </p:nvSpPr>
        <p:spPr>
          <a:xfrm>
            <a:off x="458196" y="4881265"/>
            <a:ext cx="10882519" cy="1868424"/>
          </a:xfrm>
          <a:prstGeom prst="rect">
            <a:avLst/>
          </a:prstGeom>
          <a:noFill/>
          <a:ln>
            <a:noFill/>
          </a:ln>
        </p:spPr>
        <p:txBody>
          <a:bodyPr spcFirstLastPara="1" wrap="square" lIns="91425" tIns="45700" rIns="91425" bIns="45700" anchor="t" anchorCtr="0">
            <a:noAutofit/>
          </a:bodyPr>
          <a:lstStyle/>
          <a:p>
            <a:r>
              <a:rPr lang="en-US" dirty="0"/>
              <a:t>Neetu Abad, Chef </a:t>
            </a:r>
            <a:r>
              <a:rPr lang="en-US" dirty="0" err="1"/>
              <a:t>d'Équipe</a:t>
            </a:r>
            <a:r>
              <a:rPr lang="en-US" dirty="0"/>
              <a:t> de la Vaccination, </a:t>
            </a:r>
            <a:endParaRPr lang="en-US"/>
          </a:p>
          <a:p>
            <a:r>
              <a:rPr lang="en-US" dirty="0"/>
              <a:t>Division Mondiale de la Vaccination</a:t>
            </a:r>
          </a:p>
          <a:p>
            <a:r>
              <a:rPr lang="en-US" dirty="0"/>
              <a:t>US CDC</a:t>
            </a:r>
          </a:p>
          <a:p>
            <a:r>
              <a:rPr lang="en-US" dirty="0"/>
              <a:t/>
            </a:r>
            <a:br>
              <a:rPr lang="en-US" dirty="0"/>
            </a:br>
            <a:endParaRPr lang="en-US" dirty="0"/>
          </a:p>
          <a:p>
            <a:pPr marL="0" indent="0">
              <a:spcBef>
                <a:spcPts val="0"/>
              </a:spcBef>
            </a:pPr>
            <a:endParaRPr lang="en-US" dirty="0"/>
          </a:p>
        </p:txBody>
      </p:sp>
      <p:sp>
        <p:nvSpPr>
          <p:cNvPr id="2" name="TextBox 1">
            <a:extLst>
              <a:ext uri="{FF2B5EF4-FFF2-40B4-BE49-F238E27FC236}">
                <a16:creationId xmlns:a16="http://schemas.microsoft.com/office/drawing/2014/main" id="{B3B869A8-5CF3-9E10-B005-97D6A35934C8}"/>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6D244-C0E9-46EF-991C-3405C3FA508B}"/>
              </a:ext>
            </a:extLst>
          </p:cNvPr>
          <p:cNvSpPr>
            <a:spLocks noGrp="1"/>
          </p:cNvSpPr>
          <p:nvPr>
            <p:ph type="title"/>
          </p:nvPr>
        </p:nvSpPr>
        <p:spPr>
          <a:xfrm>
            <a:off x="762000" y="547688"/>
            <a:ext cx="16992600" cy="1522651"/>
          </a:xfrm>
        </p:spPr>
        <p:txBody>
          <a:bodyPr/>
          <a:lstStyle/>
          <a:p>
            <a:r>
              <a:rPr lang="fr-FR" sz="4800" dirty="0"/>
              <a:t>Les priorités stratégiques d'IA2030 sont axées sur l'amélioration de l'équité en matière de vaccins</a:t>
            </a:r>
            <a:endParaRPr lang="en-US" sz="4800" dirty="0"/>
          </a:p>
        </p:txBody>
      </p:sp>
      <p:pic>
        <p:nvPicPr>
          <p:cNvPr id="4" name="Picture 3">
            <a:extLst>
              <a:ext uri="{FF2B5EF4-FFF2-40B4-BE49-F238E27FC236}">
                <a16:creationId xmlns:a16="http://schemas.microsoft.com/office/drawing/2014/main" id="{0FDF30D7-36E4-469B-8793-41BDB4856161}"/>
              </a:ext>
            </a:extLst>
          </p:cNvPr>
          <p:cNvPicPr>
            <a:picLocks noChangeAspect="1"/>
          </p:cNvPicPr>
          <p:nvPr/>
        </p:nvPicPr>
        <p:blipFill rotWithShape="1">
          <a:blip r:embed="rId2"/>
          <a:srcRect b="4205"/>
          <a:stretch/>
        </p:blipFill>
        <p:spPr>
          <a:xfrm>
            <a:off x="2125624" y="2786348"/>
            <a:ext cx="12595353" cy="6928613"/>
          </a:xfrm>
          <a:prstGeom prst="rect">
            <a:avLst/>
          </a:prstGeom>
        </p:spPr>
      </p:pic>
      <p:sp>
        <p:nvSpPr>
          <p:cNvPr id="5" name="TextBox 4">
            <a:extLst>
              <a:ext uri="{FF2B5EF4-FFF2-40B4-BE49-F238E27FC236}">
                <a16:creationId xmlns:a16="http://schemas.microsoft.com/office/drawing/2014/main" id="{65BE3BA6-15B4-49E8-F124-E70C5A745F83}"/>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
        <p:nvSpPr>
          <p:cNvPr id="6" name="Rectangle 5"/>
          <p:cNvSpPr/>
          <p:nvPr/>
        </p:nvSpPr>
        <p:spPr>
          <a:xfrm rot="19985903">
            <a:off x="4115287" y="4473963"/>
            <a:ext cx="3110963" cy="483295"/>
          </a:xfrm>
          <a:prstGeom prst="rect">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710366">
            <a:off x="9494393" y="4523992"/>
            <a:ext cx="3502316" cy="614275"/>
          </a:xfrm>
          <a:prstGeom prst="rect">
            <a:avLst/>
          </a:prstGeom>
          <a:solidFill>
            <a:srgbClr val="F5B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144219" y="3679426"/>
            <a:ext cx="10533653" cy="369332"/>
          </a:xfrm>
          <a:prstGeom prst="rect">
            <a:avLst/>
          </a:prstGeom>
          <a:solidFill>
            <a:srgbClr val="F5B938"/>
          </a:solidFill>
        </p:spPr>
        <p:txBody>
          <a:bodyPr wrap="none">
            <a:spAutoFit/>
          </a:bodyPr>
          <a:lstStyle/>
          <a:p>
            <a:r>
              <a:rPr lang="en-US" sz="1800" b="1" dirty="0" err="1">
                <a:solidFill>
                  <a:schemeClr val="bg1"/>
                </a:solidFill>
              </a:rPr>
              <a:t>Programmes</a:t>
            </a:r>
            <a:r>
              <a:rPr lang="en-US" sz="1800" b="1" dirty="0">
                <a:solidFill>
                  <a:schemeClr val="bg1"/>
                </a:solidFill>
              </a:rPr>
              <a:t> de vaccination pour les </a:t>
            </a:r>
            <a:r>
              <a:rPr lang="en-US" sz="1800" b="1" dirty="0" err="1">
                <a:solidFill>
                  <a:schemeClr val="bg1"/>
                </a:solidFill>
              </a:rPr>
              <a:t>soins</a:t>
            </a:r>
            <a:r>
              <a:rPr lang="en-US" sz="1800" b="1" dirty="0">
                <a:solidFill>
                  <a:schemeClr val="bg1"/>
                </a:solidFill>
              </a:rPr>
              <a:t> de santé </a:t>
            </a:r>
            <a:r>
              <a:rPr lang="en-US" sz="1800" b="1" dirty="0" err="1">
                <a:solidFill>
                  <a:schemeClr val="bg1"/>
                </a:solidFill>
              </a:rPr>
              <a:t>primaires</a:t>
            </a:r>
            <a:r>
              <a:rPr lang="en-US" sz="1800" b="1" dirty="0">
                <a:solidFill>
                  <a:schemeClr val="bg1"/>
                </a:solidFill>
              </a:rPr>
              <a:t> couverture sanitaire </a:t>
            </a:r>
            <a:r>
              <a:rPr lang="en-US" sz="1800" b="1" dirty="0" err="1">
                <a:solidFill>
                  <a:schemeClr val="bg1"/>
                </a:solidFill>
              </a:rPr>
              <a:t>universelle</a:t>
            </a:r>
            <a:endParaRPr lang="en-US" sz="1800" b="1" dirty="0">
              <a:solidFill>
                <a:schemeClr val="bg1"/>
              </a:solidFill>
            </a:endParaRPr>
          </a:p>
        </p:txBody>
      </p:sp>
      <p:sp>
        <p:nvSpPr>
          <p:cNvPr id="8" name="Rectangle 7"/>
          <p:cNvSpPr/>
          <p:nvPr/>
        </p:nvSpPr>
        <p:spPr>
          <a:xfrm rot="1168101">
            <a:off x="5501042" y="8012940"/>
            <a:ext cx="1622238" cy="536379"/>
          </a:xfrm>
          <a:prstGeom prst="rect">
            <a:avLst/>
          </a:prstGeom>
          <a:solidFill>
            <a:schemeClr val="bg1"/>
          </a:solidFill>
        </p:spPr>
        <p:txBody>
          <a:bodyPr wrap="square">
            <a:spAutoFit/>
          </a:bodyPr>
          <a:lstStyle/>
          <a:p>
            <a:pPr algn="r"/>
            <a:r>
              <a:rPr lang="en-US" b="1" dirty="0">
                <a:solidFill>
                  <a:srgbClr val="00234E"/>
                </a:solidFill>
              </a:rPr>
              <a:t>Engagement et </a:t>
            </a:r>
            <a:r>
              <a:rPr lang="en-US" b="1" dirty="0" err="1">
                <a:solidFill>
                  <a:srgbClr val="00234E"/>
                </a:solidFill>
              </a:rPr>
              <a:t>demande</a:t>
            </a:r>
            <a:endParaRPr lang="en-US" b="1" dirty="0">
              <a:solidFill>
                <a:srgbClr val="00234E"/>
              </a:solidFill>
            </a:endParaRPr>
          </a:p>
        </p:txBody>
      </p:sp>
      <p:sp>
        <p:nvSpPr>
          <p:cNvPr id="9" name="Rectangle 8"/>
          <p:cNvSpPr/>
          <p:nvPr/>
        </p:nvSpPr>
        <p:spPr>
          <a:xfrm rot="20507184">
            <a:off x="9619503" y="7995426"/>
            <a:ext cx="1622238" cy="640080"/>
          </a:xfrm>
          <a:prstGeom prst="rect">
            <a:avLst/>
          </a:prstGeom>
          <a:solidFill>
            <a:schemeClr val="bg1"/>
          </a:solidFill>
        </p:spPr>
        <p:txBody>
          <a:bodyPr wrap="square">
            <a:spAutoFit/>
          </a:bodyPr>
          <a:lstStyle/>
          <a:p>
            <a:r>
              <a:rPr lang="en-US" b="1" dirty="0" err="1">
                <a:solidFill>
                  <a:srgbClr val="00234E"/>
                </a:solidFill>
              </a:rPr>
              <a:t>Recherche</a:t>
            </a:r>
            <a:r>
              <a:rPr lang="en-US" b="1" dirty="0">
                <a:solidFill>
                  <a:srgbClr val="00234E"/>
                </a:solidFill>
              </a:rPr>
              <a:t> et innovation</a:t>
            </a:r>
          </a:p>
        </p:txBody>
      </p:sp>
      <p:sp>
        <p:nvSpPr>
          <p:cNvPr id="10" name="Rectangle 9"/>
          <p:cNvSpPr/>
          <p:nvPr/>
        </p:nvSpPr>
        <p:spPr>
          <a:xfrm rot="18914152">
            <a:off x="9170047" y="7072351"/>
            <a:ext cx="1622238" cy="536379"/>
          </a:xfrm>
          <a:prstGeom prst="rect">
            <a:avLst/>
          </a:prstGeom>
          <a:solidFill>
            <a:schemeClr val="bg1"/>
          </a:solidFill>
        </p:spPr>
        <p:txBody>
          <a:bodyPr wrap="square">
            <a:spAutoFit/>
          </a:bodyPr>
          <a:lstStyle/>
          <a:p>
            <a:r>
              <a:rPr lang="en-US" b="1" dirty="0" err="1">
                <a:solidFill>
                  <a:srgbClr val="00234E"/>
                </a:solidFill>
              </a:rPr>
              <a:t>Approvisionnement</a:t>
            </a:r>
            <a:r>
              <a:rPr lang="en-US" b="1" dirty="0">
                <a:solidFill>
                  <a:srgbClr val="00234E"/>
                </a:solidFill>
              </a:rPr>
              <a:t> et </a:t>
            </a:r>
            <a:r>
              <a:rPr lang="en-US" b="1" dirty="0" err="1">
                <a:solidFill>
                  <a:srgbClr val="00234E"/>
                </a:solidFill>
              </a:rPr>
              <a:t>durabilité</a:t>
            </a:r>
            <a:endParaRPr lang="en-US" b="1" dirty="0">
              <a:solidFill>
                <a:srgbClr val="00234E"/>
              </a:solidFill>
            </a:endParaRPr>
          </a:p>
        </p:txBody>
      </p:sp>
      <p:sp>
        <p:nvSpPr>
          <p:cNvPr id="11" name="Rectangle 10"/>
          <p:cNvSpPr/>
          <p:nvPr/>
        </p:nvSpPr>
        <p:spPr>
          <a:xfrm rot="16997800">
            <a:off x="8150482" y="6546939"/>
            <a:ext cx="1622238" cy="536379"/>
          </a:xfrm>
          <a:prstGeom prst="rect">
            <a:avLst/>
          </a:prstGeom>
          <a:solidFill>
            <a:schemeClr val="bg1"/>
          </a:solidFill>
        </p:spPr>
        <p:txBody>
          <a:bodyPr wrap="square">
            <a:spAutoFit/>
          </a:bodyPr>
          <a:lstStyle/>
          <a:p>
            <a:r>
              <a:rPr lang="en-US" b="1" dirty="0" err="1">
                <a:solidFill>
                  <a:srgbClr val="00234E"/>
                </a:solidFill>
              </a:rPr>
              <a:t>Epidémies</a:t>
            </a:r>
            <a:r>
              <a:rPr lang="en-US" b="1" dirty="0">
                <a:solidFill>
                  <a:srgbClr val="00234E"/>
                </a:solidFill>
              </a:rPr>
              <a:t> et </a:t>
            </a:r>
            <a:r>
              <a:rPr lang="en-US" b="1" dirty="0" err="1">
                <a:solidFill>
                  <a:srgbClr val="00234E"/>
                </a:solidFill>
              </a:rPr>
              <a:t>urgences</a:t>
            </a:r>
            <a:endParaRPr lang="en-US" b="1" dirty="0">
              <a:solidFill>
                <a:srgbClr val="00234E"/>
              </a:solidFill>
            </a:endParaRPr>
          </a:p>
        </p:txBody>
      </p:sp>
      <p:sp>
        <p:nvSpPr>
          <p:cNvPr id="12" name="Rectangle 11"/>
          <p:cNvSpPr/>
          <p:nvPr/>
        </p:nvSpPr>
        <p:spPr>
          <a:xfrm rot="4719369">
            <a:off x="7043004" y="6498995"/>
            <a:ext cx="1622238" cy="640080"/>
          </a:xfrm>
          <a:prstGeom prst="rect">
            <a:avLst/>
          </a:prstGeom>
          <a:solidFill>
            <a:schemeClr val="bg1"/>
          </a:solidFill>
        </p:spPr>
        <p:txBody>
          <a:bodyPr wrap="square">
            <a:spAutoFit/>
          </a:bodyPr>
          <a:lstStyle/>
          <a:p>
            <a:pPr algn="r"/>
            <a:r>
              <a:rPr lang="fr-FR" b="1" dirty="0">
                <a:solidFill>
                  <a:srgbClr val="00234E"/>
                </a:solidFill>
              </a:rPr>
              <a:t>Parcours de vie et interaction</a:t>
            </a:r>
            <a:endParaRPr lang="en-US" b="1" dirty="0">
              <a:solidFill>
                <a:srgbClr val="00234E"/>
              </a:solidFill>
            </a:endParaRPr>
          </a:p>
        </p:txBody>
      </p:sp>
      <p:sp>
        <p:nvSpPr>
          <p:cNvPr id="13" name="Rectangle 12"/>
          <p:cNvSpPr/>
          <p:nvPr/>
        </p:nvSpPr>
        <p:spPr>
          <a:xfrm rot="2901701">
            <a:off x="6137938" y="7127308"/>
            <a:ext cx="1622238" cy="536379"/>
          </a:xfrm>
          <a:prstGeom prst="rect">
            <a:avLst/>
          </a:prstGeom>
          <a:solidFill>
            <a:schemeClr val="bg1"/>
          </a:solidFill>
        </p:spPr>
        <p:txBody>
          <a:bodyPr wrap="square">
            <a:spAutoFit/>
          </a:bodyPr>
          <a:lstStyle/>
          <a:p>
            <a:pPr algn="r"/>
            <a:r>
              <a:rPr lang="en-US" b="1" dirty="0">
                <a:solidFill>
                  <a:srgbClr val="00234E"/>
                </a:solidFill>
              </a:rPr>
              <a:t>Couverture et </a:t>
            </a:r>
            <a:r>
              <a:rPr lang="en-US" b="1" dirty="0" err="1">
                <a:solidFill>
                  <a:srgbClr val="00234E"/>
                </a:solidFill>
              </a:rPr>
              <a:t>équité</a:t>
            </a:r>
            <a:endParaRPr lang="en-US" b="1" dirty="0">
              <a:solidFill>
                <a:srgbClr val="00234E"/>
              </a:solidFill>
            </a:endParaRPr>
          </a:p>
        </p:txBody>
      </p:sp>
    </p:spTree>
    <p:extLst>
      <p:ext uri="{BB962C8B-B14F-4D97-AF65-F5344CB8AC3E}">
        <p14:creationId xmlns:p14="http://schemas.microsoft.com/office/powerpoint/2010/main" val="2434767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19"/>
          <p:cNvSpPr txBox="1">
            <a:spLocks noGrp="1"/>
          </p:cNvSpPr>
          <p:nvPr>
            <p:ph type="title"/>
          </p:nvPr>
        </p:nvSpPr>
        <p:spPr>
          <a:xfrm>
            <a:off x="2667000" y="547688"/>
            <a:ext cx="15163800" cy="1624011"/>
          </a:xfrm>
          <a:prstGeom prst="rect">
            <a:avLst/>
          </a:prstGeom>
          <a:noFill/>
          <a:ln>
            <a:noFill/>
          </a:ln>
        </p:spPr>
        <p:txBody>
          <a:bodyPr spcFirstLastPara="1" wrap="square" lIns="91425" tIns="45700" rIns="91425" bIns="45700" anchor="t" anchorCtr="0">
            <a:noAutofit/>
          </a:bodyPr>
          <a:lstStyle/>
          <a:p>
            <a:pPr>
              <a:buSzPts val="5500"/>
            </a:pPr>
            <a:r>
              <a:rPr lang="en-US" sz="4800"/>
              <a:t>Les 3 </a:t>
            </a:r>
            <a:r>
              <a:rPr lang="en-US" sz="4800" err="1"/>
              <a:t>meilleures</a:t>
            </a:r>
            <a:r>
              <a:rPr lang="en-US" sz="4800"/>
              <a:t> </a:t>
            </a:r>
            <a:r>
              <a:rPr lang="en-US" sz="4800" err="1"/>
              <a:t>méthodes</a:t>
            </a:r>
            <a:r>
              <a:rPr lang="en-US" sz="4800"/>
              <a:t> pour </a:t>
            </a:r>
            <a:r>
              <a:rPr lang="en-US" sz="4800" err="1"/>
              <a:t>lutter</a:t>
            </a:r>
            <a:r>
              <a:rPr lang="en-US" sz="4800"/>
              <a:t> </a:t>
            </a:r>
            <a:r>
              <a:rPr lang="en-US" sz="4800" err="1"/>
              <a:t>contre</a:t>
            </a:r>
            <a:r>
              <a:rPr lang="en-US" sz="4800"/>
              <a:t> </a:t>
            </a:r>
            <a:r>
              <a:rPr lang="en-US" sz="4800" err="1"/>
              <a:t>l’iniquité</a:t>
            </a:r>
            <a:r>
              <a:rPr lang="en-US" sz="4800"/>
              <a:t> </a:t>
            </a:r>
            <a:r>
              <a:rPr lang="en-US" sz="4800" err="1"/>
              <a:t>vaccinale</a:t>
            </a:r>
            <a:r>
              <a:rPr lang="en-US" sz="4800"/>
              <a:t> sur le terrain</a:t>
            </a:r>
            <a:endParaRPr lang="fr-FR" sz="4800"/>
          </a:p>
        </p:txBody>
      </p:sp>
      <p:sp>
        <p:nvSpPr>
          <p:cNvPr id="604" name="Google Shape;604;p19"/>
          <p:cNvSpPr txBox="1">
            <a:spLocks noGrp="1"/>
          </p:cNvSpPr>
          <p:nvPr>
            <p:ph type="body" idx="1"/>
          </p:nvPr>
        </p:nvSpPr>
        <p:spPr>
          <a:xfrm>
            <a:off x="609600" y="2552700"/>
            <a:ext cx="15773400" cy="5257797"/>
          </a:xfrm>
          <a:prstGeom prst="rect">
            <a:avLst/>
          </a:prstGeom>
          <a:noFill/>
          <a:ln>
            <a:noFill/>
          </a:ln>
        </p:spPr>
        <p:txBody>
          <a:bodyPr spcFirstLastPara="1" wrap="square" lIns="91425" tIns="45700" rIns="91425" bIns="45700" anchor="t" anchorCtr="0">
            <a:noAutofit/>
          </a:bodyPr>
          <a:lstStyle/>
          <a:p>
            <a:pPr marL="771525" indent="-771525">
              <a:lnSpc>
                <a:spcPct val="113999"/>
              </a:lnSpc>
              <a:spcBef>
                <a:spcPts val="0"/>
              </a:spcBef>
              <a:buAutoNum type="arabicPeriod"/>
            </a:pPr>
            <a:r>
              <a:rPr lang="en-US" b="1" i="1" err="1"/>
              <a:t>Intégrer</a:t>
            </a:r>
            <a:r>
              <a:rPr lang="en-US" b="1" i="1"/>
              <a:t> </a:t>
            </a:r>
            <a:r>
              <a:rPr lang="en-US" b="1" i="1" err="1"/>
              <a:t>l'équité</a:t>
            </a:r>
            <a:r>
              <a:rPr lang="en-US" b="1" i="1"/>
              <a:t> </a:t>
            </a:r>
            <a:r>
              <a:rPr lang="en-US" b="1" i="1" err="1"/>
              <a:t>en</a:t>
            </a:r>
            <a:r>
              <a:rPr lang="en-US" b="1" i="1"/>
              <a:t> matière de </a:t>
            </a:r>
            <a:r>
              <a:rPr lang="en-US" b="1" i="1" err="1"/>
              <a:t>vaccins</a:t>
            </a:r>
            <a:r>
              <a:rPr lang="en-US" b="1" i="1"/>
              <a:t> dans </a:t>
            </a:r>
            <a:r>
              <a:rPr lang="en-US" b="1" i="1" err="1"/>
              <a:t>toutes</a:t>
            </a:r>
            <a:r>
              <a:rPr lang="en-US" b="1" i="1"/>
              <a:t> les </a:t>
            </a:r>
            <a:r>
              <a:rPr lang="en-US" b="1" i="1" err="1"/>
              <a:t>activités</a:t>
            </a:r>
            <a:r>
              <a:rPr lang="en-US" i="1"/>
              <a:t> de vaccination</a:t>
            </a:r>
          </a:p>
          <a:p>
            <a:pPr marL="1828800" lvl="2" indent="-685800" algn="l" rtl="0">
              <a:lnSpc>
                <a:spcPct val="114000"/>
              </a:lnSpc>
              <a:spcBef>
                <a:spcPts val="1700"/>
              </a:spcBef>
              <a:spcAft>
                <a:spcPts val="0"/>
              </a:spcAft>
              <a:buClr>
                <a:srgbClr val="292929"/>
              </a:buClr>
              <a:buSzPts val="3200"/>
              <a:buFont typeface="Calibri"/>
              <a:buAutoNum type="alphaLcParenR"/>
            </a:pPr>
            <a:r>
              <a:rPr lang="en-US" i="1"/>
              <a:t>Diagnostics</a:t>
            </a:r>
            <a:endParaRPr i="1"/>
          </a:p>
          <a:p>
            <a:pPr marL="1828800" lvl="2" indent="-685800">
              <a:lnSpc>
                <a:spcPct val="113999"/>
              </a:lnSpc>
              <a:spcBef>
                <a:spcPts val="1700"/>
              </a:spcBef>
              <a:buAutoNum type="alphaLcParenR"/>
            </a:pPr>
            <a:r>
              <a:rPr lang="en-US" i="1"/>
              <a:t>Mise </a:t>
            </a:r>
            <a:r>
              <a:rPr lang="en-US" i="1" err="1"/>
              <a:t>en</a:t>
            </a:r>
            <a:r>
              <a:rPr lang="en-US" i="1"/>
              <a:t> </a:t>
            </a:r>
            <a:r>
              <a:rPr lang="en-US" i="1" err="1"/>
              <a:t>œuvre</a:t>
            </a:r>
            <a:r>
              <a:rPr lang="en-US" i="1"/>
              <a:t> de </a:t>
            </a:r>
            <a:r>
              <a:rPr lang="en-US" i="1" err="1"/>
              <a:t>l'intervention</a:t>
            </a:r>
            <a:endParaRPr i="1" err="1"/>
          </a:p>
          <a:p>
            <a:pPr marL="1828800" lvl="2" indent="-685800" algn="l" rtl="0">
              <a:lnSpc>
                <a:spcPct val="114000"/>
              </a:lnSpc>
              <a:spcBef>
                <a:spcPts val="1700"/>
              </a:spcBef>
              <a:spcAft>
                <a:spcPts val="0"/>
              </a:spcAft>
              <a:buClr>
                <a:srgbClr val="292929"/>
              </a:buClr>
              <a:buSzPts val="3200"/>
              <a:buAutoNum type="alphaLcParenR"/>
            </a:pPr>
            <a:r>
              <a:rPr lang="en-US" i="1"/>
              <a:t>Suivi et </a:t>
            </a:r>
            <a:r>
              <a:rPr lang="en-US" i="1" err="1"/>
              <a:t>évaluation</a:t>
            </a:r>
            <a:endParaRPr i="1" err="1"/>
          </a:p>
          <a:p>
            <a:pPr marL="685800" indent="-685800">
              <a:lnSpc>
                <a:spcPct val="113999"/>
              </a:lnSpc>
              <a:spcBef>
                <a:spcPts val="2200"/>
              </a:spcBef>
              <a:buAutoNum type="arabicPeriod"/>
            </a:pPr>
            <a:r>
              <a:rPr lang="en-US" b="1" i="1" err="1"/>
              <a:t>Écouter</a:t>
            </a:r>
            <a:r>
              <a:rPr lang="en-US" b="1" i="1"/>
              <a:t> et </a:t>
            </a:r>
            <a:r>
              <a:rPr lang="en-US" b="1" i="1" err="1"/>
              <a:t>communiquer</a:t>
            </a:r>
            <a:r>
              <a:rPr lang="en-US" b="1" i="1"/>
              <a:t> </a:t>
            </a:r>
            <a:r>
              <a:rPr lang="en-US" i="1"/>
              <a:t>avec les </a:t>
            </a:r>
            <a:r>
              <a:rPr lang="en-US" i="1" err="1"/>
              <a:t>communautés</a:t>
            </a:r>
            <a:r>
              <a:rPr lang="en-US" i="1"/>
              <a:t> qui </a:t>
            </a:r>
            <a:r>
              <a:rPr lang="en-US" i="1" err="1"/>
              <a:t>sont</a:t>
            </a:r>
            <a:r>
              <a:rPr lang="en-US" i="1"/>
              <a:t> </a:t>
            </a:r>
            <a:r>
              <a:rPr lang="en-US" i="1" err="1"/>
              <a:t>touchées</a:t>
            </a:r>
            <a:r>
              <a:rPr lang="en-US" i="1"/>
              <a:t> de manière </a:t>
            </a:r>
            <a:r>
              <a:rPr lang="en-US" i="1" err="1"/>
              <a:t>disproportionnée</a:t>
            </a:r>
            <a:r>
              <a:rPr lang="en-US" i="1"/>
              <a:t> par les maladies </a:t>
            </a:r>
            <a:r>
              <a:rPr lang="en-US" i="1" err="1"/>
              <a:t>évitables</a:t>
            </a:r>
            <a:r>
              <a:rPr lang="en-US" i="1"/>
              <a:t> par la vaccination</a:t>
            </a:r>
            <a:endParaRPr i="1"/>
          </a:p>
          <a:p>
            <a:pPr marL="685800" indent="-685800">
              <a:lnSpc>
                <a:spcPct val="114000"/>
              </a:lnSpc>
              <a:spcBef>
                <a:spcPts val="2200"/>
              </a:spcBef>
              <a:buAutoNum type="arabicPeriod"/>
            </a:pPr>
            <a:r>
              <a:rPr lang="en-US" b="1" i="1"/>
              <a:t>Identifier et </a:t>
            </a:r>
            <a:r>
              <a:rPr lang="en-US" b="1" i="1" err="1"/>
              <a:t>réduire</a:t>
            </a:r>
            <a:r>
              <a:rPr lang="en-US" b="1" i="1"/>
              <a:t> les obstacles</a:t>
            </a:r>
            <a:r>
              <a:rPr lang="en-US" i="1"/>
              <a:t> à </a:t>
            </a:r>
            <a:r>
              <a:rPr lang="en-US" i="1" err="1"/>
              <a:t>l'acceptation</a:t>
            </a:r>
            <a:r>
              <a:rPr lang="en-US" i="1"/>
              <a:t> et à </a:t>
            </a:r>
            <a:r>
              <a:rPr lang="en-US" i="1" err="1"/>
              <a:t>l'accès</a:t>
            </a:r>
            <a:r>
              <a:rPr lang="en-US" i="1"/>
              <a:t> aux </a:t>
            </a:r>
            <a:r>
              <a:rPr lang="en-US" i="1" err="1"/>
              <a:t>vaccins</a:t>
            </a:r>
            <a:endParaRPr i="1" err="1"/>
          </a:p>
        </p:txBody>
      </p:sp>
      <p:pic>
        <p:nvPicPr>
          <p:cNvPr id="605" name="Google Shape;605;p19"/>
          <p:cNvPicPr preferRelativeResize="0"/>
          <p:nvPr/>
        </p:nvPicPr>
        <p:blipFill rotWithShape="1">
          <a:blip r:embed="rId3">
            <a:alphaModFix/>
          </a:blip>
          <a:srcRect/>
          <a:stretch/>
        </p:blipFill>
        <p:spPr>
          <a:xfrm>
            <a:off x="762000" y="434341"/>
            <a:ext cx="1432560" cy="1432560"/>
          </a:xfrm>
          <a:prstGeom prst="rect">
            <a:avLst/>
          </a:prstGeom>
          <a:noFill/>
          <a:ln>
            <a:noFill/>
          </a:ln>
        </p:spPr>
      </p:pic>
      <p:sp>
        <p:nvSpPr>
          <p:cNvPr id="3" name="TextBox 2">
            <a:extLst>
              <a:ext uri="{FF2B5EF4-FFF2-40B4-BE49-F238E27FC236}">
                <a16:creationId xmlns:a16="http://schemas.microsoft.com/office/drawing/2014/main" id="{A49D2783-9736-4226-93BD-3C22BE5C064B}"/>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20"/>
          <p:cNvSpPr txBox="1">
            <a:spLocks noGrp="1"/>
          </p:cNvSpPr>
          <p:nvPr>
            <p:ph type="body" idx="1"/>
          </p:nvPr>
        </p:nvSpPr>
        <p:spPr>
          <a:xfrm>
            <a:off x="783566" y="2095503"/>
            <a:ext cx="16032192" cy="7170735"/>
          </a:xfrm>
          <a:prstGeom prst="rect">
            <a:avLst/>
          </a:prstGeom>
          <a:noFill/>
          <a:ln>
            <a:noFill/>
          </a:ln>
        </p:spPr>
        <p:txBody>
          <a:bodyPr spcFirstLastPara="1" wrap="square" lIns="91425" tIns="45700" rIns="91425" bIns="45700" anchor="t" anchorCtr="0">
            <a:normAutofit fontScale="92500" lnSpcReduction="10000"/>
          </a:bodyPr>
          <a:lstStyle/>
          <a:p>
            <a:pPr marL="482600" indent="-457200">
              <a:lnSpc>
                <a:spcPct val="150000"/>
              </a:lnSpc>
            </a:pPr>
            <a:r>
              <a:rPr lang="fr-FR" i="1"/>
              <a:t>Examiner les </a:t>
            </a:r>
            <a:r>
              <a:rPr lang="fr-FR" b="1" i="1"/>
              <a:t>outils existants </a:t>
            </a:r>
            <a:r>
              <a:rPr lang="fr-FR" i="1"/>
              <a:t>pour identifier les populations touchées par l'iniquité vaccinale.</a:t>
            </a:r>
          </a:p>
          <a:p>
            <a:pPr lvl="1">
              <a:lnSpc>
                <a:spcPct val="150000"/>
              </a:lnSpc>
            </a:pPr>
            <a:r>
              <a:rPr lang="fr-FR" i="1"/>
              <a:t>Enquêtes démographiques et sanitaires</a:t>
            </a:r>
          </a:p>
          <a:p>
            <a:pPr lvl="1">
              <a:lnSpc>
                <a:spcPct val="150000"/>
              </a:lnSpc>
            </a:pPr>
            <a:r>
              <a:rPr lang="fr-FR" i="1"/>
              <a:t>Indice de vulnérabilité sociale</a:t>
            </a:r>
          </a:p>
          <a:p>
            <a:pPr lvl="1">
              <a:lnSpc>
                <a:spcPct val="150000"/>
              </a:lnSpc>
            </a:pPr>
            <a:r>
              <a:rPr lang="fr-FR" i="1"/>
              <a:t>Variables de recensement (SSE, composition du ménage, race/ethnicité/langue, logement/transport)</a:t>
            </a:r>
          </a:p>
          <a:p>
            <a:pPr lvl="1">
              <a:lnSpc>
                <a:spcPct val="150000"/>
              </a:lnSpc>
            </a:pPr>
            <a:r>
              <a:rPr lang="fr-FR" i="1"/>
              <a:t>Indice global d'autonomisation des femmes basé sur des enquêtes</a:t>
            </a:r>
          </a:p>
          <a:p>
            <a:pPr marL="482600" indent="-457200">
              <a:lnSpc>
                <a:spcPct val="150000"/>
              </a:lnSpc>
            </a:pPr>
            <a:r>
              <a:rPr lang="fr-FR" i="1"/>
              <a:t>Utiliser des </a:t>
            </a:r>
            <a:r>
              <a:rPr lang="fr-FR" b="1" i="1"/>
              <a:t>méthodes de recherche participative basées sur la communauté</a:t>
            </a:r>
            <a:r>
              <a:rPr lang="fr-FR" i="1"/>
              <a:t> pour relever les défis de la vaccination qui touchent de manière disproportionnée les populations mal desservies.</a:t>
            </a:r>
          </a:p>
        </p:txBody>
      </p:sp>
      <p:sp>
        <p:nvSpPr>
          <p:cNvPr id="612" name="Google Shape;612;p20"/>
          <p:cNvSpPr txBox="1">
            <a:spLocks noGrp="1"/>
          </p:cNvSpPr>
          <p:nvPr>
            <p:ph type="title"/>
          </p:nvPr>
        </p:nvSpPr>
        <p:spPr>
          <a:xfrm>
            <a:off x="2133600" y="547689"/>
            <a:ext cx="14401800" cy="1166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92929"/>
              </a:buClr>
              <a:buSzPts val="7100"/>
              <a:buFont typeface="Poppins"/>
              <a:buNone/>
            </a:pPr>
            <a:r>
              <a:rPr lang="en-US"/>
              <a:t>Indicateurs et évaluation</a:t>
            </a:r>
            <a:endParaRPr/>
          </a:p>
        </p:txBody>
      </p:sp>
      <p:pic>
        <p:nvPicPr>
          <p:cNvPr id="613" name="Google Shape;613;p20"/>
          <p:cNvPicPr preferRelativeResize="0"/>
          <p:nvPr/>
        </p:nvPicPr>
        <p:blipFill rotWithShape="1">
          <a:blip r:embed="rId3">
            <a:alphaModFix/>
          </a:blip>
          <a:srcRect/>
          <a:stretch/>
        </p:blipFill>
        <p:spPr>
          <a:xfrm>
            <a:off x="780546" y="589728"/>
            <a:ext cx="1048572" cy="1048572"/>
          </a:xfrm>
          <a:prstGeom prst="rect">
            <a:avLst/>
          </a:prstGeom>
          <a:noFill/>
          <a:ln>
            <a:noFill/>
          </a:ln>
        </p:spPr>
      </p:pic>
      <p:sp>
        <p:nvSpPr>
          <p:cNvPr id="3" name="TextBox 2">
            <a:extLst>
              <a:ext uri="{FF2B5EF4-FFF2-40B4-BE49-F238E27FC236}">
                <a16:creationId xmlns:a16="http://schemas.microsoft.com/office/drawing/2014/main" id="{235F7D68-7F73-316E-AB9D-9B1CC8A2FDC2}"/>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21"/>
          <p:cNvSpPr txBox="1">
            <a:spLocks noGrp="1"/>
          </p:cNvSpPr>
          <p:nvPr>
            <p:ph type="title"/>
          </p:nvPr>
        </p:nvSpPr>
        <p:spPr>
          <a:xfrm>
            <a:off x="762000" y="547689"/>
            <a:ext cx="17221200" cy="1166812"/>
          </a:xfrm>
          <a:prstGeom prst="rect">
            <a:avLst/>
          </a:prstGeom>
          <a:noFill/>
          <a:ln>
            <a:noFill/>
          </a:ln>
        </p:spPr>
        <p:txBody>
          <a:bodyPr spcFirstLastPara="1" wrap="square" lIns="91425" tIns="45700" rIns="91425" bIns="45700" anchor="t" anchorCtr="0">
            <a:noAutofit/>
          </a:bodyPr>
          <a:lstStyle/>
          <a:p>
            <a:r>
              <a:rPr lang="en-US" sz="4000" err="1"/>
              <a:t>Mesures</a:t>
            </a:r>
            <a:r>
              <a:rPr lang="en-US" sz="4000"/>
              <a:t> que </a:t>
            </a:r>
            <a:r>
              <a:rPr lang="en-US" sz="4000" err="1"/>
              <a:t>vous</a:t>
            </a:r>
            <a:r>
              <a:rPr lang="en-US" sz="4000"/>
              <a:t> </a:t>
            </a:r>
            <a:r>
              <a:rPr lang="en-US" sz="4000" err="1"/>
              <a:t>pouvez</a:t>
            </a:r>
            <a:r>
              <a:rPr lang="en-US" sz="4000"/>
              <a:t> prendre pour </a:t>
            </a:r>
            <a:r>
              <a:rPr lang="en-US" sz="4000" err="1"/>
              <a:t>remédier</a:t>
            </a:r>
            <a:r>
              <a:rPr lang="en-US" sz="4000"/>
              <a:t> à </a:t>
            </a:r>
            <a:r>
              <a:rPr lang="en-US" sz="4000" err="1"/>
              <a:t>l'iniquité</a:t>
            </a:r>
            <a:r>
              <a:rPr lang="en-US" sz="4000"/>
              <a:t> des </a:t>
            </a:r>
            <a:r>
              <a:rPr lang="en-US" sz="4000" err="1"/>
              <a:t>vaccins</a:t>
            </a:r>
            <a:r>
              <a:rPr lang="en-US" sz="4000"/>
              <a:t> dans </a:t>
            </a:r>
            <a:r>
              <a:rPr lang="en-US" sz="4000" err="1"/>
              <a:t>différents</a:t>
            </a:r>
            <a:r>
              <a:rPr lang="en-US" sz="4000"/>
              <a:t> </a:t>
            </a:r>
            <a:r>
              <a:rPr lang="en-US" sz="4000" err="1"/>
              <a:t>environnements</a:t>
            </a:r>
            <a:r>
              <a:rPr lang="en-US" sz="4000"/>
              <a:t> </a:t>
            </a:r>
            <a:r>
              <a:rPr lang="en-US" sz="4000" err="1"/>
              <a:t>opérationnels</a:t>
            </a:r>
            <a:endParaRPr lang="fr-FR" sz="4000" err="1"/>
          </a:p>
        </p:txBody>
      </p:sp>
      <p:sp>
        <p:nvSpPr>
          <p:cNvPr id="620" name="Google Shape;620;p21"/>
          <p:cNvSpPr txBox="1">
            <a:spLocks noGrp="1"/>
          </p:cNvSpPr>
          <p:nvPr>
            <p:ph type="body" idx="1"/>
          </p:nvPr>
        </p:nvSpPr>
        <p:spPr>
          <a:xfrm>
            <a:off x="6495392" y="2505258"/>
            <a:ext cx="11487808" cy="7170735"/>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10000"/>
              </a:lnSpc>
              <a:spcBef>
                <a:spcPts val="0"/>
              </a:spcBef>
              <a:spcAft>
                <a:spcPts val="0"/>
              </a:spcAft>
              <a:buClr>
                <a:srgbClr val="292929"/>
              </a:buClr>
              <a:buSzPct val="100000"/>
              <a:buNone/>
            </a:pPr>
            <a:r>
              <a:rPr lang="en-US" sz="3000" b="1" err="1">
                <a:latin typeface="Poppins"/>
                <a:ea typeface="Poppins"/>
                <a:cs typeface="Poppins"/>
                <a:sym typeface="Poppins"/>
              </a:rPr>
              <a:t>Vélos</a:t>
            </a:r>
            <a:r>
              <a:rPr lang="en-US" sz="3000" b="1">
                <a:latin typeface="Poppins"/>
                <a:ea typeface="Poppins"/>
                <a:cs typeface="Poppins"/>
                <a:sym typeface="Poppins"/>
              </a:rPr>
              <a:t> tout terrain</a:t>
            </a:r>
            <a:endParaRPr lang="fr-FR"/>
          </a:p>
          <a:p>
            <a:pPr marL="228600" indent="-213995">
              <a:lnSpc>
                <a:spcPct val="110000"/>
              </a:lnSpc>
              <a:buSzPct val="100000"/>
            </a:pPr>
            <a:r>
              <a:rPr lang="en-US" sz="3000" err="1">
                <a:ea typeface="Poppins"/>
                <a:cs typeface="Poppins"/>
                <a:sym typeface="Poppins"/>
              </a:rPr>
              <a:t>Analyser</a:t>
            </a:r>
            <a:r>
              <a:rPr lang="en-US" sz="3000">
                <a:ea typeface="Poppins"/>
                <a:cs typeface="Poppins"/>
                <a:sym typeface="Poppins"/>
              </a:rPr>
              <a:t> les </a:t>
            </a:r>
            <a:r>
              <a:rPr lang="en-US" sz="3000" err="1">
                <a:ea typeface="Poppins"/>
                <a:cs typeface="Poppins"/>
                <a:sym typeface="Poppins"/>
              </a:rPr>
              <a:t>données</a:t>
            </a:r>
            <a:r>
              <a:rPr lang="en-US" sz="3000">
                <a:ea typeface="Poppins"/>
                <a:cs typeface="Poppins"/>
                <a:sym typeface="Poppins"/>
              </a:rPr>
              <a:t> sur </a:t>
            </a:r>
            <a:r>
              <a:rPr lang="en-US" sz="3000" err="1">
                <a:ea typeface="Poppins"/>
                <a:cs typeface="Poppins"/>
                <a:sym typeface="Poppins"/>
              </a:rPr>
              <a:t>l’immunisation</a:t>
            </a:r>
            <a:r>
              <a:rPr lang="en-US" sz="3000">
                <a:ea typeface="Poppins"/>
                <a:cs typeface="Poppins"/>
                <a:sym typeface="Poppins"/>
              </a:rPr>
              <a:t> dans les </a:t>
            </a:r>
            <a:r>
              <a:rPr lang="en-US" sz="3000" err="1">
                <a:ea typeface="Poppins"/>
                <a:cs typeface="Poppins"/>
                <a:sym typeface="Poppins"/>
              </a:rPr>
              <a:t>catégories</a:t>
            </a:r>
            <a:r>
              <a:rPr lang="en-US" sz="3000">
                <a:ea typeface="Poppins"/>
                <a:cs typeface="Poppins"/>
                <a:sym typeface="Poppins"/>
              </a:rPr>
              <a:t> de </a:t>
            </a:r>
            <a:r>
              <a:rPr lang="en-US" sz="3000" err="1">
                <a:ea typeface="Poppins"/>
                <a:cs typeface="Poppins"/>
                <a:sym typeface="Poppins"/>
              </a:rPr>
              <a:t>statut</a:t>
            </a:r>
            <a:r>
              <a:rPr lang="en-US" sz="3000">
                <a:ea typeface="Poppins"/>
                <a:cs typeface="Poppins"/>
                <a:sym typeface="Poppins"/>
              </a:rPr>
              <a:t> </a:t>
            </a:r>
            <a:r>
              <a:rPr lang="en-US" sz="3000" err="1">
                <a:ea typeface="Poppins"/>
                <a:cs typeface="Poppins"/>
                <a:sym typeface="Poppins"/>
              </a:rPr>
              <a:t>socioéconomique</a:t>
            </a:r>
            <a:r>
              <a:rPr lang="en-US" sz="3000">
                <a:ea typeface="Poppins"/>
                <a:cs typeface="Poppins"/>
                <a:sym typeface="Poppins"/>
              </a:rPr>
              <a:t>, </a:t>
            </a:r>
            <a:r>
              <a:rPr lang="en-US" sz="3000" err="1">
                <a:ea typeface="Poppins"/>
                <a:cs typeface="Poppins"/>
                <a:sym typeface="Poppins"/>
              </a:rPr>
              <a:t>sexe</a:t>
            </a:r>
            <a:r>
              <a:rPr lang="en-US" sz="3000">
                <a:ea typeface="Poppins"/>
                <a:cs typeface="Poppins"/>
                <a:sym typeface="Poppins"/>
              </a:rPr>
              <a:t>, </a:t>
            </a:r>
            <a:r>
              <a:rPr lang="en-US" sz="3000" err="1">
                <a:ea typeface="Poppins"/>
                <a:cs typeface="Poppins"/>
                <a:sym typeface="Poppins"/>
              </a:rPr>
              <a:t>geographie</a:t>
            </a:r>
            <a:r>
              <a:rPr lang="en-US" sz="3000">
                <a:ea typeface="Poppins"/>
                <a:cs typeface="Poppins"/>
                <a:sym typeface="Poppins"/>
              </a:rPr>
              <a:t>, et race/</a:t>
            </a:r>
            <a:r>
              <a:rPr lang="en-US" sz="3000" err="1">
                <a:ea typeface="Poppins"/>
                <a:cs typeface="Poppins"/>
                <a:sym typeface="Poppins"/>
              </a:rPr>
              <a:t>ethnicité</a:t>
            </a:r>
            <a:r>
              <a:rPr lang="en-US" sz="3000">
                <a:ea typeface="Poppins"/>
                <a:cs typeface="Poppins"/>
                <a:sym typeface="Poppins"/>
              </a:rPr>
              <a:t>/caste pour identifier des differences et </a:t>
            </a:r>
            <a:r>
              <a:rPr lang="en-US" sz="3000" err="1">
                <a:ea typeface="Poppins"/>
                <a:cs typeface="Poppins"/>
                <a:sym typeface="Poppins"/>
              </a:rPr>
              <a:t>prioriser</a:t>
            </a:r>
            <a:r>
              <a:rPr lang="en-US" sz="3000">
                <a:ea typeface="Poppins"/>
                <a:cs typeface="Poppins"/>
                <a:sym typeface="Poppins"/>
              </a:rPr>
              <a:t> des interventions.</a:t>
            </a:r>
            <a:endParaRPr sz="3000">
              <a:ea typeface="Poppins"/>
              <a:cs typeface="Poppins"/>
            </a:endParaRPr>
          </a:p>
          <a:p>
            <a:pPr marL="228600" lvl="0" indent="-52070" algn="l" rtl="0">
              <a:lnSpc>
                <a:spcPct val="110000"/>
              </a:lnSpc>
              <a:spcBef>
                <a:spcPts val="1000"/>
              </a:spcBef>
              <a:spcAft>
                <a:spcPts val="0"/>
              </a:spcAft>
              <a:buClr>
                <a:srgbClr val="292929"/>
              </a:buClr>
              <a:buSzPct val="100000"/>
              <a:buNone/>
            </a:pPr>
            <a:endParaRPr sz="3000">
              <a:highlight>
                <a:srgbClr val="FFFF00"/>
              </a:highlight>
              <a:latin typeface="Poppins"/>
              <a:ea typeface="Poppins"/>
              <a:cs typeface="Poppins"/>
            </a:endParaRPr>
          </a:p>
          <a:p>
            <a:pPr marL="0" lvl="0" indent="0" algn="l" rtl="0">
              <a:lnSpc>
                <a:spcPct val="110000"/>
              </a:lnSpc>
              <a:spcBef>
                <a:spcPts val="1000"/>
              </a:spcBef>
              <a:spcAft>
                <a:spcPts val="0"/>
              </a:spcAft>
              <a:buClr>
                <a:srgbClr val="292929"/>
              </a:buClr>
              <a:buSzPct val="100000"/>
              <a:buNone/>
            </a:pPr>
            <a:r>
              <a:rPr lang="en-US" sz="3000" b="1">
                <a:latin typeface="Poppins"/>
                <a:ea typeface="Poppins"/>
                <a:cs typeface="Poppins"/>
                <a:sym typeface="Poppins"/>
              </a:rPr>
              <a:t>La </a:t>
            </a:r>
            <a:r>
              <a:rPr lang="en-US" sz="3000" b="1" err="1">
                <a:latin typeface="Poppins"/>
                <a:ea typeface="Poppins"/>
                <a:cs typeface="Poppins"/>
                <a:sym typeface="Poppins"/>
              </a:rPr>
              <a:t>puissante</a:t>
            </a:r>
            <a:r>
              <a:rPr lang="en-US" sz="3000" b="1">
                <a:latin typeface="Poppins"/>
                <a:ea typeface="Poppins"/>
                <a:cs typeface="Poppins"/>
                <a:sym typeface="Poppins"/>
              </a:rPr>
              <a:t> 4x4</a:t>
            </a:r>
            <a:endParaRPr/>
          </a:p>
          <a:p>
            <a:pPr marL="228600" indent="-213995">
              <a:lnSpc>
                <a:spcPct val="110000"/>
              </a:lnSpc>
              <a:buSzPct val="100000"/>
            </a:pPr>
            <a:r>
              <a:rPr lang="en-US" sz="3000">
                <a:ea typeface="Poppins"/>
                <a:sym typeface="Poppins"/>
              </a:rPr>
              <a:t>Se </a:t>
            </a:r>
            <a:r>
              <a:rPr lang="en-US" sz="3000" err="1">
                <a:ea typeface="Poppins"/>
                <a:sym typeface="Poppins"/>
              </a:rPr>
              <a:t>rapprocher</a:t>
            </a:r>
            <a:r>
              <a:rPr lang="en-US" sz="3000">
                <a:ea typeface="Poppins"/>
                <a:sym typeface="Poppins"/>
              </a:rPr>
              <a:t> des </a:t>
            </a:r>
            <a:r>
              <a:rPr lang="en-US" sz="3000" err="1">
                <a:ea typeface="Poppins"/>
                <a:sym typeface="Poppins"/>
              </a:rPr>
              <a:t>organisations</a:t>
            </a:r>
            <a:r>
              <a:rPr lang="en-US" sz="3000">
                <a:ea typeface="Poppins"/>
                <a:sym typeface="Poppins"/>
              </a:rPr>
              <a:t> </a:t>
            </a:r>
            <a:r>
              <a:rPr lang="en-US" sz="3000" err="1">
                <a:ea typeface="Poppins"/>
                <a:sym typeface="Poppins"/>
              </a:rPr>
              <a:t>communautaires</a:t>
            </a:r>
            <a:r>
              <a:rPr lang="en-US" sz="3000">
                <a:ea typeface="Poppins"/>
                <a:sym typeface="Poppins"/>
              </a:rPr>
              <a:t> et de la </a:t>
            </a:r>
            <a:r>
              <a:rPr lang="en-US" sz="3000" err="1">
                <a:ea typeface="Poppins"/>
                <a:sym typeface="Poppins"/>
              </a:rPr>
              <a:t>société</a:t>
            </a:r>
            <a:r>
              <a:rPr lang="en-US" sz="3000">
                <a:ea typeface="Poppins"/>
                <a:sym typeface="Poppins"/>
              </a:rPr>
              <a:t> civile qui </a:t>
            </a:r>
            <a:r>
              <a:rPr lang="en-US" sz="3000" err="1">
                <a:ea typeface="Poppins"/>
                <a:sym typeface="Poppins"/>
              </a:rPr>
              <a:t>travaillent</a:t>
            </a:r>
            <a:r>
              <a:rPr lang="en-US" sz="3000">
                <a:ea typeface="Poppins"/>
                <a:sym typeface="Poppins"/>
              </a:rPr>
              <a:t> avec les populations </a:t>
            </a:r>
            <a:r>
              <a:rPr lang="en-US" sz="3000" err="1">
                <a:ea typeface="Poppins"/>
                <a:sym typeface="Poppins"/>
              </a:rPr>
              <a:t>vulnérables</a:t>
            </a:r>
            <a:r>
              <a:rPr lang="en-US" sz="3000">
                <a:ea typeface="Poppins"/>
                <a:sym typeface="Poppins"/>
              </a:rPr>
              <a:t> et mal </a:t>
            </a:r>
            <a:r>
              <a:rPr lang="en-US" sz="3000" err="1">
                <a:ea typeface="Poppins"/>
                <a:sym typeface="Poppins"/>
              </a:rPr>
              <a:t>desservies</a:t>
            </a:r>
            <a:r>
              <a:rPr lang="en-US" sz="3000">
                <a:ea typeface="Poppins"/>
                <a:sym typeface="Poppins"/>
              </a:rPr>
              <a:t>.</a:t>
            </a:r>
            <a:endParaRPr sz="3000">
              <a:ea typeface="Poppins"/>
            </a:endParaRPr>
          </a:p>
          <a:p>
            <a:pPr marL="0" lvl="0" indent="0" algn="l" rtl="0">
              <a:lnSpc>
                <a:spcPct val="110000"/>
              </a:lnSpc>
              <a:spcBef>
                <a:spcPts val="1000"/>
              </a:spcBef>
              <a:spcAft>
                <a:spcPts val="0"/>
              </a:spcAft>
              <a:buClr>
                <a:srgbClr val="292929"/>
              </a:buClr>
              <a:buSzPct val="100000"/>
              <a:buNone/>
            </a:pPr>
            <a:endParaRPr sz="3000" b="1">
              <a:latin typeface="Poppins"/>
              <a:ea typeface="Poppins"/>
              <a:cs typeface="Poppins"/>
            </a:endParaRPr>
          </a:p>
          <a:p>
            <a:pPr marL="0" lvl="0" indent="0" algn="l" rtl="0">
              <a:lnSpc>
                <a:spcPct val="110000"/>
              </a:lnSpc>
              <a:spcBef>
                <a:spcPts val="1000"/>
              </a:spcBef>
              <a:spcAft>
                <a:spcPts val="0"/>
              </a:spcAft>
              <a:buClr>
                <a:srgbClr val="292929"/>
              </a:buClr>
              <a:buSzPct val="100000"/>
              <a:buNone/>
            </a:pPr>
            <a:r>
              <a:rPr lang="en-US" sz="3000" b="1">
                <a:latin typeface="Poppins"/>
                <a:ea typeface="Poppins"/>
                <a:cs typeface="Poppins"/>
                <a:sym typeface="Poppins"/>
              </a:rPr>
              <a:t>Le </a:t>
            </a:r>
            <a:r>
              <a:rPr lang="en-US" sz="3000" b="1" err="1">
                <a:latin typeface="Poppins"/>
                <a:ea typeface="Poppins"/>
                <a:cs typeface="Poppins"/>
                <a:sym typeface="Poppins"/>
              </a:rPr>
              <a:t>véhicule</a:t>
            </a:r>
            <a:r>
              <a:rPr lang="en-US" sz="3000" b="1">
                <a:latin typeface="Poppins"/>
                <a:ea typeface="Poppins"/>
                <a:cs typeface="Poppins"/>
                <a:sym typeface="Poppins"/>
              </a:rPr>
              <a:t> de luxe</a:t>
            </a:r>
            <a:endParaRPr sz="3000" b="1">
              <a:latin typeface="Poppins"/>
              <a:ea typeface="Poppins"/>
              <a:cs typeface="Poppins"/>
            </a:endParaRPr>
          </a:p>
          <a:p>
            <a:pPr>
              <a:lnSpc>
                <a:spcPct val="110000"/>
              </a:lnSpc>
              <a:buSzPct val="100000"/>
            </a:pPr>
            <a:r>
              <a:rPr lang="en-US" sz="3000">
                <a:ea typeface="Poppins"/>
                <a:sym typeface="Poppins"/>
              </a:rPr>
              <a:t>Faire </a:t>
            </a:r>
            <a:r>
              <a:rPr lang="en-US" sz="3000" err="1">
                <a:ea typeface="Poppins"/>
                <a:sym typeface="Poppins"/>
              </a:rPr>
              <a:t>participer</a:t>
            </a:r>
            <a:r>
              <a:rPr lang="en-US" sz="3000">
                <a:ea typeface="Poppins"/>
                <a:sym typeface="Poppins"/>
              </a:rPr>
              <a:t> les parties </a:t>
            </a:r>
            <a:r>
              <a:rPr lang="en-US" sz="3000" err="1">
                <a:ea typeface="Poppins"/>
                <a:sym typeface="Poppins"/>
              </a:rPr>
              <a:t>prenantes</a:t>
            </a:r>
            <a:r>
              <a:rPr lang="en-US" sz="3000">
                <a:ea typeface="Poppins"/>
                <a:sym typeface="Poppins"/>
              </a:rPr>
              <a:t>, y </a:t>
            </a:r>
            <a:r>
              <a:rPr lang="en-US" sz="3000" err="1">
                <a:ea typeface="Poppins"/>
                <a:sym typeface="Poppins"/>
              </a:rPr>
              <a:t>compris</a:t>
            </a:r>
            <a:r>
              <a:rPr lang="en-US" sz="3000">
                <a:ea typeface="Poppins"/>
                <a:sym typeface="Poppins"/>
              </a:rPr>
              <a:t> la </a:t>
            </a:r>
            <a:r>
              <a:rPr lang="en-US" sz="3000" err="1">
                <a:ea typeface="Poppins"/>
                <a:sym typeface="Poppins"/>
              </a:rPr>
              <a:t>communauté</a:t>
            </a:r>
            <a:r>
              <a:rPr lang="en-US" sz="3000">
                <a:ea typeface="Poppins"/>
                <a:sym typeface="Poppins"/>
              </a:rPr>
              <a:t> </a:t>
            </a:r>
            <a:r>
              <a:rPr lang="en-US" sz="3000" err="1">
                <a:ea typeface="Poppins"/>
                <a:sym typeface="Poppins"/>
              </a:rPr>
              <a:t>visée</a:t>
            </a:r>
            <a:r>
              <a:rPr lang="en-US" sz="3000">
                <a:ea typeface="Poppins"/>
                <a:sym typeface="Poppins"/>
              </a:rPr>
              <a:t>, à la conception </a:t>
            </a:r>
            <a:r>
              <a:rPr lang="en-US" sz="3000" err="1">
                <a:ea typeface="Poppins"/>
                <a:sym typeface="Poppins"/>
              </a:rPr>
              <a:t>conjointe</a:t>
            </a:r>
            <a:r>
              <a:rPr lang="en-US" sz="3000">
                <a:ea typeface="Poppins"/>
                <a:sym typeface="Poppins"/>
              </a:rPr>
              <a:t> des interventions de vaccination.</a:t>
            </a:r>
            <a:endParaRPr sz="3000">
              <a:ea typeface="Poppins"/>
            </a:endParaRPr>
          </a:p>
          <a:p>
            <a:pPr>
              <a:lnSpc>
                <a:spcPct val="110000"/>
              </a:lnSpc>
              <a:buSzPct val="100000"/>
            </a:pPr>
            <a:r>
              <a:rPr lang="en-US" sz="3000" err="1">
                <a:ea typeface="Poppins"/>
                <a:sym typeface="Poppins"/>
              </a:rPr>
              <a:t>Améliorer</a:t>
            </a:r>
            <a:r>
              <a:rPr lang="en-US" sz="3000">
                <a:ea typeface="Poppins"/>
                <a:sym typeface="Poppins"/>
              </a:rPr>
              <a:t> la communication entre les </a:t>
            </a:r>
            <a:r>
              <a:rPr lang="en-US" sz="3000" err="1">
                <a:ea typeface="Poppins"/>
                <a:sym typeface="Poppins"/>
              </a:rPr>
              <a:t>membres</a:t>
            </a:r>
            <a:r>
              <a:rPr lang="en-US" sz="3000">
                <a:ea typeface="Poppins"/>
                <a:sym typeface="Poppins"/>
              </a:rPr>
              <a:t> de la </a:t>
            </a:r>
            <a:r>
              <a:rPr lang="en-US" sz="3000" err="1">
                <a:ea typeface="Poppins"/>
                <a:sym typeface="Poppins"/>
              </a:rPr>
              <a:t>communauté</a:t>
            </a:r>
            <a:r>
              <a:rPr lang="en-US" sz="3000">
                <a:ea typeface="Poppins"/>
                <a:sym typeface="Poppins"/>
              </a:rPr>
              <a:t> et les </a:t>
            </a:r>
            <a:r>
              <a:rPr lang="en-US" sz="3000" err="1">
                <a:ea typeface="Poppins"/>
                <a:sym typeface="Poppins"/>
              </a:rPr>
              <a:t>décideurs</a:t>
            </a:r>
            <a:endParaRPr lang="en-US" err="1">
              <a:ea typeface="Poppins"/>
            </a:endParaRPr>
          </a:p>
          <a:p>
            <a:pPr>
              <a:lnSpc>
                <a:spcPct val="110000"/>
              </a:lnSpc>
              <a:buSzPct val="100000"/>
            </a:pPr>
            <a:r>
              <a:rPr lang="en-US" sz="3000" err="1">
                <a:ea typeface="Poppins"/>
                <a:sym typeface="Poppins"/>
              </a:rPr>
              <a:t>Mettre</a:t>
            </a:r>
            <a:r>
              <a:rPr lang="en-US" sz="3000">
                <a:ea typeface="Poppins"/>
                <a:sym typeface="Poppins"/>
              </a:rPr>
              <a:t> </a:t>
            </a:r>
            <a:r>
              <a:rPr lang="en-US" sz="3000" err="1">
                <a:ea typeface="Poppins"/>
                <a:sym typeface="Poppins"/>
              </a:rPr>
              <a:t>en</a:t>
            </a:r>
            <a:r>
              <a:rPr lang="en-US" sz="3000">
                <a:ea typeface="Poppins"/>
                <a:sym typeface="Poppins"/>
              </a:rPr>
              <a:t> place des </a:t>
            </a:r>
            <a:r>
              <a:rPr lang="en-US" sz="3000" err="1">
                <a:ea typeface="Poppins"/>
                <a:sym typeface="Poppins"/>
              </a:rPr>
              <a:t>mécanismes</a:t>
            </a:r>
            <a:r>
              <a:rPr lang="en-US" sz="3000">
                <a:ea typeface="Poppins"/>
                <a:sym typeface="Poppins"/>
              </a:rPr>
              <a:t> de </a:t>
            </a:r>
            <a:r>
              <a:rPr lang="en-US" sz="3000" err="1">
                <a:ea typeface="Poppins"/>
                <a:sym typeface="Poppins"/>
              </a:rPr>
              <a:t>suivi</a:t>
            </a:r>
            <a:r>
              <a:rPr lang="en-US" sz="3000">
                <a:ea typeface="Poppins"/>
                <a:sym typeface="Poppins"/>
              </a:rPr>
              <a:t> </a:t>
            </a:r>
            <a:r>
              <a:rPr lang="en-US" sz="3000" err="1">
                <a:ea typeface="Poppins"/>
                <a:sym typeface="Poppins"/>
              </a:rPr>
              <a:t>régulier</a:t>
            </a:r>
            <a:r>
              <a:rPr lang="en-US" sz="3000">
                <a:ea typeface="Poppins"/>
                <a:sym typeface="Poppins"/>
              </a:rPr>
              <a:t> pour </a:t>
            </a:r>
            <a:r>
              <a:rPr lang="en-US" sz="3000" err="1">
                <a:ea typeface="Poppins"/>
                <a:sym typeface="Poppins"/>
              </a:rPr>
              <a:t>contrôler</a:t>
            </a:r>
            <a:r>
              <a:rPr lang="en-US" sz="3000">
                <a:ea typeface="Poppins"/>
                <a:sym typeface="Poppins"/>
              </a:rPr>
              <a:t> les </a:t>
            </a:r>
            <a:r>
              <a:rPr lang="en-US" sz="3000" err="1">
                <a:ea typeface="Poppins"/>
                <a:sym typeface="Poppins"/>
              </a:rPr>
              <a:t>progrès</a:t>
            </a:r>
            <a:r>
              <a:rPr lang="en-US" sz="3000">
                <a:ea typeface="Poppins"/>
                <a:sym typeface="Poppins"/>
              </a:rPr>
              <a:t> </a:t>
            </a:r>
            <a:r>
              <a:rPr lang="en-US" sz="3000" err="1">
                <a:ea typeface="Poppins"/>
                <a:sym typeface="Poppins"/>
              </a:rPr>
              <a:t>réalisés</a:t>
            </a:r>
            <a:r>
              <a:rPr lang="en-US" sz="3000">
                <a:ea typeface="Poppins"/>
                <a:sym typeface="Poppins"/>
              </a:rPr>
              <a:t> dans la </a:t>
            </a:r>
            <a:r>
              <a:rPr lang="en-US" sz="3000" err="1">
                <a:ea typeface="Poppins"/>
                <a:sym typeface="Poppins"/>
              </a:rPr>
              <a:t>réduction</a:t>
            </a:r>
            <a:r>
              <a:rPr lang="en-US" sz="3000">
                <a:ea typeface="Poppins"/>
                <a:sym typeface="Poppins"/>
              </a:rPr>
              <a:t> des </a:t>
            </a:r>
            <a:r>
              <a:rPr lang="en-US" sz="3000" err="1">
                <a:ea typeface="Poppins"/>
                <a:sym typeface="Poppins"/>
              </a:rPr>
              <a:t>inégalités</a:t>
            </a:r>
            <a:r>
              <a:rPr lang="en-US" sz="3000">
                <a:ea typeface="Poppins"/>
                <a:sym typeface="Poppins"/>
              </a:rPr>
              <a:t> </a:t>
            </a:r>
            <a:r>
              <a:rPr lang="en-US" sz="3000" err="1">
                <a:ea typeface="Poppins"/>
                <a:sym typeface="Poppins"/>
              </a:rPr>
              <a:t>en</a:t>
            </a:r>
            <a:r>
              <a:rPr lang="en-US" sz="3000">
                <a:ea typeface="Poppins"/>
                <a:sym typeface="Poppins"/>
              </a:rPr>
              <a:t> matière de vaccination.</a:t>
            </a:r>
            <a:endParaRPr/>
          </a:p>
        </p:txBody>
      </p:sp>
      <p:pic>
        <p:nvPicPr>
          <p:cNvPr id="621" name="Google Shape;621;p21" descr="Diagram, schematic&#10;&#10;Description automatically generated"/>
          <p:cNvPicPr preferRelativeResize="0"/>
          <p:nvPr/>
        </p:nvPicPr>
        <p:blipFill rotWithShape="1">
          <a:blip r:embed="rId3">
            <a:alphaModFix/>
          </a:blip>
          <a:srcRect/>
          <a:stretch/>
        </p:blipFill>
        <p:spPr>
          <a:xfrm>
            <a:off x="523176" y="2640287"/>
            <a:ext cx="5816841" cy="5816841"/>
          </a:xfrm>
          <a:prstGeom prst="rect">
            <a:avLst/>
          </a:prstGeom>
          <a:noFill/>
          <a:ln>
            <a:noFill/>
          </a:ln>
        </p:spPr>
      </p:pic>
      <p:sp>
        <p:nvSpPr>
          <p:cNvPr id="622" name="Google Shape;622;p21"/>
          <p:cNvSpPr txBox="1"/>
          <p:nvPr/>
        </p:nvSpPr>
        <p:spPr>
          <a:xfrm>
            <a:off x="248336" y="9180631"/>
            <a:ext cx="17514467"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FF0000"/>
                </a:solidFill>
                <a:latin typeface="Calibri"/>
                <a:ea typeface="Calibri"/>
                <a:cs typeface="Calibri"/>
                <a:sym typeface="Calibri"/>
              </a:rPr>
              <a:t>Plus </a:t>
            </a:r>
            <a:r>
              <a:rPr lang="en-US" sz="2000" dirty="0" err="1">
                <a:solidFill>
                  <a:srgbClr val="FF0000"/>
                </a:solidFill>
                <a:latin typeface="Calibri"/>
                <a:ea typeface="Calibri"/>
                <a:cs typeface="Calibri"/>
                <a:sym typeface="Calibri"/>
              </a:rPr>
              <a:t>véhicule</a:t>
            </a:r>
            <a:r>
              <a:rPr lang="en-US" sz="2000" b="0" i="0" u="none" strike="noStrike" cap="none" dirty="0">
                <a:solidFill>
                  <a:srgbClr val="FF0000"/>
                </a:solidFill>
                <a:latin typeface="Calibri"/>
                <a:ea typeface="Calibri"/>
                <a:cs typeface="Calibri"/>
                <a:sym typeface="Calibri"/>
              </a:rPr>
              <a:t> = Plus </a:t>
            </a:r>
            <a:r>
              <a:rPr lang="en-US" sz="2000" b="0" i="0" u="none" strike="noStrike" cap="none" dirty="0" err="1">
                <a:solidFill>
                  <a:srgbClr val="FF0000"/>
                </a:solidFill>
                <a:latin typeface="Calibri"/>
                <a:ea typeface="Calibri"/>
                <a:cs typeface="Calibri"/>
                <a:sym typeface="Calibri"/>
              </a:rPr>
              <a:t>grosse</a:t>
            </a:r>
            <a:r>
              <a:rPr lang="en-US" sz="2000" b="0" i="0" u="none" strike="noStrike" cap="none" dirty="0">
                <a:solidFill>
                  <a:srgbClr val="FF0000"/>
                </a:solidFill>
                <a:latin typeface="Calibri"/>
                <a:ea typeface="Calibri"/>
                <a:cs typeface="Calibri"/>
                <a:sym typeface="Calibri"/>
              </a:rPr>
              <a:t> </a:t>
            </a:r>
            <a:r>
              <a:rPr lang="en-US" sz="2000" b="0" i="0" u="none" strike="noStrike" cap="none" dirty="0" err="1">
                <a:solidFill>
                  <a:srgbClr val="FF0000"/>
                </a:solidFill>
                <a:latin typeface="Calibri"/>
                <a:ea typeface="Calibri"/>
                <a:cs typeface="Calibri"/>
                <a:sym typeface="Calibri"/>
              </a:rPr>
              <a:t>bo</a:t>
            </a:r>
            <a:r>
              <a:rPr lang="en-US" sz="2000" dirty="0" err="1">
                <a:solidFill>
                  <a:srgbClr val="FF0000"/>
                </a:solidFill>
                <a:latin typeface="Calibri"/>
                <a:ea typeface="Calibri"/>
                <a:cs typeface="Calibri"/>
                <a:sym typeface="Calibri"/>
              </a:rPr>
              <a:t>îte</a:t>
            </a:r>
            <a:r>
              <a:rPr lang="en-US" sz="2000" dirty="0">
                <a:solidFill>
                  <a:srgbClr val="FF0000"/>
                </a:solidFill>
                <a:latin typeface="Calibri"/>
                <a:ea typeface="Calibri"/>
                <a:cs typeface="Calibri"/>
                <a:sym typeface="Calibri"/>
              </a:rPr>
              <a:t> à </a:t>
            </a:r>
            <a:r>
              <a:rPr lang="en-US" sz="2000" dirty="0" err="1">
                <a:solidFill>
                  <a:srgbClr val="FF0000"/>
                </a:solidFill>
                <a:latin typeface="Calibri"/>
                <a:ea typeface="Calibri"/>
                <a:cs typeface="Calibri"/>
                <a:sym typeface="Calibri"/>
              </a:rPr>
              <a:t>outils</a:t>
            </a:r>
            <a:r>
              <a:rPr lang="en-US" sz="2000" dirty="0">
                <a:solidFill>
                  <a:srgbClr val="FF0000"/>
                </a:solidFill>
                <a:latin typeface="Calibri"/>
                <a:ea typeface="Calibri"/>
                <a:cs typeface="Calibri"/>
                <a:sym typeface="Calibri"/>
              </a:rPr>
              <a:t> </a:t>
            </a:r>
            <a:r>
              <a:rPr lang="en-US" sz="2000" dirty="0" err="1">
                <a:solidFill>
                  <a:srgbClr val="FF0000"/>
                </a:solidFill>
                <a:latin typeface="Calibri"/>
                <a:ea typeface="Calibri"/>
                <a:cs typeface="Calibri"/>
                <a:sym typeface="Calibri"/>
              </a:rPr>
              <a:t>contenant</a:t>
            </a:r>
            <a:r>
              <a:rPr lang="en-US" sz="2000" dirty="0">
                <a:solidFill>
                  <a:srgbClr val="FF0000"/>
                </a:solidFill>
                <a:latin typeface="Calibri"/>
                <a:ea typeface="Calibri"/>
                <a:cs typeface="Calibri"/>
                <a:sym typeface="Calibri"/>
              </a:rPr>
              <a:t> des interventions, et </a:t>
            </a:r>
            <a:r>
              <a:rPr lang="en-US" sz="2000" dirty="0" err="1">
                <a:solidFill>
                  <a:srgbClr val="FF0000"/>
                </a:solidFill>
                <a:latin typeface="Calibri"/>
                <a:ea typeface="Calibri"/>
                <a:cs typeface="Calibri"/>
                <a:sym typeface="Calibri"/>
              </a:rPr>
              <a:t>plusieurs</a:t>
            </a:r>
            <a:r>
              <a:rPr lang="en-US" sz="2000" dirty="0">
                <a:solidFill>
                  <a:srgbClr val="FF0000"/>
                </a:solidFill>
                <a:latin typeface="Calibri"/>
                <a:ea typeface="Calibri"/>
                <a:cs typeface="Calibri"/>
                <a:sym typeface="Calibri"/>
              </a:rPr>
              <a:t> </a:t>
            </a:r>
            <a:r>
              <a:rPr lang="en-US" sz="2000" dirty="0" err="1">
                <a:solidFill>
                  <a:srgbClr val="FF0000"/>
                </a:solidFill>
                <a:latin typeface="Calibri"/>
                <a:ea typeface="Calibri"/>
                <a:cs typeface="Calibri"/>
                <a:sym typeface="Calibri"/>
              </a:rPr>
              <a:t>moyens</a:t>
            </a:r>
            <a:r>
              <a:rPr lang="en-US" sz="2000" dirty="0">
                <a:solidFill>
                  <a:srgbClr val="FF0000"/>
                </a:solidFill>
                <a:latin typeface="Calibri"/>
                <a:ea typeface="Calibri"/>
                <a:cs typeface="Calibri"/>
                <a:sym typeface="Calibri"/>
              </a:rPr>
              <a:t> de </a:t>
            </a:r>
            <a:r>
              <a:rPr lang="en-US" sz="2000" dirty="0" err="1">
                <a:solidFill>
                  <a:srgbClr val="FF0000"/>
                </a:solidFill>
                <a:latin typeface="Calibri"/>
                <a:ea typeface="Calibri"/>
                <a:cs typeface="Calibri"/>
                <a:sym typeface="Calibri"/>
              </a:rPr>
              <a:t>promouvoir</a:t>
            </a:r>
            <a:r>
              <a:rPr lang="en-US" sz="2000" dirty="0">
                <a:solidFill>
                  <a:srgbClr val="FF0000"/>
                </a:solidFill>
                <a:latin typeface="Calibri"/>
                <a:ea typeface="Calibri"/>
                <a:cs typeface="Calibri"/>
                <a:sym typeface="Calibri"/>
              </a:rPr>
              <a:t> le </a:t>
            </a:r>
            <a:r>
              <a:rPr lang="en-US" sz="2000" dirty="0" err="1">
                <a:solidFill>
                  <a:srgbClr val="FF0000"/>
                </a:solidFill>
                <a:latin typeface="Calibri"/>
                <a:ea typeface="Calibri"/>
                <a:cs typeface="Calibri"/>
                <a:sym typeface="Calibri"/>
              </a:rPr>
              <a:t>besoin</a:t>
            </a:r>
            <a:r>
              <a:rPr lang="en-US" sz="2000" dirty="0">
                <a:solidFill>
                  <a:srgbClr val="FF0000"/>
                </a:solidFill>
                <a:latin typeface="Calibri"/>
                <a:ea typeface="Calibri"/>
                <a:cs typeface="Calibri"/>
                <a:sym typeface="Calibri"/>
              </a:rPr>
              <a:t> de </a:t>
            </a:r>
            <a:r>
              <a:rPr lang="en-US" sz="2000" dirty="0" err="1">
                <a:solidFill>
                  <a:srgbClr val="FF0000"/>
                </a:solidFill>
                <a:latin typeface="Calibri"/>
                <a:ea typeface="Calibri"/>
                <a:cs typeface="Calibri"/>
                <a:sym typeface="Calibri"/>
              </a:rPr>
              <a:t>vaccins</a:t>
            </a:r>
            <a:r>
              <a:rPr lang="en-US" sz="2000" dirty="0">
                <a:solidFill>
                  <a:srgbClr val="FF0000"/>
                </a:solidFill>
                <a:latin typeface="Calibri"/>
                <a:ea typeface="Calibri"/>
                <a:cs typeface="Calibri"/>
                <a:sym typeface="Calibri"/>
              </a:rPr>
              <a:t> et </a:t>
            </a:r>
            <a:r>
              <a:rPr lang="en-US" sz="2000" dirty="0" err="1">
                <a:solidFill>
                  <a:srgbClr val="FF0000"/>
                </a:solidFill>
                <a:latin typeface="Calibri"/>
                <a:ea typeface="Calibri"/>
                <a:cs typeface="Calibri"/>
                <a:sym typeface="Calibri"/>
              </a:rPr>
              <a:t>et</a:t>
            </a:r>
            <a:r>
              <a:rPr lang="en-US" sz="2000" dirty="0">
                <a:solidFill>
                  <a:srgbClr val="FF0000"/>
                </a:solidFill>
                <a:latin typeface="Calibri"/>
                <a:ea typeface="Calibri"/>
                <a:cs typeface="Calibri"/>
                <a:sym typeface="Calibri"/>
              </a:rPr>
              <a:t> </a:t>
            </a:r>
            <a:r>
              <a:rPr lang="en-US" sz="2000" dirty="0" err="1">
                <a:solidFill>
                  <a:srgbClr val="FF0000"/>
                </a:solidFill>
                <a:latin typeface="Calibri"/>
                <a:ea typeface="Calibri"/>
                <a:cs typeface="Calibri"/>
                <a:sym typeface="Calibri"/>
              </a:rPr>
              <a:t>d’atténuer</a:t>
            </a:r>
            <a:r>
              <a:rPr lang="en-US" sz="2000" dirty="0">
                <a:solidFill>
                  <a:srgbClr val="FF0000"/>
                </a:solidFill>
                <a:latin typeface="Calibri"/>
                <a:ea typeface="Calibri"/>
                <a:cs typeface="Calibri"/>
                <a:sym typeface="Calibri"/>
              </a:rPr>
              <a:t> </a:t>
            </a:r>
            <a:r>
              <a:rPr lang="en-US" sz="2000" dirty="0" err="1">
                <a:solidFill>
                  <a:srgbClr val="FF0000"/>
                </a:solidFill>
                <a:latin typeface="Calibri"/>
                <a:ea typeface="Calibri"/>
                <a:cs typeface="Calibri"/>
                <a:sym typeface="Calibri"/>
              </a:rPr>
              <a:t>l’infodémie</a:t>
            </a:r>
            <a:r>
              <a:rPr lang="en-US" sz="2000" dirty="0">
                <a:solidFill>
                  <a:srgbClr val="FF0000"/>
                </a:solidFill>
                <a:latin typeface="Calibri"/>
                <a:ea typeface="Calibri"/>
                <a:cs typeface="Calibri"/>
                <a:sym typeface="Calibri"/>
              </a:rPr>
              <a:t>.</a:t>
            </a:r>
            <a:endParaRPr lang="en-US" sz="2000" b="0" i="0" u="none" strike="noStrike" cap="none" dirty="0">
              <a:solidFill>
                <a:srgbClr val="FF0000"/>
              </a:solidFill>
              <a:latin typeface="Calibri"/>
              <a:ea typeface="Calibri"/>
              <a:cs typeface="Calibri"/>
            </a:endParaRPr>
          </a:p>
        </p:txBody>
      </p:sp>
      <p:sp>
        <p:nvSpPr>
          <p:cNvPr id="3" name="TextBox 2">
            <a:extLst>
              <a:ext uri="{FF2B5EF4-FFF2-40B4-BE49-F238E27FC236}">
                <a16:creationId xmlns:a16="http://schemas.microsoft.com/office/drawing/2014/main" id="{47715E93-F0D6-2DB8-B0A6-E30C14A0C70E}"/>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22"/>
          <p:cNvSpPr txBox="1">
            <a:spLocks noGrp="1"/>
          </p:cNvSpPr>
          <p:nvPr>
            <p:ph type="title"/>
          </p:nvPr>
        </p:nvSpPr>
        <p:spPr>
          <a:xfrm>
            <a:off x="2362200" y="547689"/>
            <a:ext cx="15544800" cy="1166812"/>
          </a:xfrm>
          <a:prstGeom prst="rect">
            <a:avLst/>
          </a:prstGeom>
          <a:noFill/>
          <a:ln>
            <a:noFill/>
          </a:ln>
        </p:spPr>
        <p:txBody>
          <a:bodyPr spcFirstLastPara="1" wrap="square" lIns="91425" tIns="45700" rIns="91425" bIns="45700" anchor="t" anchorCtr="0">
            <a:noAutofit/>
          </a:bodyPr>
          <a:lstStyle/>
          <a:p>
            <a:pPr lvl="0"/>
            <a:r>
              <a:rPr lang="en-US" dirty="0" err="1"/>
              <a:t>Références</a:t>
            </a:r>
            <a:r>
              <a:rPr lang="en-US" dirty="0"/>
              <a:t> et </a:t>
            </a:r>
            <a:r>
              <a:rPr lang="en-US" dirty="0" err="1"/>
              <a:t>ressources</a:t>
            </a:r>
            <a:r>
              <a:rPr lang="en-US" dirty="0"/>
              <a:t> </a:t>
            </a:r>
            <a:r>
              <a:rPr lang="en-US" dirty="0" err="1"/>
              <a:t>clés</a:t>
            </a:r>
            <a:endParaRPr dirty="0"/>
          </a:p>
        </p:txBody>
      </p:sp>
      <p:sp>
        <p:nvSpPr>
          <p:cNvPr id="628" name="Google Shape;628;p22"/>
          <p:cNvSpPr txBox="1">
            <a:spLocks noGrp="1"/>
          </p:cNvSpPr>
          <p:nvPr>
            <p:ph type="body" idx="1"/>
          </p:nvPr>
        </p:nvSpPr>
        <p:spPr>
          <a:xfrm>
            <a:off x="762000" y="2171700"/>
            <a:ext cx="15773400" cy="7094538"/>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rgbClr val="292929"/>
              </a:buClr>
              <a:buSzPts val="3200"/>
              <a:buChar char="•"/>
            </a:pPr>
            <a:r>
              <a:rPr lang="en-US" u="sng">
                <a:solidFill>
                  <a:schemeClr val="hlink"/>
                </a:solidFill>
                <a:hlinkClick r:id="rId3">
                  <a:extLst>
                    <a:ext uri="{A12FA001-AC4F-418D-AE19-62706E023703}">
                      <ahyp:hlinkClr xmlns:ahyp="http://schemas.microsoft.com/office/drawing/2018/hyperlinkcolor" xmlns="" val="tx"/>
                    </a:ext>
                  </a:extLst>
                </a:hlinkClick>
              </a:rPr>
              <a:t>OMS: Déterminant sociaux de la santé</a:t>
            </a:r>
            <a:endParaRPr>
              <a:solidFill>
                <a:schemeClr val="hlink"/>
              </a:solidFill>
            </a:endParaRPr>
          </a:p>
          <a:p>
            <a:pPr marL="228600" lvl="0" indent="-228600" algn="l" rtl="0">
              <a:lnSpc>
                <a:spcPct val="150000"/>
              </a:lnSpc>
              <a:spcBef>
                <a:spcPts val="1000"/>
              </a:spcBef>
              <a:spcAft>
                <a:spcPts val="0"/>
              </a:spcAft>
              <a:buClr>
                <a:srgbClr val="292929"/>
              </a:buClr>
              <a:buSzPts val="3200"/>
              <a:buChar char="•"/>
            </a:pPr>
            <a:r>
              <a:rPr lang="en-US" u="sng">
                <a:solidFill>
                  <a:schemeClr val="hlink"/>
                </a:solidFill>
                <a:hlinkClick r:id="rId4"/>
              </a:rPr>
              <a:t>OMS: Équité vaccinale</a:t>
            </a:r>
            <a:endParaRPr>
              <a:solidFill>
                <a:schemeClr val="hlink"/>
              </a:solidFill>
              <a:hlinkClick r:id="rId4"/>
            </a:endParaRPr>
          </a:p>
          <a:p>
            <a:pPr marL="228600" lvl="0" indent="-228600" algn="l" rtl="0">
              <a:lnSpc>
                <a:spcPct val="150000"/>
              </a:lnSpc>
              <a:spcBef>
                <a:spcPts val="1000"/>
              </a:spcBef>
              <a:spcAft>
                <a:spcPts val="0"/>
              </a:spcAft>
              <a:buClr>
                <a:srgbClr val="292929"/>
              </a:buClr>
              <a:buSzPts val="3200"/>
              <a:buChar char="•"/>
            </a:pPr>
            <a:r>
              <a:rPr lang="en-US" u="sng">
                <a:solidFill>
                  <a:schemeClr val="hlink"/>
                </a:solidFill>
                <a:hlinkClick r:id="rId5">
                  <a:extLst>
                    <a:ext uri="{A12FA001-AC4F-418D-AE19-62706E023703}">
                      <ahyp:hlinkClr xmlns:ahyp="http://schemas.microsoft.com/office/drawing/2018/hyperlinkcolor" xmlns="" val="tx"/>
                    </a:ext>
                  </a:extLst>
                </a:hlinkClick>
              </a:rPr>
              <a:t>CDC: Déterminants sociaux de la santé</a:t>
            </a:r>
            <a:endParaRPr u="sng">
              <a:solidFill>
                <a:schemeClr val="hlink"/>
              </a:solidFill>
              <a:hlinkClick r:id="rId3">
                <a:extLst>
                  <a:ext uri="{A12FA001-AC4F-418D-AE19-62706E023703}">
                    <ahyp:hlinkClr xmlns:ahyp="http://schemas.microsoft.com/office/drawing/2018/hyperlinkcolor" xmlns="" val="tx"/>
                  </a:ext>
                </a:extLst>
              </a:hlinkClick>
            </a:endParaRPr>
          </a:p>
          <a:p>
            <a:pPr marL="228600" indent="-228600">
              <a:lnSpc>
                <a:spcPct val="150000"/>
              </a:lnSpc>
            </a:pPr>
            <a:r>
              <a:rPr lang="en-US" u="sng">
                <a:solidFill>
                  <a:schemeClr val="hlink"/>
                </a:solidFill>
              </a:rPr>
              <a:t>CDC: Guide </a:t>
            </a:r>
            <a:r>
              <a:rPr lang="en-US" u="sng" err="1">
                <a:solidFill>
                  <a:schemeClr val="hlink"/>
                </a:solidFill>
              </a:rPr>
              <a:t>d'équité</a:t>
            </a:r>
            <a:r>
              <a:rPr lang="en-US" u="sng">
                <a:solidFill>
                  <a:schemeClr val="hlink"/>
                </a:solidFill>
              </a:rPr>
              <a:t> dans la </a:t>
            </a:r>
            <a:r>
              <a:rPr lang="en-US" u="sng" err="1">
                <a:solidFill>
                  <a:schemeClr val="hlink"/>
                </a:solidFill>
              </a:rPr>
              <a:t>santé</a:t>
            </a:r>
            <a:r>
              <a:rPr lang="en-US" u="sng">
                <a:solidFill>
                  <a:schemeClr val="hlink"/>
                </a:solidFill>
              </a:rPr>
              <a:t> pour les </a:t>
            </a:r>
            <a:r>
              <a:rPr lang="en-US" u="sng" err="1">
                <a:solidFill>
                  <a:schemeClr val="hlink"/>
                </a:solidFill>
              </a:rPr>
              <a:t>médecins</a:t>
            </a:r>
            <a:endParaRPr err="1">
              <a:solidFill>
                <a:schemeClr val="hlink"/>
              </a:solidFill>
            </a:endParaRPr>
          </a:p>
          <a:p>
            <a:pPr marL="228600" lvl="0" indent="-228600" algn="l" rtl="0">
              <a:lnSpc>
                <a:spcPct val="150000"/>
              </a:lnSpc>
              <a:spcBef>
                <a:spcPts val="1000"/>
              </a:spcBef>
              <a:spcAft>
                <a:spcPts val="0"/>
              </a:spcAft>
              <a:buClr>
                <a:srgbClr val="292929"/>
              </a:buClr>
              <a:buSzPts val="3200"/>
              <a:buChar char="•"/>
            </a:pPr>
            <a:r>
              <a:rPr lang="en-US" u="sng">
                <a:solidFill>
                  <a:schemeClr val="hlink"/>
                </a:solidFill>
                <a:hlinkClick r:id="rId6">
                  <a:extLst>
                    <a:ext uri="{A12FA001-AC4F-418D-AE19-62706E023703}">
                      <ahyp:hlinkClr xmlns:ahyp="http://schemas.microsoft.com/office/drawing/2018/hyperlinkcolor" xmlns="" val="tx"/>
                    </a:ext>
                  </a:extLst>
                </a:hlinkClick>
              </a:rPr>
              <a:t>CDC: Cibler les déterminants sociaux de la santé</a:t>
            </a:r>
            <a:endParaRPr>
              <a:solidFill>
                <a:schemeClr val="hlink"/>
              </a:solidFill>
            </a:endParaRPr>
          </a:p>
          <a:p>
            <a:pPr marL="228600" lvl="0" indent="-228600" algn="l" rtl="0">
              <a:lnSpc>
                <a:spcPct val="150000"/>
              </a:lnSpc>
              <a:spcBef>
                <a:spcPts val="1000"/>
              </a:spcBef>
              <a:spcAft>
                <a:spcPts val="0"/>
              </a:spcAft>
              <a:buClr>
                <a:srgbClr val="292929"/>
              </a:buClr>
              <a:buSzPts val="3200"/>
              <a:buChar char="•"/>
            </a:pPr>
            <a:r>
              <a:rPr lang="en-US" u="sng">
                <a:solidFill>
                  <a:schemeClr val="hlink"/>
                </a:solidFill>
                <a:hlinkClick r:id="rId7">
                  <a:extLst>
                    <a:ext uri="{A12FA001-AC4F-418D-AE19-62706E023703}">
                      <ahyp:hlinkClr xmlns:ahyp="http://schemas.microsoft.com/office/drawing/2018/hyperlinkcolor" xmlns="" val="tx"/>
                    </a:ext>
                  </a:extLst>
                </a:hlinkClick>
              </a:rPr>
              <a:t>Agenda d'immunisation 2030</a:t>
            </a:r>
            <a:endParaRPr>
              <a:solidFill>
                <a:schemeClr val="hlink"/>
              </a:solidFill>
            </a:endParaRPr>
          </a:p>
          <a:p>
            <a:pPr marL="228600" lvl="0" indent="-228600" algn="l" rtl="0">
              <a:lnSpc>
                <a:spcPct val="150000"/>
              </a:lnSpc>
              <a:spcBef>
                <a:spcPts val="1000"/>
              </a:spcBef>
              <a:spcAft>
                <a:spcPts val="0"/>
              </a:spcAft>
              <a:buClr>
                <a:srgbClr val="292929"/>
              </a:buClr>
              <a:buSzPts val="3200"/>
              <a:buChar char="•"/>
            </a:pPr>
            <a:r>
              <a:rPr lang="en-US" u="sng">
                <a:solidFill>
                  <a:schemeClr val="hlink"/>
                </a:solidFill>
                <a:hlinkClick r:id="rId8">
                  <a:extLst>
                    <a:ext uri="{A12FA001-AC4F-418D-AE19-62706E023703}">
                      <ahyp:hlinkClr xmlns:ahyp="http://schemas.microsoft.com/office/drawing/2018/hyperlinkcolor" xmlns="" val="tx"/>
                    </a:ext>
                  </a:extLst>
                </a:hlinkClick>
              </a:rPr>
              <a:t>Programme de sondages démographique et de santé</a:t>
            </a:r>
            <a:endParaRPr>
              <a:solidFill>
                <a:schemeClr val="hlink"/>
              </a:solidFill>
            </a:endParaRPr>
          </a:p>
          <a:p>
            <a:pPr marL="228600" lvl="0" indent="-228600" algn="l" rtl="0">
              <a:lnSpc>
                <a:spcPct val="150000"/>
              </a:lnSpc>
              <a:spcBef>
                <a:spcPts val="1000"/>
              </a:spcBef>
              <a:spcAft>
                <a:spcPts val="0"/>
              </a:spcAft>
              <a:buClr>
                <a:srgbClr val="292929"/>
              </a:buClr>
              <a:buSzPts val="3200"/>
              <a:buChar char="•"/>
            </a:pPr>
            <a:r>
              <a:rPr lang="en-US" u="sng">
                <a:solidFill>
                  <a:schemeClr val="hlink"/>
                </a:solidFill>
                <a:hlinkClick r:id="rId9">
                  <a:extLst>
                    <a:ext uri="{A12FA001-AC4F-418D-AE19-62706E023703}">
                      <ahyp:hlinkClr xmlns:ahyp="http://schemas.microsoft.com/office/drawing/2018/hyperlinkcolor" xmlns="" val="tx"/>
                    </a:ext>
                  </a:extLst>
                </a:hlinkClick>
              </a:rPr>
              <a:t>Sondage d'indice globale de responsabilisation des femmes</a:t>
            </a:r>
            <a:endParaRPr>
              <a:solidFill>
                <a:schemeClr val="hlink"/>
              </a:solidFill>
            </a:endParaRPr>
          </a:p>
        </p:txBody>
      </p:sp>
      <p:pic>
        <p:nvPicPr>
          <p:cNvPr id="629" name="Google Shape;629;p22"/>
          <p:cNvPicPr preferRelativeResize="0"/>
          <p:nvPr/>
        </p:nvPicPr>
        <p:blipFill rotWithShape="1">
          <a:blip r:embed="rId10">
            <a:alphaModFix/>
          </a:blip>
          <a:srcRect/>
          <a:stretch/>
        </p:blipFill>
        <p:spPr>
          <a:xfrm>
            <a:off x="762000" y="547689"/>
            <a:ext cx="1174432" cy="1174432"/>
          </a:xfrm>
          <a:prstGeom prst="rect">
            <a:avLst/>
          </a:prstGeom>
          <a:noFill/>
          <a:ln>
            <a:noFill/>
          </a:ln>
        </p:spPr>
      </p:pic>
      <p:sp>
        <p:nvSpPr>
          <p:cNvPr id="3" name="TextBox 2">
            <a:extLst>
              <a:ext uri="{FF2B5EF4-FFF2-40B4-BE49-F238E27FC236}">
                <a16:creationId xmlns:a16="http://schemas.microsoft.com/office/drawing/2014/main" id="{7CC76932-8EB8-9F26-8165-7185A8135395}"/>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
          <p:cNvSpPr txBox="1">
            <a:spLocks noGrp="1"/>
          </p:cNvSpPr>
          <p:nvPr>
            <p:ph type="title"/>
          </p:nvPr>
        </p:nvSpPr>
        <p:spPr>
          <a:xfrm>
            <a:off x="1905000" y="547689"/>
            <a:ext cx="14630400" cy="1166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92929"/>
              </a:buClr>
              <a:buSzPts val="7100"/>
              <a:buFont typeface="Poppins"/>
              <a:buNone/>
            </a:pPr>
            <a:r>
              <a:rPr lang="en-US"/>
              <a:t>Le Plan</a:t>
            </a:r>
            <a:endParaRPr/>
          </a:p>
        </p:txBody>
      </p:sp>
      <p:sp>
        <p:nvSpPr>
          <p:cNvPr id="426" name="Google Shape;426;p3"/>
          <p:cNvSpPr txBox="1">
            <a:spLocks noGrp="1"/>
          </p:cNvSpPr>
          <p:nvPr>
            <p:ph type="body" idx="1"/>
          </p:nvPr>
        </p:nvSpPr>
        <p:spPr>
          <a:xfrm>
            <a:off x="762000" y="1996425"/>
            <a:ext cx="15773400" cy="6426600"/>
          </a:xfrm>
          <a:prstGeom prst="rect">
            <a:avLst/>
          </a:prstGeom>
          <a:noFill/>
          <a:ln>
            <a:noFill/>
          </a:ln>
        </p:spPr>
        <p:txBody>
          <a:bodyPr spcFirstLastPara="1" wrap="square" lIns="91425" tIns="45700" rIns="91425" bIns="45700" anchor="t" anchorCtr="0">
            <a:noAutofit/>
          </a:bodyPr>
          <a:lstStyle/>
          <a:p>
            <a:pPr marL="228600" indent="-304800">
              <a:lnSpc>
                <a:spcPct val="150000"/>
              </a:lnSpc>
              <a:spcBef>
                <a:spcPts val="0"/>
              </a:spcBef>
              <a:buSzPts val="4800"/>
            </a:pPr>
            <a:r>
              <a:rPr lang="en-US" sz="4800"/>
              <a:t> </a:t>
            </a:r>
            <a:r>
              <a:rPr lang="en-US" sz="4800" err="1"/>
              <a:t>Déterminants</a:t>
            </a:r>
            <a:r>
              <a:rPr lang="en-US" sz="4800"/>
              <a:t> </a:t>
            </a:r>
            <a:r>
              <a:rPr lang="en-US" sz="4800" err="1"/>
              <a:t>sociaux</a:t>
            </a:r>
            <a:r>
              <a:rPr lang="en-US" sz="4800"/>
              <a:t> de la </a:t>
            </a:r>
            <a:r>
              <a:rPr lang="en-US" sz="4800" err="1"/>
              <a:t>santé</a:t>
            </a:r>
            <a:r>
              <a:rPr lang="en-US" sz="4800"/>
              <a:t> et </a:t>
            </a:r>
            <a:r>
              <a:rPr lang="en-US" sz="4800" err="1"/>
              <a:t>équité</a:t>
            </a:r>
            <a:r>
              <a:rPr lang="en-US" sz="4800"/>
              <a:t> </a:t>
            </a:r>
            <a:r>
              <a:rPr lang="en-US" sz="4800" err="1"/>
              <a:t>en</a:t>
            </a:r>
            <a:r>
              <a:rPr lang="en-US" sz="4800"/>
              <a:t> </a:t>
            </a:r>
            <a:r>
              <a:rPr lang="en-US" sz="4800" err="1"/>
              <a:t>santé</a:t>
            </a:r>
            <a:endParaRPr sz="4800" err="1"/>
          </a:p>
          <a:p>
            <a:pPr marL="228600" indent="-304800">
              <a:lnSpc>
                <a:spcPct val="150000"/>
              </a:lnSpc>
              <a:buSzPts val="4800"/>
            </a:pPr>
            <a:r>
              <a:rPr lang="en-US" sz="4800"/>
              <a:t> </a:t>
            </a:r>
            <a:r>
              <a:rPr lang="en-US" sz="4800" err="1"/>
              <a:t>L’équité</a:t>
            </a:r>
            <a:r>
              <a:rPr lang="en-US" sz="4800"/>
              <a:t> </a:t>
            </a:r>
            <a:r>
              <a:rPr lang="en-US" sz="4800" err="1"/>
              <a:t>vaccinale</a:t>
            </a:r>
            <a:endParaRPr sz="4800" err="1"/>
          </a:p>
          <a:p>
            <a:pPr marL="228600" indent="-304800">
              <a:lnSpc>
                <a:spcPct val="150000"/>
              </a:lnSpc>
              <a:buSzPts val="4800"/>
            </a:pPr>
            <a:r>
              <a:rPr lang="en-US" sz="4800"/>
              <a:t> Conseils et </a:t>
            </a:r>
            <a:r>
              <a:rPr lang="en-US" sz="4800" err="1"/>
              <a:t>ressources</a:t>
            </a:r>
            <a:r>
              <a:rPr lang="en-US" sz="4800"/>
              <a:t> pour </a:t>
            </a:r>
            <a:r>
              <a:rPr lang="en-US" sz="4800" err="1"/>
              <a:t>aborder</a:t>
            </a:r>
            <a:r>
              <a:rPr lang="en-US" sz="4800"/>
              <a:t> </a:t>
            </a:r>
            <a:r>
              <a:rPr lang="en-US" sz="4800" err="1"/>
              <a:t>l’équité</a:t>
            </a:r>
            <a:r>
              <a:rPr lang="en-US" sz="4800"/>
              <a:t> </a:t>
            </a:r>
            <a:r>
              <a:rPr lang="en-US" sz="4800" err="1"/>
              <a:t>vaccinale</a:t>
            </a:r>
            <a:endParaRPr sz="4800" err="1"/>
          </a:p>
        </p:txBody>
      </p:sp>
      <p:pic>
        <p:nvPicPr>
          <p:cNvPr id="427" name="Google Shape;427;p3"/>
          <p:cNvPicPr preferRelativeResize="0"/>
          <p:nvPr/>
        </p:nvPicPr>
        <p:blipFill rotWithShape="1">
          <a:blip r:embed="rId3">
            <a:alphaModFix/>
          </a:blip>
          <a:srcRect/>
          <a:stretch/>
        </p:blipFill>
        <p:spPr>
          <a:xfrm>
            <a:off x="762000" y="547689"/>
            <a:ext cx="861320" cy="1166812"/>
          </a:xfrm>
          <a:prstGeom prst="rect">
            <a:avLst/>
          </a:prstGeom>
          <a:noFill/>
          <a:ln>
            <a:noFill/>
          </a:ln>
        </p:spPr>
      </p:pic>
      <p:sp>
        <p:nvSpPr>
          <p:cNvPr id="3" name="TextBox 2">
            <a:extLst>
              <a:ext uri="{FF2B5EF4-FFF2-40B4-BE49-F238E27FC236}">
                <a16:creationId xmlns:a16="http://schemas.microsoft.com/office/drawing/2014/main" id="{7501AEC4-E683-A4A6-97F5-9B8783F2B6F8}"/>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
          <p:cNvSpPr txBox="1">
            <a:spLocks noGrp="1"/>
          </p:cNvSpPr>
          <p:nvPr>
            <p:ph type="title"/>
          </p:nvPr>
        </p:nvSpPr>
        <p:spPr>
          <a:xfrm>
            <a:off x="2133600" y="547689"/>
            <a:ext cx="14401800" cy="1166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92929"/>
              </a:buClr>
              <a:buSzPts val="7100"/>
              <a:buFont typeface="Poppins"/>
              <a:buNone/>
            </a:pPr>
            <a:r>
              <a:rPr lang="en-US" err="1"/>
              <a:t>Objectifs</a:t>
            </a:r>
            <a:r>
              <a:rPr lang="en-US"/>
              <a:t> </a:t>
            </a:r>
            <a:r>
              <a:rPr lang="en-US" err="1"/>
              <a:t>d’apprentissage</a:t>
            </a:r>
            <a:endParaRPr err="1"/>
          </a:p>
        </p:txBody>
      </p:sp>
      <p:sp>
        <p:nvSpPr>
          <p:cNvPr id="433" name="Google Shape;433;p4"/>
          <p:cNvSpPr txBox="1">
            <a:spLocks noGrp="1"/>
          </p:cNvSpPr>
          <p:nvPr>
            <p:ph type="body" idx="1"/>
          </p:nvPr>
        </p:nvSpPr>
        <p:spPr>
          <a:xfrm>
            <a:off x="745902" y="2019300"/>
            <a:ext cx="16723216" cy="7246938"/>
          </a:xfrm>
          <a:prstGeom prst="rect">
            <a:avLst/>
          </a:prstGeom>
          <a:noFill/>
          <a:ln>
            <a:noFill/>
          </a:ln>
        </p:spPr>
        <p:txBody>
          <a:bodyPr spcFirstLastPara="1" wrap="square" lIns="91425" tIns="45700" rIns="91425" bIns="45700" anchor="t" anchorCtr="0">
            <a:noAutofit/>
          </a:bodyPr>
          <a:lstStyle/>
          <a:p>
            <a:pPr marL="0" indent="0">
              <a:spcBef>
                <a:spcPts val="0"/>
              </a:spcBef>
              <a:buSzPts val="4000"/>
              <a:buNone/>
            </a:pPr>
            <a:r>
              <a:rPr lang="en-US" sz="4000" b="1" dirty="0"/>
              <a:t>Les participants </a:t>
            </a:r>
            <a:r>
              <a:rPr lang="en-US" sz="4000" b="1" dirty="0" err="1"/>
              <a:t>vont</a:t>
            </a:r>
            <a:r>
              <a:rPr lang="en-US" sz="4000" b="1" dirty="0"/>
              <a:t>:</a:t>
            </a:r>
            <a:endParaRPr sz="4000" b="1" dirty="0"/>
          </a:p>
          <a:p>
            <a:pPr marL="228600" indent="-228600">
              <a:lnSpc>
                <a:spcPct val="114999"/>
              </a:lnSpc>
            </a:pPr>
            <a:r>
              <a:rPr lang="en-US" sz="4000" b="1" dirty="0"/>
              <a:t> </a:t>
            </a:r>
            <a:r>
              <a:rPr lang="en-US" dirty="0" err="1"/>
              <a:t>Apprendre</a:t>
            </a:r>
            <a:r>
              <a:rPr lang="en-US" dirty="0"/>
              <a:t> à </a:t>
            </a:r>
            <a:r>
              <a:rPr lang="en-US" dirty="0" err="1"/>
              <a:t>décrire</a:t>
            </a:r>
            <a:r>
              <a:rPr lang="en-US" dirty="0"/>
              <a:t> les </a:t>
            </a:r>
            <a:r>
              <a:rPr lang="en-US" dirty="0" err="1"/>
              <a:t>principes</a:t>
            </a:r>
            <a:r>
              <a:rPr lang="en-US" dirty="0"/>
              <a:t> de base des </a:t>
            </a:r>
            <a:r>
              <a:rPr lang="en-US" dirty="0" err="1"/>
              <a:t>déterminants</a:t>
            </a:r>
            <a:r>
              <a:rPr lang="en-US" dirty="0"/>
              <a:t> </a:t>
            </a:r>
            <a:r>
              <a:rPr lang="en-US" dirty="0" err="1"/>
              <a:t>sociaux</a:t>
            </a:r>
            <a:r>
              <a:rPr lang="en-US" dirty="0"/>
              <a:t> de </a:t>
            </a:r>
            <a:r>
              <a:rPr lang="en-US" dirty="0" err="1"/>
              <a:t>l'équité</a:t>
            </a:r>
            <a:r>
              <a:rPr lang="en-US" dirty="0"/>
              <a:t> </a:t>
            </a:r>
            <a:r>
              <a:rPr lang="en-US" dirty="0" err="1"/>
              <a:t>en</a:t>
            </a:r>
            <a:r>
              <a:rPr lang="en-US" dirty="0"/>
              <a:t> </a:t>
            </a:r>
            <a:r>
              <a:rPr lang="en-US" dirty="0" err="1"/>
              <a:t>santé</a:t>
            </a:r>
            <a:r>
              <a:rPr lang="en-US" dirty="0"/>
              <a:t>, de </a:t>
            </a:r>
            <a:r>
              <a:rPr lang="en-US" dirty="0" err="1"/>
              <a:t>l'équité</a:t>
            </a:r>
            <a:r>
              <a:rPr lang="en-US" dirty="0"/>
              <a:t> </a:t>
            </a:r>
            <a:r>
              <a:rPr lang="en-US" dirty="0" err="1"/>
              <a:t>en</a:t>
            </a:r>
            <a:r>
              <a:rPr lang="en-US" dirty="0"/>
              <a:t> matière de </a:t>
            </a:r>
            <a:r>
              <a:rPr lang="en-US" dirty="0" err="1"/>
              <a:t>santé</a:t>
            </a:r>
            <a:r>
              <a:rPr lang="en-US" dirty="0"/>
              <a:t> et de </a:t>
            </a:r>
            <a:r>
              <a:rPr lang="en-US" dirty="0" err="1"/>
              <a:t>l’équité</a:t>
            </a:r>
            <a:r>
              <a:rPr lang="en-US" dirty="0"/>
              <a:t> </a:t>
            </a:r>
            <a:r>
              <a:rPr lang="en-US" dirty="0" err="1"/>
              <a:t>vaccinale</a:t>
            </a:r>
            <a:endParaRPr dirty="0" err="1"/>
          </a:p>
          <a:p>
            <a:pPr marL="228600" indent="-228600">
              <a:lnSpc>
                <a:spcPct val="114999"/>
              </a:lnSpc>
            </a:pPr>
            <a:r>
              <a:rPr lang="en-US" dirty="0"/>
              <a:t> </a:t>
            </a:r>
            <a:r>
              <a:rPr lang="en-US" dirty="0" err="1"/>
              <a:t>Pouvoir</a:t>
            </a:r>
            <a:r>
              <a:rPr lang="en-US" dirty="0"/>
              <a:t> identifier les </a:t>
            </a:r>
            <a:r>
              <a:rPr lang="en-US" dirty="0" err="1"/>
              <a:t>facteurs</a:t>
            </a:r>
            <a:r>
              <a:rPr lang="en-US" dirty="0"/>
              <a:t> qui </a:t>
            </a:r>
            <a:r>
              <a:rPr lang="en-US" dirty="0" err="1"/>
              <a:t>contribuent</a:t>
            </a:r>
            <a:r>
              <a:rPr lang="en-US" dirty="0"/>
              <a:t> aux </a:t>
            </a:r>
            <a:r>
              <a:rPr lang="en-US" dirty="0" err="1"/>
              <a:t>iniquités</a:t>
            </a:r>
            <a:r>
              <a:rPr lang="en-US" dirty="0"/>
              <a:t> </a:t>
            </a:r>
            <a:r>
              <a:rPr lang="en-US" dirty="0" err="1"/>
              <a:t>vaccinales</a:t>
            </a:r>
            <a:r>
              <a:rPr lang="en-US" dirty="0"/>
              <a:t> dans les populations </a:t>
            </a:r>
            <a:r>
              <a:rPr lang="en-US" dirty="0" err="1"/>
              <a:t>défavorisées</a:t>
            </a:r>
            <a:endParaRPr dirty="0" err="1"/>
          </a:p>
          <a:p>
            <a:pPr marL="228600" indent="-228600">
              <a:lnSpc>
                <a:spcPct val="114999"/>
              </a:lnSpc>
            </a:pPr>
            <a:r>
              <a:rPr lang="en-US" dirty="0"/>
              <a:t> </a:t>
            </a:r>
            <a:r>
              <a:rPr lang="en-US" dirty="0" err="1"/>
              <a:t>Apprendre</a:t>
            </a:r>
            <a:r>
              <a:rPr lang="en-US" dirty="0"/>
              <a:t> à </a:t>
            </a:r>
            <a:r>
              <a:rPr lang="en-US" dirty="0" err="1"/>
              <a:t>résoudre</a:t>
            </a:r>
            <a:r>
              <a:rPr lang="en-US" dirty="0"/>
              <a:t> le </a:t>
            </a:r>
            <a:r>
              <a:rPr lang="en-US" dirty="0" err="1"/>
              <a:t>problème</a:t>
            </a:r>
            <a:r>
              <a:rPr lang="en-US" dirty="0"/>
              <a:t> des </a:t>
            </a:r>
            <a:r>
              <a:rPr lang="en-US" dirty="0" err="1"/>
              <a:t>iniquités</a:t>
            </a:r>
            <a:r>
              <a:rPr lang="en-US" dirty="0"/>
              <a:t> </a:t>
            </a:r>
            <a:r>
              <a:rPr lang="en-US" dirty="0" err="1"/>
              <a:t>vaccinales</a:t>
            </a:r>
            <a:r>
              <a:rPr lang="en-US" dirty="0"/>
              <a:t> dans les </a:t>
            </a:r>
            <a:r>
              <a:rPr lang="en-US" dirty="0" err="1"/>
              <a:t>communautés</a:t>
            </a:r>
            <a:r>
              <a:rPr lang="en-US" dirty="0"/>
              <a:t> </a:t>
            </a:r>
            <a:r>
              <a:rPr lang="en-US" dirty="0" err="1"/>
              <a:t>visées</a:t>
            </a:r>
            <a:endParaRPr err="1"/>
          </a:p>
          <a:p>
            <a:pPr marL="228600" lvl="0" indent="-228600" algn="l" rtl="0">
              <a:lnSpc>
                <a:spcPct val="114999"/>
              </a:lnSpc>
              <a:spcBef>
                <a:spcPts val="1000"/>
              </a:spcBef>
              <a:spcAft>
                <a:spcPts val="0"/>
              </a:spcAft>
              <a:buClr>
                <a:srgbClr val="292929"/>
              </a:buClr>
              <a:buSzPts val="3200"/>
              <a:buChar char="•"/>
            </a:pPr>
            <a:r>
              <a:rPr lang="en-US" dirty="0" err="1"/>
              <a:t>Pouvoir</a:t>
            </a:r>
            <a:r>
              <a:rPr lang="en-US" dirty="0"/>
              <a:t> </a:t>
            </a:r>
            <a:r>
              <a:rPr lang="en-US" dirty="0" err="1"/>
              <a:t>intégrer</a:t>
            </a:r>
            <a:r>
              <a:rPr lang="en-US" dirty="0"/>
              <a:t> des </a:t>
            </a:r>
            <a:r>
              <a:rPr lang="en-US" dirty="0" err="1"/>
              <a:t>objectifs</a:t>
            </a:r>
            <a:r>
              <a:rPr lang="en-US" dirty="0"/>
              <a:t> </a:t>
            </a:r>
            <a:r>
              <a:rPr lang="en-US" dirty="0" err="1"/>
              <a:t>d’équité</a:t>
            </a:r>
            <a:r>
              <a:rPr lang="en-US" dirty="0"/>
              <a:t> </a:t>
            </a:r>
            <a:r>
              <a:rPr lang="en-US" dirty="0" err="1"/>
              <a:t>en</a:t>
            </a:r>
            <a:r>
              <a:rPr lang="en-US" dirty="0"/>
              <a:t> </a:t>
            </a:r>
            <a:r>
              <a:rPr lang="en-US" dirty="0" err="1"/>
              <a:t>ce</a:t>
            </a:r>
            <a:r>
              <a:rPr lang="en-US" dirty="0"/>
              <a:t> qui </a:t>
            </a:r>
            <a:r>
              <a:rPr lang="en-US" dirty="0" err="1"/>
              <a:t>concerne</a:t>
            </a:r>
            <a:r>
              <a:rPr lang="en-US" dirty="0"/>
              <a:t> la </a:t>
            </a:r>
            <a:r>
              <a:rPr lang="en-US" dirty="0" err="1"/>
              <a:t>demande</a:t>
            </a:r>
            <a:r>
              <a:rPr lang="en-US" dirty="0"/>
              <a:t> de </a:t>
            </a:r>
            <a:r>
              <a:rPr lang="en-US" dirty="0" err="1"/>
              <a:t>vaccin</a:t>
            </a:r>
            <a:r>
              <a:rPr lang="en-US" dirty="0"/>
              <a:t> et </a:t>
            </a:r>
            <a:r>
              <a:rPr lang="en-US" dirty="0" err="1"/>
              <a:t>l’adoption</a:t>
            </a:r>
            <a:r>
              <a:rPr lang="en-US" dirty="0"/>
              <a:t> du </a:t>
            </a:r>
            <a:r>
              <a:rPr lang="en-US" dirty="0" err="1"/>
              <a:t>processus</a:t>
            </a:r>
            <a:endParaRPr dirty="0" err="1"/>
          </a:p>
        </p:txBody>
      </p:sp>
      <p:pic>
        <p:nvPicPr>
          <p:cNvPr id="434" name="Google Shape;434;p4"/>
          <p:cNvPicPr preferRelativeResize="0"/>
          <p:nvPr/>
        </p:nvPicPr>
        <p:blipFill rotWithShape="1">
          <a:blip r:embed="rId3">
            <a:alphaModFix/>
          </a:blip>
          <a:srcRect/>
          <a:stretch/>
        </p:blipFill>
        <p:spPr>
          <a:xfrm>
            <a:off x="738188" y="547689"/>
            <a:ext cx="1166812" cy="1166812"/>
          </a:xfrm>
          <a:prstGeom prst="rect">
            <a:avLst/>
          </a:prstGeom>
          <a:noFill/>
          <a:ln>
            <a:noFill/>
          </a:ln>
        </p:spPr>
      </p:pic>
      <p:sp>
        <p:nvSpPr>
          <p:cNvPr id="3" name="TextBox 2">
            <a:extLst>
              <a:ext uri="{FF2B5EF4-FFF2-40B4-BE49-F238E27FC236}">
                <a16:creationId xmlns:a16="http://schemas.microsoft.com/office/drawing/2014/main" id="{8F9EBA12-0E11-B29E-AC91-EF296D614595}"/>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grpSp>
        <p:nvGrpSpPr>
          <p:cNvPr id="439" name="Google Shape;439;p5"/>
          <p:cNvGrpSpPr/>
          <p:nvPr/>
        </p:nvGrpSpPr>
        <p:grpSpPr>
          <a:xfrm>
            <a:off x="7348656" y="509589"/>
            <a:ext cx="10939344" cy="9538590"/>
            <a:chOff x="5415774" y="654184"/>
            <a:chExt cx="6694449" cy="5589393"/>
          </a:xfrm>
        </p:grpSpPr>
        <p:pic>
          <p:nvPicPr>
            <p:cNvPr id="440" name="Google Shape;440;p5" descr="See the source image"/>
            <p:cNvPicPr preferRelativeResize="0"/>
            <p:nvPr/>
          </p:nvPicPr>
          <p:blipFill rotWithShape="1">
            <a:blip r:embed="rId3">
              <a:alphaModFix/>
            </a:blip>
            <a:srcRect t="9770" b="6735"/>
            <a:stretch/>
          </p:blipFill>
          <p:spPr>
            <a:xfrm>
              <a:off x="5415774" y="654184"/>
              <a:ext cx="6694449" cy="5589393"/>
            </a:xfrm>
            <a:prstGeom prst="rect">
              <a:avLst/>
            </a:prstGeom>
            <a:noFill/>
            <a:ln>
              <a:noFill/>
            </a:ln>
          </p:spPr>
        </p:pic>
        <p:sp>
          <p:nvSpPr>
            <p:cNvPr id="441" name="Google Shape;441;p5"/>
            <p:cNvSpPr/>
            <p:nvPr/>
          </p:nvSpPr>
          <p:spPr>
            <a:xfrm>
              <a:off x="5620215" y="3429000"/>
              <a:ext cx="1527717" cy="6634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chemeClr val="lt1"/>
                </a:solidFill>
                <a:latin typeface="Calibri"/>
                <a:ea typeface="Calibri"/>
                <a:cs typeface="Calibri"/>
                <a:sym typeface="Calibri"/>
              </a:endParaRPr>
            </a:p>
          </p:txBody>
        </p:sp>
      </p:grpSp>
      <p:sp>
        <p:nvSpPr>
          <p:cNvPr id="442" name="Google Shape;442;p5"/>
          <p:cNvSpPr txBox="1">
            <a:spLocks noGrp="1"/>
          </p:cNvSpPr>
          <p:nvPr>
            <p:ph type="title"/>
          </p:nvPr>
        </p:nvSpPr>
        <p:spPr>
          <a:xfrm>
            <a:off x="762000" y="547689"/>
            <a:ext cx="15773400" cy="1166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92929"/>
              </a:buClr>
              <a:buSzPts val="7100"/>
              <a:buFont typeface="Poppins"/>
              <a:buNone/>
            </a:pPr>
            <a:r>
              <a:rPr lang="en-US"/>
              <a:t>Équité de la santé</a:t>
            </a:r>
            <a:endParaRPr/>
          </a:p>
        </p:txBody>
      </p:sp>
      <p:sp>
        <p:nvSpPr>
          <p:cNvPr id="443" name="Google Shape;443;p5"/>
          <p:cNvSpPr txBox="1">
            <a:spLocks noGrp="1"/>
          </p:cNvSpPr>
          <p:nvPr>
            <p:ph type="body" idx="1"/>
          </p:nvPr>
        </p:nvSpPr>
        <p:spPr>
          <a:xfrm>
            <a:off x="503207" y="3432596"/>
            <a:ext cx="7670320" cy="6674717"/>
          </a:xfrm>
          <a:prstGeom prst="rect">
            <a:avLst/>
          </a:prstGeom>
          <a:noFill/>
          <a:ln>
            <a:noFill/>
          </a:ln>
        </p:spPr>
        <p:txBody>
          <a:bodyPr spcFirstLastPara="1" wrap="square" lIns="91425" tIns="45700" rIns="91425" bIns="45700" anchor="t" anchorCtr="0">
            <a:noAutofit/>
          </a:bodyPr>
          <a:lstStyle/>
          <a:p>
            <a:pPr marL="228600" indent="-228600">
              <a:lnSpc>
                <a:spcPct val="100000"/>
              </a:lnSpc>
              <a:spcBef>
                <a:spcPts val="600"/>
              </a:spcBef>
              <a:spcAft>
                <a:spcPts val="600"/>
              </a:spcAft>
            </a:pPr>
            <a:r>
              <a:rPr lang="en-US"/>
              <a:t> </a:t>
            </a:r>
            <a:r>
              <a:rPr lang="en-US" err="1"/>
              <a:t>L'état</a:t>
            </a:r>
            <a:r>
              <a:rPr lang="en-US"/>
              <a:t> dans </a:t>
            </a:r>
            <a:r>
              <a:rPr lang="en-US" err="1"/>
              <a:t>lequel</a:t>
            </a:r>
            <a:r>
              <a:rPr lang="en-US"/>
              <a:t> </a:t>
            </a:r>
            <a:r>
              <a:rPr lang="en-US" err="1"/>
              <a:t>chacun</a:t>
            </a:r>
            <a:r>
              <a:rPr lang="en-US"/>
              <a:t> a </a:t>
            </a:r>
            <a:r>
              <a:rPr lang="en-US" err="1"/>
              <a:t>une</a:t>
            </a:r>
            <a:r>
              <a:rPr lang="en-US"/>
              <a:t> chance </a:t>
            </a:r>
            <a:r>
              <a:rPr lang="en-US" err="1"/>
              <a:t>équitable</a:t>
            </a:r>
            <a:r>
              <a:rPr lang="en-US"/>
              <a:t> et </a:t>
            </a:r>
            <a:r>
              <a:rPr lang="en-US" err="1"/>
              <a:t>juste</a:t>
            </a:r>
            <a:r>
              <a:rPr lang="en-US"/>
              <a:t> </a:t>
            </a:r>
            <a:r>
              <a:rPr lang="en-US" err="1"/>
              <a:t>d'atteindre</a:t>
            </a:r>
            <a:r>
              <a:rPr lang="en-US"/>
              <a:t> le </a:t>
            </a:r>
            <a:r>
              <a:rPr lang="en-US" err="1"/>
              <a:t>niveau</a:t>
            </a:r>
            <a:r>
              <a:rPr lang="en-US"/>
              <a:t> de </a:t>
            </a:r>
            <a:r>
              <a:rPr lang="en-US" err="1"/>
              <a:t>santé</a:t>
            </a:r>
            <a:r>
              <a:rPr lang="en-US"/>
              <a:t> le plus </a:t>
            </a:r>
            <a:r>
              <a:rPr lang="en-US" err="1"/>
              <a:t>élevé</a:t>
            </a:r>
            <a:r>
              <a:rPr lang="en-US"/>
              <a:t> possible.</a:t>
            </a:r>
            <a:endParaRPr lang="fr-FR"/>
          </a:p>
          <a:p>
            <a:pPr marL="228600" indent="-228600">
              <a:lnSpc>
                <a:spcPct val="100000"/>
              </a:lnSpc>
              <a:spcBef>
                <a:spcPts val="600"/>
              </a:spcBef>
              <a:spcAft>
                <a:spcPts val="600"/>
              </a:spcAft>
            </a:pPr>
            <a:endParaRPr lang="en-US"/>
          </a:p>
          <a:p>
            <a:pPr marL="228600" indent="-228600">
              <a:lnSpc>
                <a:spcPct val="100000"/>
              </a:lnSpc>
              <a:spcBef>
                <a:spcPts val="600"/>
              </a:spcBef>
              <a:spcAft>
                <a:spcPts val="600"/>
              </a:spcAft>
            </a:pPr>
            <a:r>
              <a:rPr lang="en-US"/>
              <a:t> </a:t>
            </a:r>
            <a:r>
              <a:rPr lang="en-US" err="1"/>
              <a:t>Nécessite</a:t>
            </a:r>
            <a:r>
              <a:rPr lang="en-US"/>
              <a:t> des efforts </a:t>
            </a:r>
            <a:r>
              <a:rPr lang="en-US" err="1"/>
              <a:t>sociétaux</a:t>
            </a:r>
            <a:r>
              <a:rPr lang="en-US"/>
              <a:t> </a:t>
            </a:r>
            <a:r>
              <a:rPr lang="en-US" err="1"/>
              <a:t>ciblés</a:t>
            </a:r>
            <a:r>
              <a:rPr lang="en-US"/>
              <a:t> et </a:t>
            </a:r>
            <a:r>
              <a:rPr lang="en-US" err="1"/>
              <a:t>continus</a:t>
            </a:r>
            <a:r>
              <a:rPr lang="en-US"/>
              <a:t> pour </a:t>
            </a:r>
            <a:r>
              <a:rPr lang="en-US" err="1"/>
              <a:t>lutter</a:t>
            </a:r>
            <a:r>
              <a:rPr lang="en-US"/>
              <a:t> </a:t>
            </a:r>
            <a:r>
              <a:rPr lang="en-US" err="1"/>
              <a:t>contre</a:t>
            </a:r>
            <a:r>
              <a:rPr lang="en-US"/>
              <a:t> les </a:t>
            </a:r>
            <a:r>
              <a:rPr lang="en-US" err="1"/>
              <a:t>inégalités</a:t>
            </a:r>
            <a:r>
              <a:rPr lang="en-US"/>
              <a:t> </a:t>
            </a:r>
            <a:r>
              <a:rPr lang="en-US" err="1"/>
              <a:t>évitables</a:t>
            </a:r>
            <a:r>
              <a:rPr lang="en-US"/>
              <a:t> et les </a:t>
            </a:r>
            <a:r>
              <a:rPr lang="en-US" err="1"/>
              <a:t>disparités</a:t>
            </a:r>
            <a:r>
              <a:rPr lang="en-US"/>
              <a:t> </a:t>
            </a:r>
            <a:r>
              <a:rPr lang="en-US" err="1"/>
              <a:t>en</a:t>
            </a:r>
            <a:r>
              <a:rPr lang="en-US"/>
              <a:t> matière de </a:t>
            </a:r>
            <a:r>
              <a:rPr lang="en-US" err="1"/>
              <a:t>santé</a:t>
            </a:r>
            <a:r>
              <a:rPr lang="en-US"/>
              <a:t>.</a:t>
            </a:r>
            <a:endParaRPr err="1"/>
          </a:p>
        </p:txBody>
      </p:sp>
      <p:sp>
        <p:nvSpPr>
          <p:cNvPr id="3" name="TextBox 2">
            <a:extLst>
              <a:ext uri="{FF2B5EF4-FFF2-40B4-BE49-F238E27FC236}">
                <a16:creationId xmlns:a16="http://schemas.microsoft.com/office/drawing/2014/main" id="{B6EE7041-FEDF-9E78-74A6-1B38FA65CDF3}"/>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
          <p:cNvSpPr txBox="1">
            <a:spLocks noGrp="1"/>
          </p:cNvSpPr>
          <p:nvPr>
            <p:ph type="title"/>
          </p:nvPr>
        </p:nvSpPr>
        <p:spPr>
          <a:xfrm>
            <a:off x="762000" y="547689"/>
            <a:ext cx="15773400" cy="1166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92929"/>
              </a:buClr>
              <a:buSzPts val="7100"/>
              <a:buFont typeface="Poppins"/>
              <a:buNone/>
            </a:pPr>
            <a:r>
              <a:rPr lang="en-US"/>
              <a:t>Déterminants sociaux de la santé</a:t>
            </a:r>
            <a:endParaRPr/>
          </a:p>
        </p:txBody>
      </p:sp>
      <p:sp>
        <p:nvSpPr>
          <p:cNvPr id="450" name="Google Shape;450;p6"/>
          <p:cNvSpPr txBox="1">
            <a:spLocks noGrp="1"/>
          </p:cNvSpPr>
          <p:nvPr>
            <p:ph type="body" idx="1"/>
          </p:nvPr>
        </p:nvSpPr>
        <p:spPr>
          <a:xfrm>
            <a:off x="990597" y="1867787"/>
            <a:ext cx="16420381" cy="1319100"/>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n-US"/>
              <a:t>Les conditions dans </a:t>
            </a:r>
            <a:r>
              <a:rPr lang="en-US" err="1"/>
              <a:t>lesquelles</a:t>
            </a:r>
            <a:r>
              <a:rPr lang="en-US"/>
              <a:t> </a:t>
            </a:r>
            <a:r>
              <a:rPr lang="en-US" err="1"/>
              <a:t>quelqu’un</a:t>
            </a:r>
            <a:r>
              <a:rPr lang="en-US"/>
              <a:t> </a:t>
            </a:r>
            <a:r>
              <a:rPr lang="en-US" err="1"/>
              <a:t>est</a:t>
            </a:r>
            <a:r>
              <a:rPr lang="en-US"/>
              <a:t> né, a </a:t>
            </a:r>
            <a:r>
              <a:rPr lang="en-US" err="1"/>
              <a:t>grandi</a:t>
            </a:r>
            <a:r>
              <a:rPr lang="en-US"/>
              <a:t>, </a:t>
            </a:r>
            <a:r>
              <a:rPr lang="en-US" err="1"/>
              <a:t>travaille</a:t>
            </a:r>
            <a:r>
              <a:rPr lang="en-US"/>
              <a:t>, vie et </a:t>
            </a:r>
            <a:r>
              <a:rPr lang="en-US" err="1"/>
              <a:t>vieillit</a:t>
            </a:r>
            <a:r>
              <a:rPr lang="en-US"/>
              <a:t>. </a:t>
            </a:r>
            <a:endParaRPr/>
          </a:p>
        </p:txBody>
      </p:sp>
      <p:grpSp>
        <p:nvGrpSpPr>
          <p:cNvPr id="451" name="Google Shape;451;p6"/>
          <p:cNvGrpSpPr/>
          <p:nvPr/>
        </p:nvGrpSpPr>
        <p:grpSpPr>
          <a:xfrm>
            <a:off x="990600" y="2695036"/>
            <a:ext cx="16272679" cy="6735722"/>
            <a:chOff x="1086960" y="3271443"/>
            <a:chExt cx="16272679" cy="6735722"/>
          </a:xfrm>
        </p:grpSpPr>
        <p:grpSp>
          <p:nvGrpSpPr>
            <p:cNvPr id="452" name="Google Shape;452;p6"/>
            <p:cNvGrpSpPr/>
            <p:nvPr/>
          </p:nvGrpSpPr>
          <p:grpSpPr>
            <a:xfrm>
              <a:off x="1086960" y="3271443"/>
              <a:ext cx="3925868" cy="3354114"/>
              <a:chOff x="660225" y="2199290"/>
              <a:chExt cx="2617245" cy="2236076"/>
            </a:xfrm>
          </p:grpSpPr>
          <p:sp>
            <p:nvSpPr>
              <p:cNvPr id="453" name="Google Shape;453;p6"/>
              <p:cNvSpPr/>
              <p:nvPr/>
            </p:nvSpPr>
            <p:spPr>
              <a:xfrm>
                <a:off x="660225" y="2283595"/>
                <a:ext cx="2617245" cy="2151771"/>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rgbClr val="FFFFFF"/>
                  </a:solidFill>
                  <a:latin typeface="Calibri"/>
                  <a:ea typeface="Calibri"/>
                  <a:cs typeface="Calibri"/>
                  <a:sym typeface="Calibri"/>
                </a:endParaRPr>
              </a:p>
            </p:txBody>
          </p:sp>
          <p:pic>
            <p:nvPicPr>
              <p:cNvPr id="454" name="Google Shape;454;p6" descr="Logo, icon&#10;&#10;Description automatically generated"/>
              <p:cNvPicPr preferRelativeResize="0"/>
              <p:nvPr/>
            </p:nvPicPr>
            <p:blipFill rotWithShape="1">
              <a:blip r:embed="rId3">
                <a:alphaModFix/>
              </a:blip>
              <a:srcRect/>
              <a:stretch/>
            </p:blipFill>
            <p:spPr>
              <a:xfrm>
                <a:off x="943304" y="2199290"/>
                <a:ext cx="1968062" cy="1968062"/>
              </a:xfrm>
              <a:prstGeom prst="rect">
                <a:avLst/>
              </a:prstGeom>
              <a:noFill/>
              <a:ln>
                <a:noFill/>
              </a:ln>
            </p:spPr>
          </p:pic>
          <p:sp>
            <p:nvSpPr>
              <p:cNvPr id="455" name="Google Shape;455;p6"/>
              <p:cNvSpPr txBox="1"/>
              <p:nvPr/>
            </p:nvSpPr>
            <p:spPr>
              <a:xfrm>
                <a:off x="834533" y="3908411"/>
                <a:ext cx="224839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a:latin typeface="Calibri"/>
                    <a:ea typeface="Calibri"/>
                    <a:cs typeface="Calibri"/>
                    <a:sym typeface="Calibri"/>
                  </a:rPr>
                  <a:t>Expériences d’enfance</a:t>
                </a:r>
                <a:endParaRPr/>
              </a:p>
            </p:txBody>
          </p:sp>
        </p:grpSp>
        <p:grpSp>
          <p:nvGrpSpPr>
            <p:cNvPr id="456" name="Google Shape;456;p6"/>
            <p:cNvGrpSpPr/>
            <p:nvPr/>
          </p:nvGrpSpPr>
          <p:grpSpPr>
            <a:xfrm>
              <a:off x="5361699" y="3425449"/>
              <a:ext cx="3818010" cy="3227657"/>
              <a:chOff x="3574466" y="2283632"/>
              <a:chExt cx="2545340" cy="2151771"/>
            </a:xfrm>
          </p:grpSpPr>
          <p:sp>
            <p:nvSpPr>
              <p:cNvPr id="457" name="Google Shape;457;p6"/>
              <p:cNvSpPr/>
              <p:nvPr/>
            </p:nvSpPr>
            <p:spPr>
              <a:xfrm>
                <a:off x="3574466" y="2283632"/>
                <a:ext cx="2545340" cy="2151771"/>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rgbClr val="FFFFFF"/>
                  </a:solidFill>
                  <a:latin typeface="Calibri"/>
                  <a:ea typeface="Calibri"/>
                  <a:cs typeface="Calibri"/>
                  <a:sym typeface="Calibri"/>
                </a:endParaRPr>
              </a:p>
            </p:txBody>
          </p:sp>
          <p:pic>
            <p:nvPicPr>
              <p:cNvPr id="458" name="Google Shape;458;p6" descr="Icon&#10;&#10;Description automatically generated"/>
              <p:cNvPicPr preferRelativeResize="0"/>
              <p:nvPr/>
            </p:nvPicPr>
            <p:blipFill rotWithShape="1">
              <a:blip r:embed="rId4">
                <a:alphaModFix/>
              </a:blip>
              <a:srcRect/>
              <a:stretch/>
            </p:blipFill>
            <p:spPr>
              <a:xfrm>
                <a:off x="3954947" y="2375012"/>
                <a:ext cx="1715813" cy="1715813"/>
              </a:xfrm>
              <a:prstGeom prst="rect">
                <a:avLst/>
              </a:prstGeom>
              <a:noFill/>
              <a:ln>
                <a:noFill/>
              </a:ln>
            </p:spPr>
          </p:pic>
          <p:sp>
            <p:nvSpPr>
              <p:cNvPr id="459" name="Google Shape;459;p6"/>
              <p:cNvSpPr txBox="1"/>
              <p:nvPr/>
            </p:nvSpPr>
            <p:spPr>
              <a:xfrm>
                <a:off x="4285739" y="3932978"/>
                <a:ext cx="1173267"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a:latin typeface="Calibri"/>
                    <a:ea typeface="Calibri"/>
                    <a:cs typeface="Calibri"/>
                    <a:sym typeface="Calibri"/>
                  </a:rPr>
                  <a:t>Logement</a:t>
                </a:r>
                <a:endParaRPr/>
              </a:p>
            </p:txBody>
          </p:sp>
        </p:grpSp>
        <p:grpSp>
          <p:nvGrpSpPr>
            <p:cNvPr id="460" name="Google Shape;460;p6"/>
            <p:cNvGrpSpPr/>
            <p:nvPr/>
          </p:nvGrpSpPr>
          <p:grpSpPr>
            <a:xfrm>
              <a:off x="9513625" y="3397901"/>
              <a:ext cx="3765743" cy="3227657"/>
              <a:chOff x="6287343" y="2255959"/>
              <a:chExt cx="2510495" cy="2151771"/>
            </a:xfrm>
          </p:grpSpPr>
          <p:sp>
            <p:nvSpPr>
              <p:cNvPr id="461" name="Google Shape;461;p6"/>
              <p:cNvSpPr/>
              <p:nvPr/>
            </p:nvSpPr>
            <p:spPr>
              <a:xfrm>
                <a:off x="6287343" y="2255959"/>
                <a:ext cx="2510495" cy="2151771"/>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rgbClr val="FFFFFF"/>
                  </a:solidFill>
                  <a:latin typeface="Calibri"/>
                  <a:ea typeface="Calibri"/>
                  <a:cs typeface="Calibri"/>
                  <a:sym typeface="Calibri"/>
                </a:endParaRPr>
              </a:p>
            </p:txBody>
          </p:sp>
          <p:pic>
            <p:nvPicPr>
              <p:cNvPr id="462" name="Google Shape;462;p6" descr="Icon&#10;&#10;Description automatically generated"/>
              <p:cNvPicPr preferRelativeResize="0"/>
              <p:nvPr/>
            </p:nvPicPr>
            <p:blipFill rotWithShape="1">
              <a:blip r:embed="rId5">
                <a:alphaModFix/>
              </a:blip>
              <a:srcRect/>
              <a:stretch/>
            </p:blipFill>
            <p:spPr>
              <a:xfrm>
                <a:off x="6643440" y="2315381"/>
                <a:ext cx="1715813" cy="1715813"/>
              </a:xfrm>
              <a:prstGeom prst="rect">
                <a:avLst/>
              </a:prstGeom>
              <a:noFill/>
              <a:ln>
                <a:noFill/>
              </a:ln>
            </p:spPr>
          </p:pic>
          <p:sp>
            <p:nvSpPr>
              <p:cNvPr id="463" name="Google Shape;463;p6"/>
              <p:cNvSpPr txBox="1"/>
              <p:nvPr/>
            </p:nvSpPr>
            <p:spPr>
              <a:xfrm>
                <a:off x="7069791" y="3937945"/>
                <a:ext cx="104968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a:latin typeface="Calibri"/>
                    <a:ea typeface="Calibri"/>
                    <a:cs typeface="Calibri"/>
                    <a:sym typeface="Calibri"/>
                  </a:rPr>
                  <a:t>É</a:t>
                </a:r>
                <a:r>
                  <a:rPr lang="en-US" sz="2700" b="0" i="0" u="none" strike="noStrike" cap="none">
                    <a:solidFill>
                      <a:srgbClr val="000000"/>
                    </a:solidFill>
                    <a:latin typeface="Calibri"/>
                    <a:ea typeface="Calibri"/>
                    <a:cs typeface="Calibri"/>
                    <a:sym typeface="Calibri"/>
                  </a:rPr>
                  <a:t>ducation</a:t>
                </a:r>
                <a:endParaRPr/>
              </a:p>
            </p:txBody>
          </p:sp>
        </p:grpSp>
        <p:grpSp>
          <p:nvGrpSpPr>
            <p:cNvPr id="464" name="Google Shape;464;p6"/>
            <p:cNvGrpSpPr/>
            <p:nvPr/>
          </p:nvGrpSpPr>
          <p:grpSpPr>
            <a:xfrm>
              <a:off x="13593896" y="3397902"/>
              <a:ext cx="3765743" cy="3227657"/>
              <a:chOff x="8927002" y="2235102"/>
              <a:chExt cx="2510495" cy="2151771"/>
            </a:xfrm>
          </p:grpSpPr>
          <p:sp>
            <p:nvSpPr>
              <p:cNvPr id="465" name="Google Shape;465;p6"/>
              <p:cNvSpPr/>
              <p:nvPr/>
            </p:nvSpPr>
            <p:spPr>
              <a:xfrm>
                <a:off x="8927002" y="2235102"/>
                <a:ext cx="2510495" cy="2151771"/>
              </a:xfrm>
              <a:prstGeom prst="rect">
                <a:avLst/>
              </a:prstGeom>
              <a:solidFill>
                <a:srgbClr val="FFFF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rgbClr val="FFFFFF"/>
                  </a:solidFill>
                  <a:latin typeface="Calibri"/>
                  <a:ea typeface="Calibri"/>
                  <a:cs typeface="Calibri"/>
                  <a:sym typeface="Calibri"/>
                </a:endParaRPr>
              </a:p>
            </p:txBody>
          </p:sp>
          <p:pic>
            <p:nvPicPr>
              <p:cNvPr id="466" name="Google Shape;466;p6" descr="A picture containing logo&#10;&#10;Description automatically generated"/>
              <p:cNvPicPr preferRelativeResize="0"/>
              <p:nvPr/>
            </p:nvPicPr>
            <p:blipFill rotWithShape="1">
              <a:blip r:embed="rId6">
                <a:alphaModFix/>
              </a:blip>
              <a:srcRect/>
              <a:stretch/>
            </p:blipFill>
            <p:spPr>
              <a:xfrm>
                <a:off x="9286523" y="2251808"/>
                <a:ext cx="1715813" cy="1715813"/>
              </a:xfrm>
              <a:prstGeom prst="rect">
                <a:avLst/>
              </a:prstGeom>
              <a:noFill/>
              <a:ln>
                <a:noFill/>
              </a:ln>
            </p:spPr>
          </p:pic>
          <p:sp>
            <p:nvSpPr>
              <p:cNvPr id="467" name="Google Shape;467;p6"/>
              <p:cNvSpPr txBox="1"/>
              <p:nvPr/>
            </p:nvSpPr>
            <p:spPr>
              <a:xfrm>
                <a:off x="9597383" y="3906159"/>
                <a:ext cx="14484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a:latin typeface="Calibri"/>
                    <a:ea typeface="Calibri"/>
                    <a:cs typeface="Calibri"/>
                    <a:sym typeface="Calibri"/>
                  </a:rPr>
                  <a:t>Aide </a:t>
                </a:r>
                <a:r>
                  <a:rPr lang="en-US" sz="2700" err="1">
                    <a:latin typeface="Calibri"/>
                    <a:ea typeface="Calibri"/>
                    <a:cs typeface="Calibri"/>
                    <a:sym typeface="Calibri"/>
                  </a:rPr>
                  <a:t>sociale</a:t>
                </a:r>
                <a:endParaRPr err="1"/>
              </a:p>
            </p:txBody>
          </p:sp>
        </p:grpSp>
        <p:grpSp>
          <p:nvGrpSpPr>
            <p:cNvPr id="468" name="Google Shape;468;p6"/>
            <p:cNvGrpSpPr/>
            <p:nvPr/>
          </p:nvGrpSpPr>
          <p:grpSpPr>
            <a:xfrm>
              <a:off x="7388019" y="6779506"/>
              <a:ext cx="3925868" cy="3227657"/>
              <a:chOff x="4787376" y="4435366"/>
              <a:chExt cx="2617245" cy="2151771"/>
            </a:xfrm>
          </p:grpSpPr>
          <p:sp>
            <p:nvSpPr>
              <p:cNvPr id="469" name="Google Shape;469;p6"/>
              <p:cNvSpPr/>
              <p:nvPr/>
            </p:nvSpPr>
            <p:spPr>
              <a:xfrm>
                <a:off x="4787376" y="4435366"/>
                <a:ext cx="2617245" cy="2151771"/>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rgbClr val="FFFFFF"/>
                  </a:solidFill>
                  <a:latin typeface="Calibri"/>
                  <a:ea typeface="Calibri"/>
                  <a:cs typeface="Calibri"/>
                  <a:sym typeface="Calibri"/>
                </a:endParaRPr>
              </a:p>
            </p:txBody>
          </p:sp>
          <p:pic>
            <p:nvPicPr>
              <p:cNvPr id="470" name="Google Shape;470;p6" descr="Icon&#10;&#10;Description automatically generated"/>
              <p:cNvPicPr preferRelativeResize="0"/>
              <p:nvPr/>
            </p:nvPicPr>
            <p:blipFill rotWithShape="1">
              <a:blip r:embed="rId7">
                <a:alphaModFix/>
              </a:blip>
              <a:srcRect/>
              <a:stretch/>
            </p:blipFill>
            <p:spPr>
              <a:xfrm>
                <a:off x="5236138" y="4551574"/>
                <a:ext cx="1719723" cy="1719723"/>
              </a:xfrm>
              <a:prstGeom prst="rect">
                <a:avLst/>
              </a:prstGeom>
              <a:noFill/>
              <a:ln>
                <a:noFill/>
              </a:ln>
            </p:spPr>
          </p:pic>
          <p:sp>
            <p:nvSpPr>
              <p:cNvPr id="471" name="Google Shape;471;p6"/>
              <p:cNvSpPr txBox="1"/>
              <p:nvPr/>
            </p:nvSpPr>
            <p:spPr>
              <a:xfrm>
                <a:off x="5670237" y="6223908"/>
                <a:ext cx="7887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a:latin typeface="Calibri"/>
                    <a:ea typeface="Calibri"/>
                    <a:cs typeface="Calibri"/>
                    <a:sym typeface="Calibri"/>
                  </a:rPr>
                  <a:t>Emploi</a:t>
                </a:r>
                <a:endParaRPr/>
              </a:p>
            </p:txBody>
          </p:sp>
        </p:grpSp>
        <p:grpSp>
          <p:nvGrpSpPr>
            <p:cNvPr id="472" name="Google Shape;472;p6"/>
            <p:cNvGrpSpPr/>
            <p:nvPr/>
          </p:nvGrpSpPr>
          <p:grpSpPr>
            <a:xfrm>
              <a:off x="11577486" y="6767642"/>
              <a:ext cx="4396951" cy="3237453"/>
              <a:chOff x="7642980" y="4335549"/>
              <a:chExt cx="2931300" cy="2158301"/>
            </a:xfrm>
          </p:grpSpPr>
          <p:sp>
            <p:nvSpPr>
              <p:cNvPr id="473" name="Google Shape;473;p6"/>
              <p:cNvSpPr/>
              <p:nvPr/>
            </p:nvSpPr>
            <p:spPr>
              <a:xfrm>
                <a:off x="7809572" y="4335549"/>
                <a:ext cx="2617245" cy="2151771"/>
              </a:xfrm>
              <a:prstGeom prst="rect">
                <a:avLst/>
              </a:prstGeom>
              <a:solidFill>
                <a:srgbClr val="E3F3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rgbClr val="FFFFFF"/>
                  </a:solidFill>
                  <a:latin typeface="Calibri"/>
                  <a:ea typeface="Calibri"/>
                  <a:cs typeface="Calibri"/>
                  <a:sym typeface="Calibri"/>
                </a:endParaRPr>
              </a:p>
            </p:txBody>
          </p:sp>
          <p:pic>
            <p:nvPicPr>
              <p:cNvPr id="474" name="Google Shape;474;p6" descr="Icon&#10;&#10;Description automatically generated"/>
              <p:cNvPicPr preferRelativeResize="0"/>
              <p:nvPr/>
            </p:nvPicPr>
            <p:blipFill rotWithShape="1">
              <a:blip r:embed="rId8">
                <a:alphaModFix/>
              </a:blip>
              <a:srcRect/>
              <a:stretch/>
            </p:blipFill>
            <p:spPr>
              <a:xfrm>
                <a:off x="8300578" y="4359730"/>
                <a:ext cx="1616104" cy="1616104"/>
              </a:xfrm>
              <a:prstGeom prst="rect">
                <a:avLst/>
              </a:prstGeom>
              <a:noFill/>
              <a:ln>
                <a:noFill/>
              </a:ln>
            </p:spPr>
          </p:pic>
          <p:sp>
            <p:nvSpPr>
              <p:cNvPr id="475" name="Google Shape;475;p6"/>
              <p:cNvSpPr txBox="1"/>
              <p:nvPr/>
            </p:nvSpPr>
            <p:spPr>
              <a:xfrm>
                <a:off x="7642980" y="5878250"/>
                <a:ext cx="2931300" cy="615600"/>
              </a:xfrm>
              <a:prstGeom prst="rect">
                <a:avLst/>
              </a:prstGeom>
              <a:noFill/>
              <a:ln>
                <a:noFill/>
              </a:ln>
            </p:spPr>
            <p:txBody>
              <a:bodyPr spcFirstLastPara="1" wrap="square" lIns="91425" tIns="45700" rIns="91425" bIns="45700" anchor="t" anchorCtr="0">
                <a:spAutoFit/>
              </a:bodyPr>
              <a:lstStyle/>
              <a:p>
                <a:pPr algn="ctr"/>
                <a:r>
                  <a:rPr lang="en-US" sz="2700" err="1">
                    <a:latin typeface="Calibri"/>
                    <a:ea typeface="Calibri"/>
                    <a:cs typeface="Calibri"/>
                    <a:sym typeface="Calibri"/>
                  </a:rPr>
                  <a:t>Accès</a:t>
                </a:r>
                <a:r>
                  <a:rPr lang="en-US" sz="2700">
                    <a:latin typeface="Calibri"/>
                    <a:ea typeface="Calibri"/>
                    <a:cs typeface="Calibri"/>
                    <a:sym typeface="Calibri"/>
                  </a:rPr>
                  <a:t> aux services </a:t>
                </a:r>
                <a:endParaRPr sz="2700">
                  <a:latin typeface="Calibri"/>
                  <a:ea typeface="Calibri"/>
                  <a:cs typeface="Calibri"/>
                  <a:sym typeface="Calibri"/>
                </a:endParaRPr>
              </a:p>
              <a:p>
                <a:pPr algn="ctr"/>
                <a:r>
                  <a:rPr lang="en-US" sz="2700">
                    <a:latin typeface="Calibri"/>
                    <a:ea typeface="Calibri"/>
                    <a:cs typeface="Calibri"/>
                    <a:sym typeface="Calibri"/>
                  </a:rPr>
                  <a:t>de </a:t>
                </a:r>
                <a:r>
                  <a:rPr lang="en-US" sz="2700" err="1">
                    <a:latin typeface="Calibri"/>
                    <a:ea typeface="Calibri"/>
                    <a:cs typeface="Calibri"/>
                    <a:sym typeface="Calibri"/>
                  </a:rPr>
                  <a:t>santé</a:t>
                </a:r>
                <a:endParaRPr err="1"/>
              </a:p>
            </p:txBody>
          </p:sp>
        </p:grpSp>
        <p:grpSp>
          <p:nvGrpSpPr>
            <p:cNvPr id="476" name="Google Shape;476;p6"/>
            <p:cNvGrpSpPr/>
            <p:nvPr/>
          </p:nvGrpSpPr>
          <p:grpSpPr>
            <a:xfrm>
              <a:off x="2815490" y="6779508"/>
              <a:ext cx="3925868" cy="3227657"/>
              <a:chOff x="1876993" y="4519671"/>
              <a:chExt cx="2617245" cy="2151771"/>
            </a:xfrm>
          </p:grpSpPr>
          <p:sp>
            <p:nvSpPr>
              <p:cNvPr id="477" name="Google Shape;477;p6"/>
              <p:cNvSpPr/>
              <p:nvPr/>
            </p:nvSpPr>
            <p:spPr>
              <a:xfrm>
                <a:off x="1876993" y="4519671"/>
                <a:ext cx="2617245" cy="2151771"/>
              </a:xfrm>
              <a:prstGeom prst="rect">
                <a:avLst/>
              </a:prstGeom>
              <a:solidFill>
                <a:srgbClr val="E6D5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rgbClr val="FFFFFF"/>
                  </a:solidFill>
                  <a:latin typeface="Calibri"/>
                  <a:ea typeface="Calibri"/>
                  <a:cs typeface="Calibri"/>
                  <a:sym typeface="Calibri"/>
                </a:endParaRPr>
              </a:p>
            </p:txBody>
          </p:sp>
          <p:sp>
            <p:nvSpPr>
              <p:cNvPr id="478" name="Google Shape;478;p6"/>
              <p:cNvSpPr txBox="1"/>
              <p:nvPr/>
            </p:nvSpPr>
            <p:spPr>
              <a:xfrm>
                <a:off x="2713316" y="6308209"/>
                <a:ext cx="8817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a:latin typeface="Calibri"/>
                    <a:ea typeface="Calibri"/>
                    <a:cs typeface="Calibri"/>
                    <a:sym typeface="Calibri"/>
                  </a:rPr>
                  <a:t>Revenu</a:t>
                </a:r>
                <a:endParaRPr/>
              </a:p>
            </p:txBody>
          </p:sp>
          <p:pic>
            <p:nvPicPr>
              <p:cNvPr id="479" name="Google Shape;479;p6" descr="Icon&#10;&#10;Description automatically generated"/>
              <p:cNvPicPr preferRelativeResize="0"/>
              <p:nvPr/>
            </p:nvPicPr>
            <p:blipFill rotWithShape="1">
              <a:blip r:embed="rId9">
                <a:alphaModFix/>
              </a:blip>
              <a:srcRect/>
              <a:stretch/>
            </p:blipFill>
            <p:spPr>
              <a:xfrm>
                <a:off x="2436437" y="4780271"/>
                <a:ext cx="1527938" cy="1527938"/>
              </a:xfrm>
              <a:prstGeom prst="rect">
                <a:avLst/>
              </a:prstGeom>
              <a:noFill/>
              <a:ln>
                <a:noFill/>
              </a:ln>
            </p:spPr>
          </p:pic>
        </p:grpSp>
      </p:grpSp>
      <p:sp>
        <p:nvSpPr>
          <p:cNvPr id="3" name="TextBox 2">
            <a:extLst>
              <a:ext uri="{FF2B5EF4-FFF2-40B4-BE49-F238E27FC236}">
                <a16:creationId xmlns:a16="http://schemas.microsoft.com/office/drawing/2014/main" id="{980ED5CD-5CF1-5BF0-8455-67880CB99D74}"/>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7"/>
          <p:cNvSpPr txBox="1">
            <a:spLocks noGrp="1"/>
          </p:cNvSpPr>
          <p:nvPr>
            <p:ph type="title"/>
          </p:nvPr>
        </p:nvSpPr>
        <p:spPr>
          <a:xfrm>
            <a:off x="4571998" y="319088"/>
            <a:ext cx="13258800" cy="1090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292929"/>
              </a:buClr>
              <a:buSzPts val="7100"/>
              <a:buFont typeface="Poppins"/>
              <a:buNone/>
            </a:pPr>
            <a:r>
              <a:rPr lang="en-US" sz="7100">
                <a:solidFill>
                  <a:srgbClr val="292929"/>
                </a:solidFill>
                <a:latin typeface="Poppins"/>
                <a:ea typeface="Poppins"/>
                <a:cs typeface="Poppins"/>
                <a:sym typeface="Poppins"/>
              </a:rPr>
              <a:t>Déterminants sociaux de la santé</a:t>
            </a:r>
            <a:endParaRPr sz="7100">
              <a:solidFill>
                <a:srgbClr val="292929"/>
              </a:solidFill>
              <a:latin typeface="Poppins"/>
              <a:ea typeface="Poppins"/>
              <a:cs typeface="Poppins"/>
              <a:sym typeface="Poppins"/>
            </a:endParaRPr>
          </a:p>
          <a:p>
            <a:pPr marL="0" lvl="0" indent="0" algn="l" rtl="0">
              <a:lnSpc>
                <a:spcPct val="90000"/>
              </a:lnSpc>
              <a:spcBef>
                <a:spcPts val="0"/>
              </a:spcBef>
              <a:spcAft>
                <a:spcPts val="0"/>
              </a:spcAft>
              <a:buClr>
                <a:schemeClr val="dk1"/>
              </a:buClr>
              <a:buSzPts val="6600"/>
              <a:buFont typeface="Poppins"/>
              <a:buNone/>
            </a:pPr>
            <a:endParaRPr sz="6600">
              <a:latin typeface="Poppins"/>
              <a:ea typeface="Poppins"/>
              <a:cs typeface="Poppins"/>
              <a:sym typeface="Poppins"/>
            </a:endParaRPr>
          </a:p>
        </p:txBody>
      </p:sp>
      <p:sp>
        <p:nvSpPr>
          <p:cNvPr id="485" name="Google Shape;485;p7"/>
          <p:cNvSpPr txBox="1">
            <a:spLocks noGrp="1"/>
          </p:cNvSpPr>
          <p:nvPr>
            <p:ph type="body" idx="1"/>
          </p:nvPr>
        </p:nvSpPr>
        <p:spPr>
          <a:xfrm>
            <a:off x="5930658" y="3035780"/>
            <a:ext cx="11593900" cy="6934200"/>
          </a:xfrm>
          <a:prstGeom prst="rect">
            <a:avLst/>
          </a:prstGeom>
          <a:noFill/>
          <a:ln>
            <a:noFill/>
          </a:ln>
        </p:spPr>
        <p:txBody>
          <a:bodyPr spcFirstLastPara="1" wrap="square" lIns="91425" tIns="45700" rIns="91425" bIns="45700" anchor="t" anchorCtr="0">
            <a:noAutofit/>
          </a:bodyPr>
          <a:lstStyle/>
          <a:p>
            <a:pPr marL="228600" indent="-228600" algn="l">
              <a:lnSpc>
                <a:spcPct val="150000"/>
              </a:lnSpc>
              <a:spcBef>
                <a:spcPts val="0"/>
              </a:spcBef>
            </a:pPr>
            <a:r>
              <a:rPr lang="en-US"/>
              <a:t> Les </a:t>
            </a:r>
            <a:r>
              <a:rPr lang="en-US" err="1"/>
              <a:t>déterminants</a:t>
            </a:r>
            <a:r>
              <a:rPr lang="en-US"/>
              <a:t> </a:t>
            </a:r>
            <a:r>
              <a:rPr lang="en-US" err="1"/>
              <a:t>sociaux</a:t>
            </a:r>
            <a:r>
              <a:rPr lang="en-US"/>
              <a:t> de la </a:t>
            </a:r>
            <a:r>
              <a:rPr lang="en-US" err="1"/>
              <a:t>santé</a:t>
            </a:r>
            <a:r>
              <a:rPr lang="en-US"/>
              <a:t> </a:t>
            </a:r>
            <a:r>
              <a:rPr lang="en-US" err="1"/>
              <a:t>reflètent</a:t>
            </a:r>
            <a:r>
              <a:rPr lang="en-US"/>
              <a:t> les conditions et </a:t>
            </a:r>
            <a:r>
              <a:rPr lang="en-US" err="1"/>
              <a:t>facteurs</a:t>
            </a:r>
            <a:r>
              <a:rPr lang="en-US"/>
              <a:t> </a:t>
            </a:r>
            <a:r>
              <a:rPr lang="en-US" err="1"/>
              <a:t>sociaux</a:t>
            </a:r>
            <a:r>
              <a:rPr lang="en-US"/>
              <a:t> dans </a:t>
            </a:r>
            <a:r>
              <a:rPr lang="en-US" err="1"/>
              <a:t>l'environnement</a:t>
            </a:r>
            <a:r>
              <a:rPr lang="en-US"/>
              <a:t> </a:t>
            </a:r>
            <a:r>
              <a:rPr lang="en-US" err="1"/>
              <a:t>où</a:t>
            </a:r>
            <a:r>
              <a:rPr lang="en-US"/>
              <a:t> les </a:t>
            </a:r>
            <a:r>
              <a:rPr lang="en-US" err="1"/>
              <a:t>personnes</a:t>
            </a:r>
            <a:r>
              <a:rPr lang="en-US"/>
              <a:t> </a:t>
            </a:r>
            <a:r>
              <a:rPr lang="en-US" err="1"/>
              <a:t>sont</a:t>
            </a:r>
            <a:r>
              <a:rPr lang="en-US"/>
              <a:t> </a:t>
            </a:r>
            <a:r>
              <a:rPr lang="en-US" err="1"/>
              <a:t>nées</a:t>
            </a:r>
            <a:r>
              <a:rPr lang="en-US"/>
              <a:t>, </a:t>
            </a:r>
            <a:r>
              <a:rPr lang="en-US" err="1"/>
              <a:t>vivent</a:t>
            </a:r>
            <a:r>
              <a:rPr lang="en-US"/>
              <a:t>, </a:t>
            </a:r>
            <a:r>
              <a:rPr lang="en-US" err="1"/>
              <a:t>apprennent</a:t>
            </a:r>
            <a:r>
              <a:rPr lang="en-US"/>
              <a:t>, </a:t>
            </a:r>
            <a:r>
              <a:rPr lang="en-US" err="1"/>
              <a:t>jouent</a:t>
            </a:r>
            <a:r>
              <a:rPr lang="en-US"/>
              <a:t>, </a:t>
            </a:r>
            <a:r>
              <a:rPr lang="en-US" err="1"/>
              <a:t>travaillent</a:t>
            </a:r>
            <a:r>
              <a:rPr lang="en-US"/>
              <a:t> et </a:t>
            </a:r>
            <a:r>
              <a:rPr lang="en-US" err="1"/>
              <a:t>vieillissent</a:t>
            </a:r>
            <a:r>
              <a:rPr lang="en-US"/>
              <a:t>.</a:t>
            </a:r>
            <a:endParaRPr lang="fr-FR"/>
          </a:p>
          <a:p>
            <a:pPr marL="0" indent="0" algn="l">
              <a:lnSpc>
                <a:spcPct val="150000"/>
              </a:lnSpc>
              <a:spcBef>
                <a:spcPts val="0"/>
              </a:spcBef>
              <a:buNone/>
            </a:pPr>
            <a:endParaRPr lang="en-US"/>
          </a:p>
          <a:p>
            <a:pPr marL="228600" indent="-228600" algn="l">
              <a:lnSpc>
                <a:spcPct val="150000"/>
              </a:lnSpc>
              <a:spcBef>
                <a:spcPts val="0"/>
              </a:spcBef>
            </a:pPr>
            <a:r>
              <a:rPr lang="en-US"/>
              <a:t> </a:t>
            </a:r>
            <a:r>
              <a:rPr lang="en-US" err="1"/>
              <a:t>Également</a:t>
            </a:r>
            <a:r>
              <a:rPr lang="en-US"/>
              <a:t> </a:t>
            </a:r>
            <a:r>
              <a:rPr lang="en-US" err="1"/>
              <a:t>appelés</a:t>
            </a:r>
            <a:r>
              <a:rPr lang="en-US"/>
              <a:t> </a:t>
            </a:r>
            <a:r>
              <a:rPr lang="en-US" err="1"/>
              <a:t>déterminants</a:t>
            </a:r>
            <a:r>
              <a:rPr lang="en-US"/>
              <a:t> </a:t>
            </a:r>
            <a:r>
              <a:rPr lang="en-US" err="1"/>
              <a:t>sociaux</a:t>
            </a:r>
            <a:r>
              <a:rPr lang="en-US"/>
              <a:t> et physiques de la </a:t>
            </a:r>
            <a:r>
              <a:rPr lang="en-US" err="1"/>
              <a:t>santé</a:t>
            </a:r>
            <a:r>
              <a:rPr lang="en-US"/>
              <a:t>, </a:t>
            </a:r>
            <a:r>
              <a:rPr lang="en-US" err="1"/>
              <a:t>ils</a:t>
            </a:r>
            <a:r>
              <a:rPr lang="en-US"/>
              <a:t> </a:t>
            </a:r>
            <a:r>
              <a:rPr lang="en-US" err="1"/>
              <a:t>ont</a:t>
            </a:r>
            <a:r>
              <a:rPr lang="en-US"/>
              <a:t> un impact sur un large </a:t>
            </a:r>
            <a:r>
              <a:rPr lang="en-US" err="1"/>
              <a:t>éventail</a:t>
            </a:r>
            <a:r>
              <a:rPr lang="en-US"/>
              <a:t> de </a:t>
            </a:r>
            <a:r>
              <a:rPr lang="en-US" err="1"/>
              <a:t>résultats</a:t>
            </a:r>
            <a:r>
              <a:rPr lang="en-US"/>
              <a:t> </a:t>
            </a:r>
            <a:r>
              <a:rPr lang="en-US" err="1"/>
              <a:t>en</a:t>
            </a:r>
            <a:r>
              <a:rPr lang="en-US"/>
              <a:t> matière de </a:t>
            </a:r>
            <a:r>
              <a:rPr lang="en-US" err="1"/>
              <a:t>santé</a:t>
            </a:r>
            <a:r>
              <a:rPr lang="en-US"/>
              <a:t>, de </a:t>
            </a:r>
            <a:r>
              <a:rPr lang="en-US" err="1"/>
              <a:t>fonctionnement</a:t>
            </a:r>
            <a:r>
              <a:rPr lang="en-US"/>
              <a:t> et de </a:t>
            </a:r>
            <a:r>
              <a:rPr lang="en-US" err="1"/>
              <a:t>qualité</a:t>
            </a:r>
            <a:r>
              <a:rPr lang="en-US"/>
              <a:t> de vie.</a:t>
            </a:r>
          </a:p>
        </p:txBody>
      </p:sp>
      <p:sp>
        <p:nvSpPr>
          <p:cNvPr id="3" name="TextBox 2">
            <a:extLst>
              <a:ext uri="{FF2B5EF4-FFF2-40B4-BE49-F238E27FC236}">
                <a16:creationId xmlns:a16="http://schemas.microsoft.com/office/drawing/2014/main" id="{667628F3-8EED-CDF5-3143-BA366D1184BA}"/>
              </a:ext>
            </a:extLst>
          </p:cNvPr>
          <p:cNvSpPr txBox="1"/>
          <p:nvPr/>
        </p:nvSpPr>
        <p:spPr>
          <a:xfrm>
            <a:off x="14532575" y="9837008"/>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8"/>
          <p:cNvSpPr txBox="1">
            <a:spLocks noGrp="1"/>
          </p:cNvSpPr>
          <p:nvPr>
            <p:ph type="title"/>
          </p:nvPr>
        </p:nvSpPr>
        <p:spPr>
          <a:xfrm>
            <a:off x="762000" y="547689"/>
            <a:ext cx="15773400" cy="1166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92929"/>
              </a:buClr>
              <a:buSzPts val="7100"/>
              <a:buFont typeface="Poppins"/>
              <a:buNone/>
            </a:pPr>
            <a:r>
              <a:rPr lang="en-US"/>
              <a:t>Équité vaccinale</a:t>
            </a:r>
            <a:endParaRPr/>
          </a:p>
        </p:txBody>
      </p:sp>
      <p:sp>
        <p:nvSpPr>
          <p:cNvPr id="491" name="Google Shape;491;p8"/>
          <p:cNvSpPr txBox="1">
            <a:spLocks noGrp="1"/>
          </p:cNvSpPr>
          <p:nvPr>
            <p:ph type="body" idx="1"/>
          </p:nvPr>
        </p:nvSpPr>
        <p:spPr>
          <a:xfrm>
            <a:off x="762000" y="2326975"/>
            <a:ext cx="6553200" cy="5445424"/>
          </a:xfrm>
          <a:prstGeom prst="rect">
            <a:avLst/>
          </a:prstGeom>
          <a:noFill/>
          <a:ln>
            <a:noFill/>
          </a:ln>
        </p:spPr>
        <p:txBody>
          <a:bodyPr spcFirstLastPara="1" wrap="square" lIns="91425" tIns="45700" rIns="91425" bIns="45700" anchor="t" anchorCtr="0">
            <a:noAutofit/>
          </a:bodyPr>
          <a:lstStyle/>
          <a:p>
            <a:pPr marL="228600" indent="-228600">
              <a:lnSpc>
                <a:spcPct val="150000"/>
              </a:lnSpc>
              <a:spcBef>
                <a:spcPts val="0"/>
              </a:spcBef>
            </a:pPr>
            <a:r>
              <a:rPr lang="en-US" err="1"/>
              <a:t>Garantir</a:t>
            </a:r>
            <a:r>
              <a:rPr lang="en-US"/>
              <a:t> à </a:t>
            </a:r>
            <a:r>
              <a:rPr lang="en-US" err="1"/>
              <a:t>tous</a:t>
            </a:r>
            <a:r>
              <a:rPr lang="en-US"/>
              <a:t>, </a:t>
            </a:r>
            <a:r>
              <a:rPr lang="en-US" err="1"/>
              <a:t>partout</a:t>
            </a:r>
            <a:r>
              <a:rPr lang="en-US"/>
              <a:t>, un </a:t>
            </a:r>
            <a:r>
              <a:rPr lang="en-US" err="1"/>
              <a:t>accès</a:t>
            </a:r>
            <a:r>
              <a:rPr lang="en-US"/>
              <a:t> </a:t>
            </a:r>
            <a:r>
              <a:rPr lang="en-US" err="1"/>
              <a:t>égal</a:t>
            </a:r>
            <a:r>
              <a:rPr lang="en-US"/>
              <a:t> aux </a:t>
            </a:r>
            <a:r>
              <a:rPr lang="en-US" err="1"/>
              <a:t>vaccins</a:t>
            </a:r>
          </a:p>
          <a:p>
            <a:pPr marL="228600" indent="-228600">
              <a:lnSpc>
                <a:spcPct val="150000"/>
              </a:lnSpc>
              <a:spcBef>
                <a:spcPts val="0"/>
              </a:spcBef>
            </a:pPr>
            <a:endParaRPr lang="en-US"/>
          </a:p>
          <a:p>
            <a:pPr marL="228600" indent="-228600">
              <a:lnSpc>
                <a:spcPct val="150000"/>
              </a:lnSpc>
              <a:spcBef>
                <a:spcPts val="0"/>
              </a:spcBef>
            </a:pPr>
            <a:r>
              <a:rPr lang="en-US"/>
              <a:t> Les </a:t>
            </a:r>
            <a:r>
              <a:rPr lang="en-US" err="1"/>
              <a:t>vaccins</a:t>
            </a:r>
            <a:r>
              <a:rPr lang="en-US"/>
              <a:t> </a:t>
            </a:r>
            <a:r>
              <a:rPr lang="en-US" err="1"/>
              <a:t>doivent</a:t>
            </a:r>
            <a:r>
              <a:rPr lang="en-US"/>
              <a:t> </a:t>
            </a:r>
            <a:r>
              <a:rPr lang="en-US" err="1"/>
              <a:t>être</a:t>
            </a:r>
            <a:r>
              <a:rPr lang="en-US"/>
              <a:t> </a:t>
            </a:r>
            <a:r>
              <a:rPr lang="en-US" err="1"/>
              <a:t>répartis</a:t>
            </a:r>
            <a:r>
              <a:rPr lang="en-US"/>
              <a:t> entre les pays </a:t>
            </a:r>
            <a:r>
              <a:rPr lang="en-US" err="1"/>
              <a:t>en</a:t>
            </a:r>
            <a:r>
              <a:rPr lang="en-US"/>
              <a:t> </a:t>
            </a:r>
            <a:r>
              <a:rPr lang="en-US" err="1"/>
              <a:t>fonction</a:t>
            </a:r>
            <a:r>
              <a:rPr lang="en-US"/>
              <a:t> des </a:t>
            </a:r>
            <a:r>
              <a:rPr lang="en-US" err="1"/>
              <a:t>besoins</a:t>
            </a:r>
            <a:r>
              <a:rPr lang="en-US"/>
              <a:t> et </a:t>
            </a:r>
            <a:r>
              <a:rPr lang="en-US" err="1"/>
              <a:t>indépendamment</a:t>
            </a:r>
            <a:r>
              <a:rPr lang="en-US"/>
              <a:t> du </a:t>
            </a:r>
            <a:r>
              <a:rPr lang="en-US" err="1"/>
              <a:t>statut</a:t>
            </a:r>
            <a:r>
              <a:rPr lang="en-US"/>
              <a:t> </a:t>
            </a:r>
            <a:r>
              <a:rPr lang="en-US" err="1"/>
              <a:t>économique</a:t>
            </a:r>
            <a:r>
              <a:rPr lang="en-US"/>
              <a:t>.</a:t>
            </a:r>
            <a:endParaRPr/>
          </a:p>
          <a:p>
            <a:pPr marL="203200" lvl="0" indent="0" algn="l" rtl="0">
              <a:lnSpc>
                <a:spcPct val="150000"/>
              </a:lnSpc>
              <a:spcBef>
                <a:spcPts val="1000"/>
              </a:spcBef>
              <a:spcAft>
                <a:spcPts val="0"/>
              </a:spcAft>
              <a:buClr>
                <a:srgbClr val="292929"/>
              </a:buClr>
              <a:buSzPts val="3200"/>
              <a:buNone/>
            </a:pPr>
            <a:endParaRPr/>
          </a:p>
        </p:txBody>
      </p:sp>
      <p:pic>
        <p:nvPicPr>
          <p:cNvPr id="492" name="Google Shape;492;p8" descr="Covid vaccine wait challenged my commitment to equity and exposed my  privilege"/>
          <p:cNvPicPr preferRelativeResize="0"/>
          <p:nvPr/>
        </p:nvPicPr>
        <p:blipFill rotWithShape="1">
          <a:blip r:embed="rId3">
            <a:alphaModFix/>
          </a:blip>
          <a:srcRect/>
          <a:stretch/>
        </p:blipFill>
        <p:spPr>
          <a:xfrm>
            <a:off x="7772247" y="2326974"/>
            <a:ext cx="10058553" cy="5633052"/>
          </a:xfrm>
          <a:prstGeom prst="rect">
            <a:avLst/>
          </a:prstGeom>
          <a:noFill/>
          <a:ln>
            <a:noFill/>
          </a:ln>
        </p:spPr>
      </p:pic>
      <p:sp>
        <p:nvSpPr>
          <p:cNvPr id="3" name="TextBox 2">
            <a:extLst>
              <a:ext uri="{FF2B5EF4-FFF2-40B4-BE49-F238E27FC236}">
                <a16:creationId xmlns:a16="http://schemas.microsoft.com/office/drawing/2014/main" id="{690092F1-682C-5047-DC17-8420C8A08876}"/>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9"/>
          <p:cNvSpPr txBox="1">
            <a:spLocks noGrp="1"/>
          </p:cNvSpPr>
          <p:nvPr>
            <p:ph type="title"/>
          </p:nvPr>
        </p:nvSpPr>
        <p:spPr>
          <a:xfrm>
            <a:off x="762000" y="547689"/>
            <a:ext cx="16743871" cy="1166812"/>
          </a:xfrm>
          <a:prstGeom prst="rect">
            <a:avLst/>
          </a:prstGeom>
          <a:noFill/>
          <a:ln>
            <a:noFill/>
          </a:ln>
        </p:spPr>
        <p:txBody>
          <a:bodyPr spcFirstLastPara="1" wrap="square" lIns="91425" tIns="45700" rIns="91425" bIns="45700" anchor="t" anchorCtr="0">
            <a:noAutofit/>
          </a:bodyPr>
          <a:lstStyle/>
          <a:p>
            <a:r>
              <a:rPr lang="en-US" sz="4800"/>
              <a:t>Qui </a:t>
            </a:r>
            <a:r>
              <a:rPr lang="en-US" sz="4800" err="1"/>
              <a:t>est</a:t>
            </a:r>
            <a:r>
              <a:rPr lang="en-US" sz="4800"/>
              <a:t> touché par </a:t>
            </a:r>
            <a:r>
              <a:rPr lang="en-US" sz="4800" err="1"/>
              <a:t>l'iniquité</a:t>
            </a:r>
            <a:r>
              <a:rPr lang="en-US" sz="4800"/>
              <a:t> </a:t>
            </a:r>
            <a:r>
              <a:rPr lang="en-US" sz="4800" err="1"/>
              <a:t>en</a:t>
            </a:r>
            <a:r>
              <a:rPr lang="en-US" sz="4800"/>
              <a:t> matière de </a:t>
            </a:r>
            <a:r>
              <a:rPr lang="en-US" sz="4800" err="1"/>
              <a:t>vaccins</a:t>
            </a:r>
            <a:r>
              <a:rPr lang="en-US" sz="4800"/>
              <a:t> ?</a:t>
            </a:r>
            <a:endParaRPr lang="fr-FR" sz="4800"/>
          </a:p>
        </p:txBody>
      </p:sp>
      <p:sp>
        <p:nvSpPr>
          <p:cNvPr id="498" name="Google Shape;498;p9"/>
          <p:cNvSpPr txBox="1">
            <a:spLocks noGrp="1"/>
          </p:cNvSpPr>
          <p:nvPr>
            <p:ph type="body" idx="1"/>
          </p:nvPr>
        </p:nvSpPr>
        <p:spPr>
          <a:xfrm>
            <a:off x="762000" y="2095503"/>
            <a:ext cx="15773400" cy="7170735"/>
          </a:xfrm>
          <a:prstGeom prst="rect">
            <a:avLst/>
          </a:prstGeom>
          <a:noFill/>
          <a:ln>
            <a:noFill/>
          </a:ln>
        </p:spPr>
        <p:txBody>
          <a:bodyPr spcFirstLastPara="1" wrap="square" lIns="91425" tIns="45700" rIns="91425" bIns="45700" anchor="t" anchorCtr="0">
            <a:noAutofit/>
          </a:bodyPr>
          <a:lstStyle/>
          <a:p>
            <a:pPr marL="0" indent="0">
              <a:lnSpc>
                <a:spcPct val="113999"/>
              </a:lnSpc>
              <a:spcBef>
                <a:spcPts val="0"/>
              </a:spcBef>
              <a:buNone/>
            </a:pPr>
            <a:r>
              <a:rPr lang="en-US" sz="3800">
                <a:ea typeface="Poppins"/>
                <a:sym typeface="Poppins"/>
              </a:rPr>
              <a:t>Les populations mal </a:t>
            </a:r>
            <a:r>
              <a:rPr lang="en-US" sz="3800" err="1">
                <a:ea typeface="Poppins"/>
                <a:sym typeface="Poppins"/>
              </a:rPr>
              <a:t>desservies</a:t>
            </a:r>
            <a:r>
              <a:rPr lang="en-US" sz="3800">
                <a:ea typeface="Poppins"/>
                <a:sym typeface="Poppins"/>
              </a:rPr>
              <a:t> </a:t>
            </a:r>
            <a:r>
              <a:rPr lang="en-US" sz="3800" err="1">
                <a:ea typeface="Poppins"/>
                <a:sym typeface="Poppins"/>
              </a:rPr>
              <a:t>présentant</a:t>
            </a:r>
            <a:r>
              <a:rPr lang="en-US" sz="3800">
                <a:ea typeface="Poppins"/>
                <a:sym typeface="Poppins"/>
              </a:rPr>
              <a:t> des lacunes </a:t>
            </a:r>
            <a:r>
              <a:rPr lang="en-US" sz="3800" err="1">
                <a:ea typeface="Poppins"/>
                <a:sym typeface="Poppins"/>
              </a:rPr>
              <a:t>en</a:t>
            </a:r>
            <a:r>
              <a:rPr lang="en-US" sz="3800">
                <a:ea typeface="Poppins"/>
                <a:sym typeface="Poppins"/>
              </a:rPr>
              <a:t> matière </a:t>
            </a:r>
            <a:r>
              <a:rPr lang="en-US" sz="3800" err="1">
                <a:ea typeface="Poppins"/>
                <a:sym typeface="Poppins"/>
              </a:rPr>
              <a:t>d'immunité</a:t>
            </a:r>
            <a:r>
              <a:rPr lang="en-US" sz="3800">
                <a:ea typeface="Poppins"/>
                <a:sym typeface="Poppins"/>
              </a:rPr>
              <a:t> et un </a:t>
            </a:r>
            <a:r>
              <a:rPr lang="en-US" sz="3800" err="1">
                <a:ea typeface="Poppins"/>
                <a:sym typeface="Poppins"/>
              </a:rPr>
              <a:t>risque</a:t>
            </a:r>
            <a:r>
              <a:rPr lang="en-US" sz="3800">
                <a:ea typeface="Poppins"/>
                <a:sym typeface="Poppins"/>
              </a:rPr>
              <a:t> </a:t>
            </a:r>
            <a:r>
              <a:rPr lang="en-US" sz="3800" err="1">
                <a:ea typeface="Poppins"/>
                <a:sym typeface="Poppins"/>
              </a:rPr>
              <a:t>disproportionné</a:t>
            </a:r>
            <a:r>
              <a:rPr lang="en-US" sz="3800">
                <a:ea typeface="Poppins"/>
                <a:sym typeface="Poppins"/>
              </a:rPr>
              <a:t> de </a:t>
            </a:r>
            <a:r>
              <a:rPr lang="en-US" sz="3800" err="1">
                <a:ea typeface="Poppins"/>
                <a:sym typeface="Poppins"/>
              </a:rPr>
              <a:t>contracter</a:t>
            </a:r>
            <a:r>
              <a:rPr lang="en-US" sz="3800">
                <a:ea typeface="Poppins"/>
                <a:sym typeface="Poppins"/>
              </a:rPr>
              <a:t> des maladies </a:t>
            </a:r>
            <a:r>
              <a:rPr lang="en-US" sz="3800" err="1">
                <a:ea typeface="Poppins"/>
                <a:sym typeface="Poppins"/>
              </a:rPr>
              <a:t>évitables</a:t>
            </a:r>
            <a:r>
              <a:rPr lang="en-US" sz="3800">
                <a:ea typeface="Poppins"/>
                <a:sym typeface="Poppins"/>
              </a:rPr>
              <a:t> par la vaccination:</a:t>
            </a:r>
            <a:endParaRPr lang="fr-FR"/>
          </a:p>
          <a:p>
            <a:pPr marL="0" lvl="0" indent="0" algn="l" rtl="0">
              <a:lnSpc>
                <a:spcPct val="114000"/>
              </a:lnSpc>
              <a:spcBef>
                <a:spcPts val="0"/>
              </a:spcBef>
              <a:spcAft>
                <a:spcPts val="0"/>
              </a:spcAft>
              <a:buClr>
                <a:srgbClr val="000000"/>
              </a:buClr>
              <a:buSzPct val="100000"/>
              <a:buNone/>
            </a:pPr>
            <a:endParaRPr sz="3800">
              <a:solidFill>
                <a:srgbClr val="000000"/>
              </a:solidFill>
              <a:ea typeface="Poppins"/>
              <a:cs typeface="Poppins"/>
            </a:endParaRPr>
          </a:p>
          <a:p>
            <a:pPr marL="685800" lvl="1" indent="-246380" algn="l" rtl="0">
              <a:lnSpc>
                <a:spcPct val="114000"/>
              </a:lnSpc>
              <a:spcBef>
                <a:spcPts val="500"/>
              </a:spcBef>
              <a:spcAft>
                <a:spcPts val="0"/>
              </a:spcAft>
              <a:buClr>
                <a:srgbClr val="000000"/>
              </a:buClr>
              <a:buSzPct val="100000"/>
              <a:buFont typeface="Arial"/>
              <a:buChar char="•"/>
            </a:pPr>
            <a:r>
              <a:rPr lang="en-US" sz="3800">
                <a:solidFill>
                  <a:srgbClr val="000000"/>
                </a:solidFill>
                <a:ea typeface="Poppins"/>
                <a:cs typeface="Poppins"/>
                <a:sym typeface="Poppins"/>
              </a:rPr>
              <a:t>Enfants zero-doses</a:t>
            </a:r>
            <a:endParaRPr sz="3800"/>
          </a:p>
          <a:p>
            <a:pPr marL="685800" lvl="1" indent="-246380" algn="l" rtl="0">
              <a:lnSpc>
                <a:spcPct val="114000"/>
              </a:lnSpc>
              <a:spcBef>
                <a:spcPts val="500"/>
              </a:spcBef>
              <a:spcAft>
                <a:spcPts val="0"/>
              </a:spcAft>
              <a:buClr>
                <a:srgbClr val="000000"/>
              </a:buClr>
              <a:buSzPct val="100000"/>
              <a:buFont typeface="Arial"/>
              <a:buChar char="•"/>
            </a:pPr>
            <a:r>
              <a:rPr lang="en-US" sz="3800">
                <a:solidFill>
                  <a:srgbClr val="000000"/>
                </a:solidFill>
                <a:ea typeface="Poppins"/>
                <a:cs typeface="Poppins"/>
                <a:sym typeface="Poppins"/>
              </a:rPr>
              <a:t>Populations </a:t>
            </a:r>
            <a:r>
              <a:rPr lang="en-US" sz="3800" err="1">
                <a:solidFill>
                  <a:srgbClr val="000000"/>
                </a:solidFill>
                <a:ea typeface="Poppins"/>
                <a:cs typeface="Poppins"/>
                <a:sym typeface="Poppins"/>
              </a:rPr>
              <a:t>touchés</a:t>
            </a:r>
            <a:r>
              <a:rPr lang="en-US" sz="3800">
                <a:solidFill>
                  <a:srgbClr val="000000"/>
                </a:solidFill>
                <a:ea typeface="Poppins"/>
                <a:cs typeface="Poppins"/>
                <a:sym typeface="Poppins"/>
              </a:rPr>
              <a:t> par des </a:t>
            </a:r>
            <a:r>
              <a:rPr lang="en-US" sz="3800" err="1">
                <a:solidFill>
                  <a:srgbClr val="000000"/>
                </a:solidFill>
                <a:ea typeface="Poppins"/>
                <a:cs typeface="Poppins"/>
                <a:sym typeface="Poppins"/>
              </a:rPr>
              <a:t>conflits</a:t>
            </a:r>
            <a:r>
              <a:rPr lang="en-US" sz="3800">
                <a:solidFill>
                  <a:srgbClr val="000000"/>
                </a:solidFill>
                <a:ea typeface="Poppins"/>
                <a:cs typeface="Poppins"/>
                <a:sym typeface="Poppins"/>
              </a:rPr>
              <a:t>, des </a:t>
            </a:r>
            <a:r>
              <a:rPr lang="en-US" sz="3800" err="1">
                <a:solidFill>
                  <a:srgbClr val="000000"/>
                </a:solidFill>
                <a:ea typeface="Poppins"/>
                <a:cs typeface="Poppins"/>
                <a:sym typeface="Poppins"/>
              </a:rPr>
              <a:t>désastres</a:t>
            </a:r>
            <a:r>
              <a:rPr lang="en-US" sz="3800">
                <a:solidFill>
                  <a:srgbClr val="000000"/>
                </a:solidFill>
                <a:ea typeface="Poppins"/>
                <a:cs typeface="Poppins"/>
                <a:sym typeface="Poppins"/>
              </a:rPr>
              <a:t> et des crises </a:t>
            </a:r>
            <a:r>
              <a:rPr lang="en-US" sz="3800" err="1">
                <a:solidFill>
                  <a:srgbClr val="000000"/>
                </a:solidFill>
                <a:ea typeface="Poppins"/>
                <a:cs typeface="Poppins"/>
                <a:sym typeface="Poppins"/>
              </a:rPr>
              <a:t>humanitaires</a:t>
            </a:r>
            <a:endParaRPr sz="3800" err="1">
              <a:solidFill>
                <a:srgbClr val="000000"/>
              </a:solidFill>
              <a:ea typeface="Poppins"/>
              <a:cs typeface="Poppins"/>
            </a:endParaRPr>
          </a:p>
          <a:p>
            <a:pPr marL="685800" lvl="1" indent="-246380" algn="l" rtl="0">
              <a:lnSpc>
                <a:spcPct val="114000"/>
              </a:lnSpc>
              <a:spcBef>
                <a:spcPts val="500"/>
              </a:spcBef>
              <a:spcAft>
                <a:spcPts val="0"/>
              </a:spcAft>
              <a:buClr>
                <a:srgbClr val="000000"/>
              </a:buClr>
              <a:buSzPct val="100000"/>
              <a:buFont typeface="Arial"/>
              <a:buChar char="•"/>
            </a:pPr>
            <a:r>
              <a:rPr lang="en-US" sz="3800">
                <a:solidFill>
                  <a:srgbClr val="000000"/>
                </a:solidFill>
                <a:ea typeface="Poppins"/>
                <a:cs typeface="Poppins"/>
                <a:sym typeface="Poppins"/>
              </a:rPr>
              <a:t>Populations </a:t>
            </a:r>
            <a:r>
              <a:rPr lang="en-US" sz="3800" err="1">
                <a:solidFill>
                  <a:srgbClr val="000000"/>
                </a:solidFill>
                <a:ea typeface="Poppins"/>
                <a:cs typeface="Poppins"/>
                <a:sym typeface="Poppins"/>
              </a:rPr>
              <a:t>migrantes</a:t>
            </a:r>
            <a:r>
              <a:rPr lang="en-US" sz="3800">
                <a:solidFill>
                  <a:srgbClr val="000000"/>
                </a:solidFill>
                <a:ea typeface="Poppins"/>
                <a:cs typeface="Poppins"/>
                <a:sym typeface="Poppins"/>
              </a:rPr>
              <a:t> et </a:t>
            </a:r>
            <a:r>
              <a:rPr lang="en-US" sz="3800" err="1">
                <a:solidFill>
                  <a:srgbClr val="000000"/>
                </a:solidFill>
                <a:ea typeface="Poppins"/>
                <a:cs typeface="Poppins"/>
                <a:sym typeface="Poppins"/>
              </a:rPr>
              <a:t>réfugiées</a:t>
            </a:r>
            <a:endParaRPr sz="3800" err="1">
              <a:solidFill>
                <a:srgbClr val="000000"/>
              </a:solidFill>
              <a:ea typeface="Poppins"/>
              <a:cs typeface="Poppins"/>
            </a:endParaRPr>
          </a:p>
          <a:p>
            <a:pPr marL="685800" lvl="1" indent="-246380">
              <a:lnSpc>
                <a:spcPct val="113999"/>
              </a:lnSpc>
              <a:buClr>
                <a:srgbClr val="000000"/>
              </a:buClr>
              <a:buSzPct val="100000"/>
              <a:buFont typeface="Arial"/>
              <a:buChar char="•"/>
            </a:pPr>
            <a:r>
              <a:rPr lang="en-US" sz="3800">
                <a:ea typeface="Poppins"/>
                <a:sym typeface="Poppins"/>
              </a:rPr>
              <a:t>Populations </a:t>
            </a:r>
            <a:r>
              <a:rPr lang="en-US" sz="3800" err="1">
                <a:ea typeface="Poppins"/>
                <a:sym typeface="Poppins"/>
              </a:rPr>
              <a:t>présentant</a:t>
            </a:r>
            <a:r>
              <a:rPr lang="en-US" sz="3800">
                <a:ea typeface="Poppins"/>
                <a:sym typeface="Poppins"/>
              </a:rPr>
              <a:t> des obstacles à </a:t>
            </a:r>
            <a:r>
              <a:rPr lang="en-US" sz="3800" err="1">
                <a:ea typeface="Poppins"/>
                <a:sym typeface="Poppins"/>
              </a:rPr>
              <a:t>l'immunisation</a:t>
            </a:r>
            <a:r>
              <a:rPr lang="en-US" sz="3800">
                <a:ea typeface="Poppins"/>
                <a:sym typeface="Poppins"/>
              </a:rPr>
              <a:t> </a:t>
            </a:r>
            <a:r>
              <a:rPr lang="en-US" sz="3800" err="1">
                <a:ea typeface="Poppins"/>
                <a:sym typeface="Poppins"/>
              </a:rPr>
              <a:t>liés</a:t>
            </a:r>
            <a:r>
              <a:rPr lang="en-US" sz="3800">
                <a:ea typeface="Poppins"/>
                <a:sym typeface="Poppins"/>
              </a:rPr>
              <a:t> au genre</a:t>
            </a:r>
            <a:endParaRPr lang="en-US" sz="3800"/>
          </a:p>
          <a:p>
            <a:pPr marL="685800" lvl="1" indent="-246380" algn="l" rtl="0">
              <a:lnSpc>
                <a:spcPct val="114000"/>
              </a:lnSpc>
              <a:spcBef>
                <a:spcPts val="500"/>
              </a:spcBef>
              <a:spcAft>
                <a:spcPts val="0"/>
              </a:spcAft>
              <a:buClr>
                <a:srgbClr val="000000"/>
              </a:buClr>
              <a:buSzPct val="100000"/>
              <a:buFont typeface="Arial"/>
              <a:buChar char="•"/>
            </a:pPr>
            <a:r>
              <a:rPr lang="en-US" sz="3800">
                <a:solidFill>
                  <a:srgbClr val="000000"/>
                </a:solidFill>
                <a:ea typeface="Poppins"/>
                <a:cs typeface="Poppins"/>
                <a:sym typeface="Poppins"/>
              </a:rPr>
              <a:t>Populations sans </a:t>
            </a:r>
            <a:r>
              <a:rPr lang="en-US" sz="3800" err="1">
                <a:solidFill>
                  <a:srgbClr val="000000"/>
                </a:solidFill>
                <a:ea typeface="Poppins"/>
                <a:cs typeface="Poppins"/>
                <a:sym typeface="Poppins"/>
              </a:rPr>
              <a:t>accès</a:t>
            </a:r>
            <a:r>
              <a:rPr lang="en-US" sz="3800">
                <a:solidFill>
                  <a:srgbClr val="000000"/>
                </a:solidFill>
                <a:ea typeface="Poppins"/>
                <a:cs typeface="Poppins"/>
                <a:sym typeface="Poppins"/>
              </a:rPr>
              <a:t> aux </a:t>
            </a:r>
            <a:r>
              <a:rPr lang="en-US" sz="3800" err="1">
                <a:solidFill>
                  <a:srgbClr val="000000"/>
                </a:solidFill>
                <a:ea typeface="Poppins"/>
                <a:cs typeface="Poppins"/>
                <a:sym typeface="Poppins"/>
              </a:rPr>
              <a:t>vaccins</a:t>
            </a:r>
            <a:r>
              <a:rPr lang="en-US" sz="3800">
                <a:solidFill>
                  <a:srgbClr val="000000"/>
                </a:solidFill>
                <a:ea typeface="Poppins"/>
                <a:cs typeface="Poppins"/>
                <a:sym typeface="Poppins"/>
              </a:rPr>
              <a:t> </a:t>
            </a:r>
            <a:r>
              <a:rPr lang="en-US" sz="3800" err="1">
                <a:solidFill>
                  <a:srgbClr val="000000"/>
                </a:solidFill>
                <a:ea typeface="Poppins"/>
                <a:cs typeface="Poppins"/>
                <a:sym typeface="Poppins"/>
              </a:rPr>
              <a:t>recommandés</a:t>
            </a:r>
            <a:endParaRPr sz="3800" err="1">
              <a:solidFill>
                <a:srgbClr val="000000"/>
              </a:solidFill>
              <a:ea typeface="Poppins"/>
              <a:cs typeface="Poppins"/>
            </a:endParaRPr>
          </a:p>
          <a:p>
            <a:pPr marL="228600" lvl="0" indent="0" algn="l" rtl="0">
              <a:lnSpc>
                <a:spcPct val="114000"/>
              </a:lnSpc>
              <a:spcBef>
                <a:spcPts val="1000"/>
              </a:spcBef>
              <a:spcAft>
                <a:spcPts val="0"/>
              </a:spcAft>
              <a:buClr>
                <a:srgbClr val="292929"/>
              </a:buClr>
              <a:buSzPct val="100000"/>
              <a:buNone/>
            </a:pPr>
            <a:endParaRPr sz="3800">
              <a:ea typeface="Poppins"/>
              <a:cs typeface="Poppins"/>
            </a:endParaRPr>
          </a:p>
        </p:txBody>
      </p:sp>
      <p:sp>
        <p:nvSpPr>
          <p:cNvPr id="3" name="TextBox 2">
            <a:extLst>
              <a:ext uri="{FF2B5EF4-FFF2-40B4-BE49-F238E27FC236}">
                <a16:creationId xmlns:a16="http://schemas.microsoft.com/office/drawing/2014/main" id="{28C69490-665E-F39A-E0B0-91EA05BA2C07}"/>
              </a:ext>
            </a:extLst>
          </p:cNvPr>
          <p:cNvSpPr txBox="1"/>
          <p:nvPr/>
        </p:nvSpPr>
        <p:spPr>
          <a:xfrm>
            <a:off x="136953" y="9852454"/>
            <a:ext cx="3587578"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292929"/>
                </a:solidFill>
                <a:latin typeface="Poppins"/>
              </a:rPr>
              <a:t>Formation</a:t>
            </a:r>
            <a:r>
              <a:rPr lang="en-US" sz="1600" dirty="0">
                <a:latin typeface="Poppins"/>
                <a:cs typeface="Poppins"/>
              </a:rPr>
              <a:t>​</a:t>
            </a:r>
            <a:r>
              <a:rPr lang="en-US" sz="1600" dirty="0">
                <a:solidFill>
                  <a:srgbClr val="000000"/>
                </a:solidFill>
                <a:latin typeface="Poppins"/>
              </a:rPr>
              <a:t> </a:t>
            </a:r>
            <a:r>
              <a:rPr lang="en-US" sz="1600" b="1" dirty="0" err="1">
                <a:solidFill>
                  <a:srgbClr val="292929"/>
                </a:solidFill>
                <a:latin typeface="Poppins"/>
              </a:rPr>
              <a:t>Complète</a:t>
            </a:r>
            <a:r>
              <a:rPr lang="en-US" sz="1600" b="1" dirty="0">
                <a:solidFill>
                  <a:srgbClr val="292929"/>
                </a:solidFill>
                <a:latin typeface="Poppins"/>
              </a:rPr>
              <a:t> 2022</a:t>
            </a:r>
            <a:endParaRPr lang="en-US" sz="1600" dirty="0"/>
          </a:p>
        </p:txBody>
      </p:sp>
    </p:spTree>
  </p:cSld>
  <p:clrMapOvr>
    <a:masterClrMapping/>
  </p:clrMapOvr>
</p:sld>
</file>

<file path=ppt/theme/theme1.xml><?xml version="1.0" encoding="utf-8"?>
<a:theme xmlns:a="http://schemas.openxmlformats.org/drawingml/2006/main" name="comp training ppt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2068</Words>
  <Application>Microsoft Office PowerPoint</Application>
  <PresentationFormat>Custom</PresentationFormat>
  <Paragraphs>197</Paragraphs>
  <Slides>24</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Poppins Light</vt:lpstr>
      <vt:lpstr>Calibri</vt:lpstr>
      <vt:lpstr>Poppins ExtraBold</vt:lpstr>
      <vt:lpstr>Poppins</vt:lpstr>
      <vt:lpstr>Arial</vt:lpstr>
      <vt:lpstr>Courier New</vt:lpstr>
      <vt:lpstr>Garamond</vt:lpstr>
      <vt:lpstr>comp training ppt theme</vt:lpstr>
      <vt:lpstr>Conception personnalisée</vt:lpstr>
      <vt:lpstr>Formation Complète  </vt:lpstr>
      <vt:lpstr>Déterminants sociaux de la santé et équité en santé</vt:lpstr>
      <vt:lpstr>Le Plan</vt:lpstr>
      <vt:lpstr>Objectifs d’apprentissage</vt:lpstr>
      <vt:lpstr>Équité de la santé</vt:lpstr>
      <vt:lpstr>Déterminants sociaux de la santé</vt:lpstr>
      <vt:lpstr>Déterminants sociaux de la santé </vt:lpstr>
      <vt:lpstr>Équité vaccinale</vt:lpstr>
      <vt:lpstr>Qui est touché par l'iniquité en matière de vaccins ?</vt:lpstr>
      <vt:lpstr>Le déploiement du vaccin COVID-19 a été plus lent dans les pays à faible revenu</vt:lpstr>
      <vt:lpstr>La vaccination contre la COVID-19 représente un important fardeau économique pour les pays à faible revenu</vt:lpstr>
      <vt:lpstr>L'offre et l'utilisation du vaccin COVID-19 sont variables au niveau mondial</vt:lpstr>
      <vt:lpstr>Concepts d’équité vaccinale à prendre en considération lors du parcours vers la vaccination</vt:lpstr>
      <vt:lpstr>Le genre est un obstacle persistant à la vaccination</vt:lpstr>
      <vt:lpstr>Le logement et la citoyenneté sont des obstacles à la vaccination</vt:lpstr>
      <vt:lpstr>Quelques ressources clés qui protègent la santé</vt:lpstr>
      <vt:lpstr>Comment remédier à l'iniquité en matière de vaccins ?</vt:lpstr>
      <vt:lpstr>Comment remédier à l'iniquité en matière de vaccins ?</vt:lpstr>
      <vt:lpstr>3 vérités pour lutter contre l'iniquité vaccinale sur le terrain</vt:lpstr>
      <vt:lpstr>Les priorités stratégiques d'IA2030 sont axées sur l'amélioration de l'équité en matière de vaccins</vt:lpstr>
      <vt:lpstr>Les 3 meilleures méthodes pour lutter contre l’iniquité vaccinale sur le terrain</vt:lpstr>
      <vt:lpstr>Indicateurs et évaluation</vt:lpstr>
      <vt:lpstr>Mesures que vous pouvez prendre pour remédier à l'iniquité des vaccins dans différents environnements opérationnels</vt:lpstr>
      <vt:lpstr>Références et ressources clés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Compréhensive  </dc:title>
  <dc:creator>PURNAT, Tina</dc:creator>
  <cp:lastModifiedBy>Crystal Bruce</cp:lastModifiedBy>
  <cp:revision>45</cp:revision>
  <dcterms:created xsi:type="dcterms:W3CDTF">2006-08-16T00:00:00Z</dcterms:created>
  <dcterms:modified xsi:type="dcterms:W3CDTF">2022-07-22T13:55:25Z</dcterms:modified>
</cp:coreProperties>
</file>