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9.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0.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11.xml" ContentType="application/vnd.openxmlformats-officedocument.them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1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13.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14.xml" ContentType="application/vnd.openxmlformats-officedocument.them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15.xml" ContentType="application/vnd.openxmlformats-officedocument.them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06" r:id="rId4"/>
    <p:sldMasterId id="2147483727" r:id="rId5"/>
    <p:sldMasterId id="2147483747" r:id="rId6"/>
    <p:sldMasterId id="2147483765" r:id="rId7"/>
    <p:sldMasterId id="2147483836" r:id="rId8"/>
    <p:sldMasterId id="2147483852" r:id="rId9"/>
    <p:sldMasterId id="2147483909" r:id="rId10"/>
    <p:sldMasterId id="2147483926" r:id="rId11"/>
    <p:sldMasterId id="2147483997" r:id="rId12"/>
    <p:sldMasterId id="2147484074" r:id="rId13"/>
    <p:sldMasterId id="2147484089" r:id="rId14"/>
    <p:sldMasterId id="2147484173" r:id="rId15"/>
    <p:sldMasterId id="2147484191" r:id="rId16"/>
    <p:sldMasterId id="2147484213" r:id="rId17"/>
    <p:sldMasterId id="2147484242" r:id="rId18"/>
    <p:sldMasterId id="2147484272" r:id="rId19"/>
  </p:sldMasterIdLst>
  <p:notesMasterIdLst>
    <p:notesMasterId r:id="rId44"/>
  </p:notesMasterIdLst>
  <p:handoutMasterIdLst>
    <p:handoutMasterId r:id="rId45"/>
  </p:handoutMasterIdLst>
  <p:sldIdLst>
    <p:sldId id="394" r:id="rId20"/>
    <p:sldId id="2147470899" r:id="rId21"/>
    <p:sldId id="2147374702" r:id="rId22"/>
    <p:sldId id="2147374647" r:id="rId23"/>
    <p:sldId id="2147470895" r:id="rId24"/>
    <p:sldId id="2147374646" r:id="rId25"/>
    <p:sldId id="2147374645" r:id="rId26"/>
    <p:sldId id="2147374701" r:id="rId27"/>
    <p:sldId id="2147374700" r:id="rId28"/>
    <p:sldId id="2147470886" r:id="rId29"/>
    <p:sldId id="2147470887" r:id="rId30"/>
    <p:sldId id="2147470877" r:id="rId31"/>
    <p:sldId id="2147374663" r:id="rId32"/>
    <p:sldId id="2147470901" r:id="rId33"/>
    <p:sldId id="2147470902" r:id="rId34"/>
    <p:sldId id="2147470903" r:id="rId35"/>
    <p:sldId id="2147470904" r:id="rId36"/>
    <p:sldId id="2147470888" r:id="rId37"/>
    <p:sldId id="2147470897" r:id="rId38"/>
    <p:sldId id="2147470889" r:id="rId39"/>
    <p:sldId id="408" r:id="rId40"/>
    <p:sldId id="2147470905" r:id="rId41"/>
    <p:sldId id="2147470891" r:id="rId42"/>
    <p:sldId id="2147470890" r:id="rId43"/>
  </p:sldIdLst>
  <p:sldSz cx="12192000" cy="6858000"/>
  <p:notesSz cx="7010400" cy="9296400"/>
  <p:embeddedFontLst>
    <p:embeddedFont>
      <p:font typeface="Poppins" panose="020B0604020202020204" charset="0"/>
      <p:regular r:id="rId46"/>
      <p:bold r:id="rId47"/>
      <p:italic r:id="rId48"/>
      <p:boldItalic r:id="rId49"/>
    </p:embeddedFont>
    <p:embeddedFont>
      <p:font typeface="Helvetica" panose="020B060402020202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Roboto Light" panose="020B0604020202020204" charset="0"/>
      <p:regular r:id="rId56"/>
      <p:italic r:id="rId57"/>
    </p:embeddedFont>
    <p:embeddedFont>
      <p:font typeface="Aharoni" panose="020B0604020202020204" charset="-79"/>
      <p:bold r:id="rId58"/>
    </p:embeddedFont>
    <p:embeddedFont>
      <p:font typeface="Ebrima" panose="02000000000000000000" pitchFamily="2" charset="0"/>
      <p:regular r:id="rId59"/>
      <p:bold r:id="rId60"/>
    </p:embeddedFont>
    <p:embeddedFont>
      <p:font typeface="Poppins Light" panose="020B0604020202020204" charset="0"/>
      <p:regular r:id="rId61"/>
      <p:italic r:id="rId62"/>
    </p:embeddedFont>
    <p:embeddedFont>
      <p:font typeface="Cambria" panose="02040503050406030204" pitchFamily="18" charset="0"/>
      <p:regular r:id="rId63"/>
      <p:bold r:id="rId64"/>
      <p:italic r:id="rId65"/>
      <p:boldItalic r:id="rId66"/>
    </p:embeddedFont>
    <p:embeddedFont>
      <p:font typeface="Wingdings 2" panose="05020102010507070707" pitchFamily="18" charset="2"/>
      <p:regular r:id="rId67"/>
    </p:embeddedFont>
    <p:embeddedFont>
      <p:font typeface="Poppins ExtraBold" panose="020B0604020202020204" charset="0"/>
      <p:regular r:id="rId68"/>
      <p:bold r:id="rId69"/>
      <p:italic r:id="rId70"/>
      <p:boldItalic r:id="rId71"/>
    </p:embeddedFont>
    <p:embeddedFont>
      <p:font typeface="Trebuchet MS" panose="020B0603020202020204" pitchFamily="34" charset="0"/>
      <p:regular r:id="rId72"/>
      <p:bold r:id="rId73"/>
      <p:italic r:id="rId74"/>
      <p:boldItalic r:id="rId75"/>
    </p:embeddedFont>
    <p:embeddedFont>
      <p:font typeface="Arial Black" panose="020B0A04020102020204" pitchFamily="34" charset="0"/>
      <p:bold r:id="rId76"/>
    </p:embeddedFont>
    <p:embeddedFont>
      <p:font typeface="Calibri" panose="020F0502020204030204" pitchFamily="34" charset="0"/>
      <p:regular r:id="rId77"/>
      <p:bold r:id="rId78"/>
      <p:italic r:id="rId79"/>
      <p:boldItalic r:id="rId8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Leask" initials="JL" lastIdx="17" clrIdx="0">
    <p:extLst>
      <p:ext uri="{19B8F6BF-5375-455C-9EA6-DF929625EA0E}">
        <p15:presenceInfo xmlns:p15="http://schemas.microsoft.com/office/powerpoint/2012/main" userId="S::julie.leask@sydney.edu.au::5a820501-1061-4128-aeba-27f2db464cc4" providerId="AD"/>
      </p:ext>
    </p:extLst>
  </p:cmAuthor>
  <p:cmAuthor id="2" name="MENNING, Lisa" initials="ML" lastIdx="2" clrIdx="1">
    <p:extLst>
      <p:ext uri="{19B8F6BF-5375-455C-9EA6-DF929625EA0E}">
        <p15:presenceInfo xmlns:p15="http://schemas.microsoft.com/office/powerpoint/2012/main" userId="S::menningl@who.int::a808d3ab-c650-4d60-9d8b-4bb9fecb61a3" providerId="AD"/>
      </p:ext>
    </p:extLst>
  </p:cmAuthor>
  <p:cmAuthor id="3" name="Julie Leask" initials="JL [2]" lastIdx="17" clrIdx="2">
    <p:extLst>
      <p:ext uri="{19B8F6BF-5375-455C-9EA6-DF929625EA0E}">
        <p15:presenceInfo xmlns:p15="http://schemas.microsoft.com/office/powerpoint/2012/main" userId="S-1-5-21-653478955-3067283134-999092648-511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FFFFCC"/>
    <a:srgbClr val="B7C8E7"/>
    <a:srgbClr val="C65B02"/>
    <a:srgbClr val="FFFFA7"/>
    <a:srgbClr val="CCFF99"/>
    <a:srgbClr val="C89800"/>
    <a:srgbClr val="FFDD7D"/>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F61FAA-39BD-48A9-8952-E8E3D8D6A769}" v="4" dt="2022-06-29T16:50:47.050"/>
    <p1510:client id="{56A26DE1-633B-45DB-A77B-0A91BC942E8A}" v="1" dt="2022-06-29T21:17:13.719"/>
    <p1510:client id="{9B3D2E8D-57B6-41F2-9FF2-2200A3B8F43D}" v="1" dt="2022-06-30T15:39:30.518"/>
    <p1510:client id="{CCA49A6A-4D1C-4CBD-A5B1-22AC407C2761}" v="42" dt="2022-07-04T23:02:05.4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288" y="276"/>
      </p:cViewPr>
      <p:guideLst>
        <p:guide orient="horz" pos="213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font" Target="fonts/font31.fntdata"/><Relationship Id="rId8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font" Target="fonts/font26.fntdata"/><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79" Type="http://schemas.openxmlformats.org/officeDocument/2006/relationships/font" Target="fonts/font34.fntdata"/><Relationship Id="rId87"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font" Target="fonts/font16.fntdata"/><Relationship Id="rId82" Type="http://schemas.openxmlformats.org/officeDocument/2006/relationships/presProps" Target="presProps.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Master" Target="slideMasters/slideMaster5.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font" Target="fonts/font35.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font" Target="fonts/font33.fntdata"/><Relationship Id="rId81" Type="http://schemas.openxmlformats.org/officeDocument/2006/relationships/commentAuthors" Target="commentAuthors.xml"/><Relationship Id="rId8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Purnat" userId="9f4bc3107673e8d3" providerId="LiveId" clId="{9B3D2E8D-57B6-41F2-9FF2-2200A3B8F43D}"/>
    <pc:docChg chg="modSld">
      <pc:chgData name="Tina Purnat" userId="9f4bc3107673e8d3" providerId="LiveId" clId="{9B3D2E8D-57B6-41F2-9FF2-2200A3B8F43D}" dt="2022-06-30T15:39:29.398" v="0" actId="6549"/>
      <pc:docMkLst>
        <pc:docMk/>
      </pc:docMkLst>
      <pc:sldChg chg="modSp mod">
        <pc:chgData name="Tina Purnat" userId="9f4bc3107673e8d3" providerId="LiveId" clId="{9B3D2E8D-57B6-41F2-9FF2-2200A3B8F43D}" dt="2022-06-30T15:39:29.398" v="0" actId="6549"/>
        <pc:sldMkLst>
          <pc:docMk/>
          <pc:sldMk cId="1201077975" sldId="394"/>
        </pc:sldMkLst>
        <pc:spChg chg="mod">
          <ac:chgData name="Tina Purnat" userId="9f4bc3107673e8d3" providerId="LiveId" clId="{9B3D2E8D-57B6-41F2-9FF2-2200A3B8F43D}" dt="2022-06-30T15:39:29.398" v="0" actId="6549"/>
          <ac:spMkLst>
            <pc:docMk/>
            <pc:sldMk cId="1201077975" sldId="394"/>
            <ac:spMk id="7" creationId="{937AE875-2733-4120-814E-FCF77DFCA066}"/>
          </ac:spMkLst>
        </pc:spChg>
      </pc:sldChg>
    </pc:docChg>
  </pc:docChgLst>
  <pc:docChgLst>
    <pc:chgData name="Guest User" userId="e2fbebf8aab59d5d" providerId="Windows Live" clId="Web-{CCA49A6A-4D1C-4CBD-A5B1-22AC407C2761}"/>
    <pc:docChg chg="modSld">
      <pc:chgData name="Guest User" userId="e2fbebf8aab59d5d" providerId="Windows Live" clId="Web-{CCA49A6A-4D1C-4CBD-A5B1-22AC407C2761}" dt="2022-07-04T23:02:05.492" v="41" actId="20577"/>
      <pc:docMkLst>
        <pc:docMk/>
      </pc:docMkLst>
      <pc:sldChg chg="modSp">
        <pc:chgData name="Guest User" userId="e2fbebf8aab59d5d" providerId="Windows Live" clId="Web-{CCA49A6A-4D1C-4CBD-A5B1-22AC407C2761}" dt="2022-07-04T23:02:05.492" v="41" actId="20577"/>
        <pc:sldMkLst>
          <pc:docMk/>
          <pc:sldMk cId="1201077975" sldId="394"/>
        </pc:sldMkLst>
        <pc:spChg chg="mod">
          <ac:chgData name="Guest User" userId="e2fbebf8aab59d5d" providerId="Windows Live" clId="Web-{CCA49A6A-4D1C-4CBD-A5B1-22AC407C2761}" dt="2022-07-04T22:28:12.441" v="32" actId="20577"/>
          <ac:spMkLst>
            <pc:docMk/>
            <pc:sldMk cId="1201077975" sldId="394"/>
            <ac:spMk id="4" creationId="{00000000-0000-0000-0000-000000000000}"/>
          </ac:spMkLst>
        </pc:spChg>
        <pc:spChg chg="mod">
          <ac:chgData name="Guest User" userId="e2fbebf8aab59d5d" providerId="Windows Live" clId="Web-{CCA49A6A-4D1C-4CBD-A5B1-22AC407C2761}" dt="2022-07-04T23:02:05.492" v="41" actId="20577"/>
          <ac:spMkLst>
            <pc:docMk/>
            <pc:sldMk cId="1201077975" sldId="394"/>
            <ac:spMk id="7" creationId="{937AE875-2733-4120-814E-FCF77DFCA066}"/>
          </ac:spMkLst>
        </pc:spChg>
      </pc:sldChg>
    </pc:docChg>
  </pc:docChgLst>
  <pc:docChgLst>
    <pc:chgData name="MENNING, Lisa" userId="a808d3ab-c650-4d60-9d8b-4bb9fecb61a3" providerId="ADAL" clId="{4DF61FAA-39BD-48A9-8952-E8E3D8D6A769}"/>
    <pc:docChg chg="custSel modSld">
      <pc:chgData name="MENNING, Lisa" userId="a808d3ab-c650-4d60-9d8b-4bb9fecb61a3" providerId="ADAL" clId="{4DF61FAA-39BD-48A9-8952-E8E3D8D6A769}" dt="2022-06-29T16:51:57.557" v="36" actId="1036"/>
      <pc:docMkLst>
        <pc:docMk/>
      </pc:docMkLst>
      <pc:sldChg chg="modSp mod">
        <pc:chgData name="MENNING, Lisa" userId="a808d3ab-c650-4d60-9d8b-4bb9fecb61a3" providerId="ADAL" clId="{4DF61FAA-39BD-48A9-8952-E8E3D8D6A769}" dt="2022-06-29T16:50:28.728" v="0" actId="14100"/>
        <pc:sldMkLst>
          <pc:docMk/>
          <pc:sldMk cId="2685955539" sldId="2147470902"/>
        </pc:sldMkLst>
        <pc:spChg chg="mod">
          <ac:chgData name="MENNING, Lisa" userId="a808d3ab-c650-4d60-9d8b-4bb9fecb61a3" providerId="ADAL" clId="{4DF61FAA-39BD-48A9-8952-E8E3D8D6A769}" dt="2022-06-29T16:50:28.728" v="0" actId="14100"/>
          <ac:spMkLst>
            <pc:docMk/>
            <pc:sldMk cId="2685955539" sldId="2147470902"/>
            <ac:spMk id="2" creationId="{00000000-0000-0000-0000-000000000000}"/>
          </ac:spMkLst>
        </pc:spChg>
      </pc:sldChg>
      <pc:sldChg chg="addSp delSp modSp mod">
        <pc:chgData name="MENNING, Lisa" userId="a808d3ab-c650-4d60-9d8b-4bb9fecb61a3" providerId="ADAL" clId="{4DF61FAA-39BD-48A9-8952-E8E3D8D6A769}" dt="2022-06-29T16:51:57.557" v="36" actId="1036"/>
        <pc:sldMkLst>
          <pc:docMk/>
          <pc:sldMk cId="1626002555" sldId="2147470904"/>
        </pc:sldMkLst>
        <pc:spChg chg="mod">
          <ac:chgData name="MENNING, Lisa" userId="a808d3ab-c650-4d60-9d8b-4bb9fecb61a3" providerId="ADAL" clId="{4DF61FAA-39BD-48A9-8952-E8E3D8D6A769}" dt="2022-06-29T16:51:52.806" v="20" actId="1035"/>
          <ac:spMkLst>
            <pc:docMk/>
            <pc:sldMk cId="1626002555" sldId="2147470904"/>
            <ac:spMk id="5" creationId="{09B4CCA0-3BC5-4976-95B9-185B3A9A19FB}"/>
          </ac:spMkLst>
        </pc:spChg>
        <pc:spChg chg="del mod">
          <ac:chgData name="MENNING, Lisa" userId="a808d3ab-c650-4d60-9d8b-4bb9fecb61a3" providerId="ADAL" clId="{4DF61FAA-39BD-48A9-8952-E8E3D8D6A769}" dt="2022-06-29T16:51:21.810" v="6" actId="478"/>
          <ac:spMkLst>
            <pc:docMk/>
            <pc:sldMk cId="1626002555" sldId="2147470904"/>
            <ac:spMk id="6" creationId="{97C40AAC-F265-42D8-91F4-5AF19C64CD0E}"/>
          </ac:spMkLst>
        </pc:spChg>
        <pc:spChg chg="add mod">
          <ac:chgData name="MENNING, Lisa" userId="a808d3ab-c650-4d60-9d8b-4bb9fecb61a3" providerId="ADAL" clId="{4DF61FAA-39BD-48A9-8952-E8E3D8D6A769}" dt="2022-06-29T16:51:57.557" v="36" actId="1036"/>
          <ac:spMkLst>
            <pc:docMk/>
            <pc:sldMk cId="1626002555" sldId="2147470904"/>
            <ac:spMk id="8" creationId="{BDEEB3EF-6DEA-46E2-B145-D974489D406B}"/>
          </ac:spMkLst>
        </pc:spChg>
      </pc:sldChg>
    </pc:docChg>
  </pc:docChgLst>
  <pc:docChgLst>
    <pc:chgData name="Catherine BERTRAND-FERRANDIS" userId="35f10b5a1ac5f9e6" providerId="Windows Live" clId="Web-{56A26DE1-633B-45DB-A77B-0A91BC942E8A}"/>
    <pc:docChg chg="modSld">
      <pc:chgData name="Catherine BERTRAND-FERRANDIS" userId="35f10b5a1ac5f9e6" providerId="Windows Live" clId="Web-{56A26DE1-633B-45DB-A77B-0A91BC942E8A}" dt="2022-06-29T21:17:13.719" v="0"/>
      <pc:docMkLst>
        <pc:docMk/>
      </pc:docMkLst>
      <pc:sldChg chg="modSp">
        <pc:chgData name="Catherine BERTRAND-FERRANDIS" userId="35f10b5a1ac5f9e6" providerId="Windows Live" clId="Web-{56A26DE1-633B-45DB-A77B-0A91BC942E8A}" dt="2022-06-29T21:17:13.719" v="0"/>
        <pc:sldMkLst>
          <pc:docMk/>
          <pc:sldMk cId="2551373069" sldId="2147470895"/>
        </pc:sldMkLst>
        <pc:picChg chg="ord">
          <ac:chgData name="Catherine BERTRAND-FERRANDIS" userId="35f10b5a1ac5f9e6" providerId="Windows Live" clId="Web-{56A26DE1-633B-45DB-A77B-0A91BC942E8A}" dt="2022-06-29T21:17:13.719" v="0"/>
          <ac:picMkLst>
            <pc:docMk/>
            <pc:sldMk cId="2551373069" sldId="2147470895"/>
            <ac:picMk id="3" creationId="{A7A8F92D-1031-4091-9718-2E25697C35F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569663600823436E-2"/>
          <c:y val="0.18017401423383639"/>
          <c:w val="0.96268244279785165"/>
          <c:h val="0.50970248558254294"/>
        </c:manualLayout>
      </c:layout>
      <c:barChart>
        <c:barDir val="col"/>
        <c:grouping val="clustered"/>
        <c:varyColors val="0"/>
        <c:ser>
          <c:idx val="0"/>
          <c:order val="0"/>
          <c:tx>
            <c:strRef>
              <c:f>Sheet1!$B$1</c:f>
              <c:strCache>
                <c:ptCount val="1"/>
                <c:pt idx="0">
                  <c:v>Health workers</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 of adults / health workers who think a COVID-19 vaccine is “moderately" or “very” important for their health</c:v>
                </c:pt>
                <c:pt idx="1">
                  <c:v>% of adults / health worker who think most of their close family and friends would want them to get a COVID-19 vaccine</c:v>
                </c:pt>
                <c:pt idx="2">
                  <c:v>% of adults / health workers who will get a COVID-19 vaccine if it is available to them</c:v>
                </c:pt>
                <c:pt idx="3">
                  <c:v>% of adults / health workers who know where to get a COVID-19 vaccine for themselves</c:v>
                </c:pt>
                <c:pt idx="4">
                  <c:v>% of adults / health workers who say vaccination is “moderately” or “very” easy to pay</c:v>
                </c:pt>
              </c:strCache>
            </c:strRef>
          </c:cat>
          <c:val>
            <c:numRef>
              <c:f>Sheet1!$B$2:$B$6</c:f>
              <c:numCache>
                <c:formatCode>0%</c:formatCode>
                <c:ptCount val="5"/>
                <c:pt idx="0">
                  <c:v>0.86513157894736847</c:v>
                </c:pt>
                <c:pt idx="1">
                  <c:v>0.75</c:v>
                </c:pt>
                <c:pt idx="2">
                  <c:v>0.59340659340659341</c:v>
                </c:pt>
                <c:pt idx="3">
                  <c:v>0.94407894736842102</c:v>
                </c:pt>
                <c:pt idx="4">
                  <c:v>0.77302631578947367</c:v>
                </c:pt>
              </c:numCache>
            </c:numRef>
          </c:val>
          <c:extLst>
            <c:ext xmlns:c16="http://schemas.microsoft.com/office/drawing/2014/chart" uri="{C3380CC4-5D6E-409C-BE32-E72D297353CC}">
              <c16:uniqueId val="{00000000-6415-4BE6-817F-EE2A9EABE208}"/>
            </c:ext>
          </c:extLst>
        </c:ser>
        <c:ser>
          <c:idx val="1"/>
          <c:order val="1"/>
          <c:tx>
            <c:strRef>
              <c:f>Sheet1!$C$1</c:f>
              <c:strCache>
                <c:ptCount val="1"/>
                <c:pt idx="0">
                  <c:v>Other adults</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 of adults / health workers who think a COVID-19 vaccine is “moderately" or “very” important for their health</c:v>
                </c:pt>
                <c:pt idx="1">
                  <c:v>% of adults / health worker who think most of their close family and friends would want them to get a COVID-19 vaccine</c:v>
                </c:pt>
                <c:pt idx="2">
                  <c:v>% of adults / health workers who will get a COVID-19 vaccine if it is available to them</c:v>
                </c:pt>
                <c:pt idx="3">
                  <c:v>% of adults / health workers who know where to get a COVID-19 vaccine for themselves</c:v>
                </c:pt>
                <c:pt idx="4">
                  <c:v>% of adults / health workers who say vaccination is “moderately” or “very” easy to pay</c:v>
                </c:pt>
              </c:strCache>
            </c:strRef>
          </c:cat>
          <c:val>
            <c:numRef>
              <c:f>Sheet1!$C$2:$C$6</c:f>
              <c:numCache>
                <c:formatCode>0%</c:formatCode>
                <c:ptCount val="5"/>
                <c:pt idx="0">
                  <c:v>0.84876543209876543</c:v>
                </c:pt>
                <c:pt idx="1">
                  <c:v>0.61419753086419748</c:v>
                </c:pt>
                <c:pt idx="2">
                  <c:v>0.64414414414414412</c:v>
                </c:pt>
                <c:pt idx="3">
                  <c:v>0.79629629629629628</c:v>
                </c:pt>
                <c:pt idx="4">
                  <c:v>0.79938271604938271</c:v>
                </c:pt>
              </c:numCache>
            </c:numRef>
          </c:val>
          <c:extLst>
            <c:ext xmlns:c16="http://schemas.microsoft.com/office/drawing/2014/chart" uri="{C3380CC4-5D6E-409C-BE32-E72D297353CC}">
              <c16:uniqueId val="{00000001-6415-4BE6-817F-EE2A9EABE208}"/>
            </c:ext>
          </c:extLst>
        </c:ser>
        <c:dLbls>
          <c:showLegendKey val="0"/>
          <c:showVal val="0"/>
          <c:showCatName val="0"/>
          <c:showSerName val="0"/>
          <c:showPercent val="0"/>
          <c:showBubbleSize val="0"/>
        </c:dLbls>
        <c:gapWidth val="106"/>
        <c:axId val="575050888"/>
        <c:axId val="575056792"/>
      </c:barChart>
      <c:catAx>
        <c:axId val="57505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72000">
              <a:defRPr sz="1400" b="0" i="0" u="none" strike="noStrike" kern="1200" baseline="0">
                <a:solidFill>
                  <a:schemeClr val="tx1"/>
                </a:solidFill>
                <a:latin typeface="+mn-lt"/>
                <a:ea typeface="+mn-ea"/>
                <a:cs typeface="+mn-cs"/>
              </a:defRPr>
            </a:pPr>
            <a:endParaRPr lang="en-US"/>
          </a:p>
        </c:txPr>
        <c:crossAx val="575056792"/>
        <c:crosses val="autoZero"/>
        <c:auto val="1"/>
        <c:lblAlgn val="ctr"/>
        <c:lblOffset val="100"/>
        <c:noMultiLvlLbl val="0"/>
      </c:catAx>
      <c:valAx>
        <c:axId val="575056792"/>
        <c:scaling>
          <c:orientation val="minMax"/>
        </c:scaling>
        <c:delete val="1"/>
        <c:axPos val="l"/>
        <c:numFmt formatCode="0%" sourceLinked="1"/>
        <c:majorTickMark val="none"/>
        <c:minorTickMark val="none"/>
        <c:tickLblPos val="nextTo"/>
        <c:crossAx val="575050888"/>
        <c:crosses val="autoZero"/>
        <c:crossBetween val="between"/>
      </c:valAx>
      <c:spPr>
        <a:noFill/>
        <a:ln>
          <a:noFill/>
        </a:ln>
        <a:effectLst/>
      </c:spPr>
    </c:plotArea>
    <c:legend>
      <c:legendPos val="r"/>
      <c:layout>
        <c:manualLayout>
          <c:xMode val="edge"/>
          <c:yMode val="edge"/>
          <c:x val="0.70038791335970396"/>
          <c:y val="2.9374398069200294E-2"/>
          <c:w val="0.28825937536189344"/>
          <c:h val="8.55269491705214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5.emf"/></Relationships>
</file>

<file path=ppt/drawings/drawing1.xml><?xml version="1.0" encoding="utf-8"?>
<c:userShapes xmlns:c="http://schemas.openxmlformats.org/drawingml/2006/chart">
  <cdr:relSizeAnchor xmlns:cdr="http://schemas.openxmlformats.org/drawingml/2006/chartDrawing">
    <cdr:from>
      <cdr:x>0.03057</cdr:x>
      <cdr:y>0.10452</cdr:y>
    </cdr:from>
    <cdr:to>
      <cdr:x>0.21731</cdr:x>
      <cdr:y>0.2089</cdr:y>
    </cdr:to>
    <cdr:sp macro="" textlink="">
      <cdr:nvSpPr>
        <cdr:cNvPr id="2" name="TextBox 1">
          <a:extLst xmlns:a="http://schemas.openxmlformats.org/drawingml/2006/main">
            <a:ext uri="{FF2B5EF4-FFF2-40B4-BE49-F238E27FC236}">
              <a16:creationId xmlns:a16="http://schemas.microsoft.com/office/drawing/2014/main" id="{4A1270A3-037E-4FBA-AD5E-97387AD62694}"/>
            </a:ext>
          </a:extLst>
        </cdr:cNvPr>
        <cdr:cNvSpPr txBox="1"/>
      </cdr:nvSpPr>
      <cdr:spPr>
        <a:xfrm xmlns:a="http://schemas.openxmlformats.org/drawingml/2006/main">
          <a:off x="335774" y="597121"/>
          <a:ext cx="2051133" cy="5963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t>Confidence in vaccine </a:t>
          </a:r>
        </a:p>
        <a:p xmlns:a="http://schemas.openxmlformats.org/drawingml/2006/main">
          <a:pPr algn="ctr"/>
          <a:r>
            <a:rPr lang="en-US" sz="1400" b="1" dirty="0"/>
            <a:t>benefits </a:t>
          </a:r>
        </a:p>
      </cdr:txBody>
    </cdr:sp>
  </cdr:relSizeAnchor>
  <cdr:relSizeAnchor xmlns:cdr="http://schemas.openxmlformats.org/drawingml/2006/chartDrawing">
    <cdr:from>
      <cdr:x>0.42039</cdr:x>
      <cdr:y>0.10452</cdr:y>
    </cdr:from>
    <cdr:to>
      <cdr:x>0.60151</cdr:x>
      <cdr:y>0.21281</cdr:y>
    </cdr:to>
    <cdr:sp macro="" textlink="">
      <cdr:nvSpPr>
        <cdr:cNvPr id="3" name="TextBox 1">
          <a:extLst xmlns:a="http://schemas.openxmlformats.org/drawingml/2006/main">
            <a:ext uri="{FF2B5EF4-FFF2-40B4-BE49-F238E27FC236}">
              <a16:creationId xmlns:a16="http://schemas.microsoft.com/office/drawing/2014/main" id="{2B548901-DFD6-4EBA-9506-2169FC07C863}"/>
            </a:ext>
          </a:extLst>
        </cdr:cNvPr>
        <cdr:cNvSpPr txBox="1"/>
      </cdr:nvSpPr>
      <cdr:spPr>
        <a:xfrm xmlns:a="http://schemas.openxmlformats.org/drawingml/2006/main">
          <a:off x="4617497" y="597121"/>
          <a:ext cx="1989403" cy="61864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t>Intention to get  </a:t>
          </a:r>
        </a:p>
        <a:p xmlns:a="http://schemas.openxmlformats.org/drawingml/2006/main">
          <a:pPr algn="ctr"/>
          <a:r>
            <a:rPr lang="en-US" sz="1400" b="1" dirty="0"/>
            <a:t>vaccinated</a:t>
          </a:r>
        </a:p>
      </cdr:txBody>
    </cdr:sp>
  </cdr:relSizeAnchor>
  <cdr:relSizeAnchor xmlns:cdr="http://schemas.openxmlformats.org/drawingml/2006/chartDrawing">
    <cdr:from>
      <cdr:x>0.22921</cdr:x>
      <cdr:y>0.10452</cdr:y>
    </cdr:from>
    <cdr:to>
      <cdr:x>0.41595</cdr:x>
      <cdr:y>0.2089</cdr:y>
    </cdr:to>
    <cdr:sp macro="" textlink="">
      <cdr:nvSpPr>
        <cdr:cNvPr id="4" name="TextBox 1">
          <a:extLst xmlns:a="http://schemas.openxmlformats.org/drawingml/2006/main">
            <a:ext uri="{FF2B5EF4-FFF2-40B4-BE49-F238E27FC236}">
              <a16:creationId xmlns:a16="http://schemas.microsoft.com/office/drawing/2014/main" id="{DF6F016F-23AB-47B7-806F-D9F8FAA5ADE8}"/>
            </a:ext>
          </a:extLst>
        </cdr:cNvPr>
        <cdr:cNvSpPr txBox="1"/>
      </cdr:nvSpPr>
      <cdr:spPr>
        <a:xfrm xmlns:a="http://schemas.openxmlformats.org/drawingml/2006/main">
          <a:off x="2517643" y="597121"/>
          <a:ext cx="2051133" cy="5963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t>Family norms </a:t>
          </a:r>
        </a:p>
      </cdr:txBody>
    </cdr:sp>
  </cdr:relSizeAnchor>
  <cdr:relSizeAnchor xmlns:cdr="http://schemas.openxmlformats.org/drawingml/2006/chartDrawing">
    <cdr:from>
      <cdr:x>0.6128</cdr:x>
      <cdr:y>0.10452</cdr:y>
    </cdr:from>
    <cdr:to>
      <cdr:x>0.79391</cdr:x>
      <cdr:y>0.21032</cdr:y>
    </cdr:to>
    <cdr:sp macro="" textlink="">
      <cdr:nvSpPr>
        <cdr:cNvPr id="5" name="TextBox 1">
          <a:extLst xmlns:a="http://schemas.openxmlformats.org/drawingml/2006/main">
            <a:ext uri="{FF2B5EF4-FFF2-40B4-BE49-F238E27FC236}">
              <a16:creationId xmlns:a16="http://schemas.microsoft.com/office/drawing/2014/main" id="{B5EBE2D3-5900-44F4-A641-82A26D39582F}"/>
            </a:ext>
          </a:extLst>
        </cdr:cNvPr>
        <cdr:cNvSpPr txBox="1"/>
      </cdr:nvSpPr>
      <cdr:spPr>
        <a:xfrm xmlns:a="http://schemas.openxmlformats.org/drawingml/2006/main">
          <a:off x="6730917" y="597121"/>
          <a:ext cx="1989294" cy="60442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t> </a:t>
          </a:r>
          <a:r>
            <a:rPr lang="en-US" sz="1400" b="1" dirty="0"/>
            <a:t>Know where to get </a:t>
          </a:r>
        </a:p>
        <a:p xmlns:a="http://schemas.openxmlformats.org/drawingml/2006/main">
          <a:pPr algn="ctr"/>
          <a:r>
            <a:rPr lang="en-US" sz="1400" b="1" dirty="0"/>
            <a:t>vaccinated </a:t>
          </a:r>
        </a:p>
      </cdr:txBody>
    </cdr:sp>
  </cdr:relSizeAnchor>
  <cdr:relSizeAnchor xmlns:cdr="http://schemas.openxmlformats.org/drawingml/2006/chartDrawing">
    <cdr:from>
      <cdr:x>0.79391</cdr:x>
      <cdr:y>0.10452</cdr:y>
    </cdr:from>
    <cdr:to>
      <cdr:x>0.97503</cdr:x>
      <cdr:y>0.21032</cdr:y>
    </cdr:to>
    <cdr:sp macro="" textlink="">
      <cdr:nvSpPr>
        <cdr:cNvPr id="6" name="TextBox 1">
          <a:extLst xmlns:a="http://schemas.openxmlformats.org/drawingml/2006/main">
            <a:ext uri="{FF2B5EF4-FFF2-40B4-BE49-F238E27FC236}">
              <a16:creationId xmlns:a16="http://schemas.microsoft.com/office/drawing/2014/main" id="{8B7F3EE1-8849-4DC5-9B31-35D48989F27C}"/>
            </a:ext>
          </a:extLst>
        </cdr:cNvPr>
        <cdr:cNvSpPr txBox="1"/>
      </cdr:nvSpPr>
      <cdr:spPr>
        <a:xfrm xmlns:a="http://schemas.openxmlformats.org/drawingml/2006/main">
          <a:off x="8720211" y="597121"/>
          <a:ext cx="1989403" cy="60442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t> </a:t>
          </a:r>
          <a:r>
            <a:rPr lang="en-US" sz="1400" b="1" dirty="0"/>
            <a:t>Affordability</a:t>
          </a:r>
          <a:r>
            <a:rPr lang="en-US" sz="1400" dirty="0"/>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5"/>
          </a:xfrm>
          <a:prstGeom prst="rect">
            <a:avLst/>
          </a:prstGeom>
        </p:spPr>
        <p:txBody>
          <a:bodyPr vert="horz" lIns="91437" tIns="45718" rIns="91437" bIns="45718" rtlCol="0"/>
          <a:lstStyle>
            <a:lvl1pPr algn="l">
              <a:defRPr sz="1200"/>
            </a:lvl1pPr>
          </a:lstStyle>
          <a:p>
            <a:endParaRPr lang="en-US"/>
          </a:p>
        </p:txBody>
      </p:sp>
      <p:sp>
        <p:nvSpPr>
          <p:cNvPr id="3" name="Date Placeholder 2"/>
          <p:cNvSpPr>
            <a:spLocks noGrp="1"/>
          </p:cNvSpPr>
          <p:nvPr>
            <p:ph type="dt" sz="quarter" idx="1"/>
          </p:nvPr>
        </p:nvSpPr>
        <p:spPr>
          <a:xfrm>
            <a:off x="3970939" y="1"/>
            <a:ext cx="3037840" cy="466435"/>
          </a:xfrm>
          <a:prstGeom prst="rect">
            <a:avLst/>
          </a:prstGeom>
        </p:spPr>
        <p:txBody>
          <a:bodyPr vert="horz" lIns="91437" tIns="45718" rIns="91437" bIns="45718" rtlCol="0"/>
          <a:lstStyle>
            <a:lvl1pPr algn="r">
              <a:defRPr sz="1200"/>
            </a:lvl1pPr>
          </a:lstStyle>
          <a:p>
            <a:fld id="{057E8843-A7C4-432A-9F08-16396B59A19A}" type="datetimeFigureOut">
              <a:rPr lang="en-US" smtClean="0"/>
              <a:t>7/19/2022</a:t>
            </a:fld>
            <a:endParaRPr lang="en-US"/>
          </a:p>
        </p:txBody>
      </p:sp>
      <p:sp>
        <p:nvSpPr>
          <p:cNvPr id="4" name="Footer Placeholder 3"/>
          <p:cNvSpPr>
            <a:spLocks noGrp="1"/>
          </p:cNvSpPr>
          <p:nvPr>
            <p:ph type="ftr" sz="quarter" idx="2"/>
          </p:nvPr>
        </p:nvSpPr>
        <p:spPr>
          <a:xfrm>
            <a:off x="2" y="8829967"/>
            <a:ext cx="3037840" cy="466434"/>
          </a:xfrm>
          <a:prstGeom prst="rect">
            <a:avLst/>
          </a:prstGeom>
        </p:spPr>
        <p:txBody>
          <a:bodyPr vert="horz" lIns="91437" tIns="45718" rIns="91437"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6434"/>
          </a:xfrm>
          <a:prstGeom prst="rect">
            <a:avLst/>
          </a:prstGeom>
        </p:spPr>
        <p:txBody>
          <a:bodyPr vert="horz" lIns="91437" tIns="45718" rIns="91437" bIns="45718" rtlCol="0" anchor="b"/>
          <a:lstStyle>
            <a:lvl1pPr algn="r">
              <a:defRPr sz="1200"/>
            </a:lvl1pPr>
          </a:lstStyle>
          <a:p>
            <a:fld id="{3A2C6CFA-711A-479C-88D9-264F221DCBD7}" type="slidenum">
              <a:rPr lang="en-US" smtClean="0"/>
              <a:t>‹#›</a:t>
            </a:fld>
            <a:endParaRPr lang="en-US"/>
          </a:p>
        </p:txBody>
      </p:sp>
    </p:spTree>
    <p:extLst>
      <p:ext uri="{BB962C8B-B14F-4D97-AF65-F5344CB8AC3E}">
        <p14:creationId xmlns:p14="http://schemas.microsoft.com/office/powerpoint/2010/main" val="2149428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5"/>
          </a:xfrm>
          <a:prstGeom prst="rect">
            <a:avLst/>
          </a:prstGeom>
        </p:spPr>
        <p:txBody>
          <a:bodyPr vert="horz" lIns="91437" tIns="45718" rIns="91437" bIns="45718" rtlCol="0"/>
          <a:lstStyle>
            <a:lvl1pPr algn="l">
              <a:defRPr sz="1200"/>
            </a:lvl1pPr>
          </a:lstStyle>
          <a:p>
            <a:endParaRPr lang="en-US"/>
          </a:p>
        </p:txBody>
      </p:sp>
      <p:sp>
        <p:nvSpPr>
          <p:cNvPr id="3" name="Date Placeholder 2"/>
          <p:cNvSpPr>
            <a:spLocks noGrp="1"/>
          </p:cNvSpPr>
          <p:nvPr>
            <p:ph type="dt" idx="1"/>
          </p:nvPr>
        </p:nvSpPr>
        <p:spPr>
          <a:xfrm>
            <a:off x="3970939" y="1"/>
            <a:ext cx="3037840" cy="466435"/>
          </a:xfrm>
          <a:prstGeom prst="rect">
            <a:avLst/>
          </a:prstGeom>
        </p:spPr>
        <p:txBody>
          <a:bodyPr vert="horz" lIns="91437" tIns="45718" rIns="91437" bIns="45718" rtlCol="0"/>
          <a:lstStyle>
            <a:lvl1pPr algn="r">
              <a:defRPr sz="1200"/>
            </a:lvl1pPr>
          </a:lstStyle>
          <a:p>
            <a:fld id="{8F3CDB66-C0F6-45B6-BFF5-4575694EFB28}" type="datetimeFigureOut">
              <a:rPr lang="en-US" smtClean="0"/>
              <a:t>7/19/2022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37" tIns="45718" rIns="91437" bIns="45718" rtlCol="0" anchor="ctr"/>
          <a:lstStyle/>
          <a:p>
            <a:endParaRPr lang="en-US"/>
          </a:p>
        </p:txBody>
      </p:sp>
      <p:sp>
        <p:nvSpPr>
          <p:cNvPr id="5" name="Notes Placeholder 4"/>
          <p:cNvSpPr>
            <a:spLocks noGrp="1"/>
          </p:cNvSpPr>
          <p:nvPr>
            <p:ph type="body" sz="quarter" idx="3"/>
          </p:nvPr>
        </p:nvSpPr>
        <p:spPr>
          <a:xfrm>
            <a:off x="701040" y="4473894"/>
            <a:ext cx="5608320" cy="3660457"/>
          </a:xfrm>
          <a:prstGeom prst="rect">
            <a:avLst/>
          </a:prstGeom>
        </p:spPr>
        <p:txBody>
          <a:bodyPr vert="horz" lIns="91437" tIns="45718" rIns="91437" bIns="4571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7"/>
            <a:ext cx="3037840" cy="466434"/>
          </a:xfrm>
          <a:prstGeom prst="rect">
            <a:avLst/>
          </a:prstGeom>
        </p:spPr>
        <p:txBody>
          <a:bodyPr vert="horz" lIns="91437" tIns="45718" rIns="91437"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4"/>
          </a:xfrm>
          <a:prstGeom prst="rect">
            <a:avLst/>
          </a:prstGeom>
        </p:spPr>
        <p:txBody>
          <a:bodyPr vert="horz" lIns="91437" tIns="45718" rIns="91437" bIns="45718" rtlCol="0" anchor="b"/>
          <a:lstStyle>
            <a:lvl1pPr algn="r">
              <a:defRPr sz="1200"/>
            </a:lvl1pPr>
          </a:lstStyle>
          <a:p>
            <a:fld id="{907DFC79-30DA-484F-85C8-36E3971802A1}" type="slidenum">
              <a:rPr lang="en-US" smtClean="0"/>
              <a:t>‹#›</a:t>
            </a:fld>
            <a:endParaRPr lang="en-US"/>
          </a:p>
        </p:txBody>
      </p:sp>
    </p:spTree>
    <p:extLst>
      <p:ext uri="{BB962C8B-B14F-4D97-AF65-F5344CB8AC3E}">
        <p14:creationId xmlns:p14="http://schemas.microsoft.com/office/powerpoint/2010/main" val="209808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7DFC79-30DA-484F-85C8-36E3971802A1}" type="slidenum">
              <a:rPr lang="en-US" smtClean="0"/>
              <a:t>1</a:t>
            </a:fld>
            <a:endParaRPr lang="en-US"/>
          </a:p>
        </p:txBody>
      </p:sp>
    </p:spTree>
    <p:extLst>
      <p:ext uri="{BB962C8B-B14F-4D97-AF65-F5344CB8AC3E}">
        <p14:creationId xmlns:p14="http://schemas.microsoft.com/office/powerpoint/2010/main" val="85374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9437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4.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5.emf"/><Relationship Id="rId4" Type="http://schemas.openxmlformats.org/officeDocument/2006/relationships/oleObject" Target="../embeddings/oleObject3.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5.emf"/><Relationship Id="rId4" Type="http://schemas.openxmlformats.org/officeDocument/2006/relationships/oleObject" Target="../embeddings/oleObject4.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5.emf"/><Relationship Id="rId4" Type="http://schemas.openxmlformats.org/officeDocument/2006/relationships/oleObject" Target="../embeddings/oleObject5.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5.emf"/><Relationship Id="rId4" Type="http://schemas.openxmlformats.org/officeDocument/2006/relationships/oleObject" Target="../embeddings/oleObject6.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5.emf"/><Relationship Id="rId4" Type="http://schemas.openxmlformats.org/officeDocument/2006/relationships/oleObject" Target="../embeddings/oleObject7.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8.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9.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1.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2.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3.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8.png"/><Relationship Id="rId5" Type="http://schemas.openxmlformats.org/officeDocument/2006/relationships/image" Target="../media/image15.emf"/><Relationship Id="rId4" Type="http://schemas.openxmlformats.org/officeDocument/2006/relationships/oleObject" Target="../embeddings/oleObject14.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5.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21.png"/><Relationship Id="rId5" Type="http://schemas.openxmlformats.org/officeDocument/2006/relationships/image" Target="../media/image15.emf"/><Relationship Id="rId4" Type="http://schemas.openxmlformats.org/officeDocument/2006/relationships/oleObject" Target="../embeddings/oleObject16.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7.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18.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9.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20.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15.emf"/><Relationship Id="rId4" Type="http://schemas.openxmlformats.org/officeDocument/2006/relationships/oleObject" Target="../embeddings/oleObject21.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3.xml"/><Relationship Id="rId1" Type="http://schemas.openxmlformats.org/officeDocument/2006/relationships/vmlDrawing" Target="../drawings/vmlDrawing22.vml"/><Relationship Id="rId5" Type="http://schemas.openxmlformats.org/officeDocument/2006/relationships/image" Target="../media/image15.emf"/><Relationship Id="rId4" Type="http://schemas.openxmlformats.org/officeDocument/2006/relationships/oleObject" Target="../embeddings/oleObject22.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16.png"/><Relationship Id="rId5" Type="http://schemas.openxmlformats.org/officeDocument/2006/relationships/image" Target="../media/image19.emf"/><Relationship Id="rId4" Type="http://schemas.openxmlformats.org/officeDocument/2006/relationships/oleObject" Target="../embeddings/oleObject23.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15.emf"/><Relationship Id="rId4" Type="http://schemas.openxmlformats.org/officeDocument/2006/relationships/oleObject" Target="../embeddings/oleObject24.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5.emf"/><Relationship Id="rId4" Type="http://schemas.openxmlformats.org/officeDocument/2006/relationships/oleObject" Target="../embeddings/oleObject25.bin"/></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5.emf"/><Relationship Id="rId4" Type="http://schemas.openxmlformats.org/officeDocument/2006/relationships/oleObject" Target="../embeddings/oleObject26.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5.emf"/><Relationship Id="rId4" Type="http://schemas.openxmlformats.org/officeDocument/2006/relationships/oleObject" Target="../embeddings/oleObject27.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3.emf"/><Relationship Id="rId4" Type="http://schemas.openxmlformats.org/officeDocument/2006/relationships/oleObject" Target="../embeddings/oleObject28.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5.emf"/><Relationship Id="rId4" Type="http://schemas.openxmlformats.org/officeDocument/2006/relationships/oleObject" Target="../embeddings/oleObject29.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23.png"/><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oleObject" Target="../embeddings/oleObject30.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24.png"/><Relationship Id="rId5" Type="http://schemas.openxmlformats.org/officeDocument/2006/relationships/image" Target="../media/image15.emf"/><Relationship Id="rId4" Type="http://schemas.openxmlformats.org/officeDocument/2006/relationships/oleObject" Target="../embeddings/oleObject31.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5.emf"/><Relationship Id="rId4" Type="http://schemas.openxmlformats.org/officeDocument/2006/relationships/oleObject" Target="../embeddings/oleObject32.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5.emf"/><Relationship Id="rId4" Type="http://schemas.openxmlformats.org/officeDocument/2006/relationships/oleObject" Target="../embeddings/oleObject33.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5.emf"/><Relationship Id="rId4" Type="http://schemas.openxmlformats.org/officeDocument/2006/relationships/oleObject" Target="../embeddings/oleObject34.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5.emf"/><Relationship Id="rId4" Type="http://schemas.openxmlformats.org/officeDocument/2006/relationships/oleObject" Target="../embeddings/oleObject35.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6.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7.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9.xml"/><Relationship Id="rId1" Type="http://schemas.openxmlformats.org/officeDocument/2006/relationships/vmlDrawing" Target="../drawings/vmlDrawing38.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8.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9.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40.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41.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17.png"/><Relationship Id="rId5" Type="http://schemas.openxmlformats.org/officeDocument/2006/relationships/image" Target="../media/image19.emf"/><Relationship Id="rId4" Type="http://schemas.openxmlformats.org/officeDocument/2006/relationships/oleObject" Target="../embeddings/oleObject42.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15.emf"/><Relationship Id="rId5" Type="http://schemas.openxmlformats.org/officeDocument/2006/relationships/oleObject" Target="../embeddings/oleObject43.bin"/><Relationship Id="rId4" Type="http://schemas.openxmlformats.org/officeDocument/2006/relationships/image" Target="../media/image18.png"/></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20.png"/><Relationship Id="rId5" Type="http://schemas.openxmlformats.org/officeDocument/2006/relationships/image" Target="../media/image15.emf"/><Relationship Id="rId4" Type="http://schemas.openxmlformats.org/officeDocument/2006/relationships/oleObject" Target="../embeddings/oleObject44.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21.png"/><Relationship Id="rId5" Type="http://schemas.openxmlformats.org/officeDocument/2006/relationships/image" Target="../media/image15.emf"/><Relationship Id="rId4" Type="http://schemas.openxmlformats.org/officeDocument/2006/relationships/oleObject" Target="../embeddings/oleObject45.bin"/></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46.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47.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9.xml"/><Relationship Id="rId1" Type="http://schemas.openxmlformats.org/officeDocument/2006/relationships/vmlDrawing" Target="../drawings/vmlDrawing48.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48.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0.xml"/><Relationship Id="rId1" Type="http://schemas.openxmlformats.org/officeDocument/2006/relationships/vmlDrawing" Target="../drawings/vmlDrawing49.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49.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5.emf"/><Relationship Id="rId4" Type="http://schemas.openxmlformats.org/officeDocument/2006/relationships/oleObject" Target="../embeddings/oleObject50.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5.emf"/><Relationship Id="rId4" Type="http://schemas.openxmlformats.org/officeDocument/2006/relationships/oleObject" Target="../embeddings/oleObject51.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3.xml"/><Relationship Id="rId1" Type="http://schemas.openxmlformats.org/officeDocument/2006/relationships/vmlDrawing" Target="../drawings/vmlDrawing52.v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oleObject" Target="../embeddings/oleObject52.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4.xml"/><Relationship Id="rId1" Type="http://schemas.openxmlformats.org/officeDocument/2006/relationships/vmlDrawing" Target="../drawings/vmlDrawing53.vml"/><Relationship Id="rId5" Type="http://schemas.openxmlformats.org/officeDocument/2006/relationships/image" Target="../media/image15.emf"/><Relationship Id="rId4" Type="http://schemas.openxmlformats.org/officeDocument/2006/relationships/oleObject" Target="../embeddings/oleObject53.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5.xml"/><Relationship Id="rId1" Type="http://schemas.openxmlformats.org/officeDocument/2006/relationships/vmlDrawing" Target="../drawings/vmlDrawing54.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54.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15.emf"/><Relationship Id="rId4" Type="http://schemas.openxmlformats.org/officeDocument/2006/relationships/oleObject" Target="../embeddings/oleObject55.bin"/></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7.xml"/><Relationship Id="rId1" Type="http://schemas.openxmlformats.org/officeDocument/2006/relationships/vmlDrawing" Target="../drawings/vmlDrawing56.vml"/><Relationship Id="rId5" Type="http://schemas.openxmlformats.org/officeDocument/2006/relationships/image" Target="../media/image15.emf"/><Relationship Id="rId4" Type="http://schemas.openxmlformats.org/officeDocument/2006/relationships/oleObject" Target="../embeddings/oleObject56.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8.xml"/><Relationship Id="rId1" Type="http://schemas.openxmlformats.org/officeDocument/2006/relationships/vmlDrawing" Target="../drawings/vmlDrawing57.vml"/><Relationship Id="rId5" Type="http://schemas.openxmlformats.org/officeDocument/2006/relationships/image" Target="../media/image15.emf"/><Relationship Id="rId4" Type="http://schemas.openxmlformats.org/officeDocument/2006/relationships/oleObject" Target="../embeddings/oleObject57.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9.xml"/><Relationship Id="rId1" Type="http://schemas.openxmlformats.org/officeDocument/2006/relationships/vmlDrawing" Target="../drawings/vmlDrawing58.vml"/><Relationship Id="rId5" Type="http://schemas.openxmlformats.org/officeDocument/2006/relationships/image" Target="../media/image13.emf"/><Relationship Id="rId4" Type="http://schemas.openxmlformats.org/officeDocument/2006/relationships/oleObject" Target="../embeddings/oleObject58.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0.xml"/><Relationship Id="rId1" Type="http://schemas.openxmlformats.org/officeDocument/2006/relationships/vmlDrawing" Target="../drawings/vmlDrawing59.vml"/><Relationship Id="rId5" Type="http://schemas.openxmlformats.org/officeDocument/2006/relationships/image" Target="../media/image15.emf"/><Relationship Id="rId4" Type="http://schemas.openxmlformats.org/officeDocument/2006/relationships/oleObject" Target="../embeddings/oleObject59.bin"/></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vmlDrawing" Target="../drawings/vmlDrawing60.vml"/><Relationship Id="rId6" Type="http://schemas.openxmlformats.org/officeDocument/2006/relationships/image" Target="../media/image12.emf"/><Relationship Id="rId5" Type="http://schemas.openxmlformats.org/officeDocument/2006/relationships/oleObject" Target="../embeddings/oleObject60.bin"/><Relationship Id="rId4"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3.xml"/><Relationship Id="rId1" Type="http://schemas.openxmlformats.org/officeDocument/2006/relationships/vmlDrawing" Target="../drawings/vmlDrawing61.vml"/><Relationship Id="rId5" Type="http://schemas.openxmlformats.org/officeDocument/2006/relationships/image" Target="../media/image12.emf"/><Relationship Id="rId4" Type="http://schemas.openxmlformats.org/officeDocument/2006/relationships/oleObject" Target="../embeddings/oleObject61.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4.xml"/><Relationship Id="rId1" Type="http://schemas.openxmlformats.org/officeDocument/2006/relationships/vmlDrawing" Target="../drawings/vmlDrawing62.vml"/><Relationship Id="rId5" Type="http://schemas.openxmlformats.org/officeDocument/2006/relationships/image" Target="../media/image12.emf"/><Relationship Id="rId4" Type="http://schemas.openxmlformats.org/officeDocument/2006/relationships/oleObject" Target="../embeddings/oleObject62.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5.xml"/><Relationship Id="rId1" Type="http://schemas.openxmlformats.org/officeDocument/2006/relationships/vmlDrawing" Target="../drawings/vmlDrawing63.v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oleObject" Target="../embeddings/oleObject63.bin"/></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vmlDrawing" Target="../drawings/vmlDrawing64.vml"/><Relationship Id="rId6" Type="http://schemas.openxmlformats.org/officeDocument/2006/relationships/image" Target="../media/image12.emf"/><Relationship Id="rId5" Type="http://schemas.openxmlformats.org/officeDocument/2006/relationships/oleObject" Target="../embeddings/oleObject64.bin"/><Relationship Id="rId4"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8.xml"/><Relationship Id="rId1" Type="http://schemas.openxmlformats.org/officeDocument/2006/relationships/vmlDrawing" Target="../drawings/vmlDrawing65.vml"/><Relationship Id="rId5" Type="http://schemas.openxmlformats.org/officeDocument/2006/relationships/image" Target="../media/image12.emf"/><Relationship Id="rId4" Type="http://schemas.openxmlformats.org/officeDocument/2006/relationships/oleObject" Target="../embeddings/oleObject65.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9.xml"/><Relationship Id="rId1" Type="http://schemas.openxmlformats.org/officeDocument/2006/relationships/vmlDrawing" Target="../drawings/vmlDrawing66.vml"/><Relationship Id="rId5" Type="http://schemas.openxmlformats.org/officeDocument/2006/relationships/image" Target="../media/image12.emf"/><Relationship Id="rId4" Type="http://schemas.openxmlformats.org/officeDocument/2006/relationships/oleObject" Target="../embeddings/oleObject66.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0.xml"/><Relationship Id="rId1" Type="http://schemas.openxmlformats.org/officeDocument/2006/relationships/vmlDrawing" Target="../drawings/vmlDrawing67.v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oleObject" Target="../embeddings/oleObject67.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1.xml"/><Relationship Id="rId1" Type="http://schemas.openxmlformats.org/officeDocument/2006/relationships/vmlDrawing" Target="../drawings/vmlDrawing68.vml"/><Relationship Id="rId6" Type="http://schemas.openxmlformats.org/officeDocument/2006/relationships/image" Target="../media/image17.png"/><Relationship Id="rId5" Type="http://schemas.openxmlformats.org/officeDocument/2006/relationships/image" Target="../media/image12.emf"/><Relationship Id="rId4" Type="http://schemas.openxmlformats.org/officeDocument/2006/relationships/oleObject" Target="../embeddings/oleObject68.bin"/></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14.emf"/><Relationship Id="rId2" Type="http://schemas.openxmlformats.org/officeDocument/2006/relationships/tags" Target="../tags/tag73.xml"/><Relationship Id="rId1" Type="http://schemas.openxmlformats.org/officeDocument/2006/relationships/vmlDrawing" Target="../drawings/vmlDrawing70.vml"/><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5.xml"/><Relationship Id="rId1" Type="http://schemas.openxmlformats.org/officeDocument/2006/relationships/vmlDrawing" Target="../drawings/vmlDrawing71.vml"/><Relationship Id="rId5" Type="http://schemas.openxmlformats.org/officeDocument/2006/relationships/image" Target="../media/image15.emf"/><Relationship Id="rId4" Type="http://schemas.openxmlformats.org/officeDocument/2006/relationships/oleObject" Target="../embeddings/oleObject3.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6.xml"/><Relationship Id="rId1" Type="http://schemas.openxmlformats.org/officeDocument/2006/relationships/vmlDrawing" Target="../drawings/vmlDrawing72.vml"/><Relationship Id="rId5" Type="http://schemas.openxmlformats.org/officeDocument/2006/relationships/image" Target="../media/image15.emf"/><Relationship Id="rId4" Type="http://schemas.openxmlformats.org/officeDocument/2006/relationships/oleObject" Target="../embeddings/oleObject4.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7.xml"/><Relationship Id="rId1" Type="http://schemas.openxmlformats.org/officeDocument/2006/relationships/vmlDrawing" Target="../drawings/vmlDrawing73.vml"/><Relationship Id="rId5" Type="http://schemas.openxmlformats.org/officeDocument/2006/relationships/image" Target="../media/image15.emf"/><Relationship Id="rId4" Type="http://schemas.openxmlformats.org/officeDocument/2006/relationships/oleObject" Target="../embeddings/oleObject5.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8.xml"/><Relationship Id="rId1" Type="http://schemas.openxmlformats.org/officeDocument/2006/relationships/vmlDrawing" Target="../drawings/vmlDrawing74.vml"/><Relationship Id="rId5" Type="http://schemas.openxmlformats.org/officeDocument/2006/relationships/image" Target="../media/image15.emf"/><Relationship Id="rId4" Type="http://schemas.openxmlformats.org/officeDocument/2006/relationships/oleObject" Target="../embeddings/oleObject6.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9.xml"/><Relationship Id="rId1" Type="http://schemas.openxmlformats.org/officeDocument/2006/relationships/vmlDrawing" Target="../drawings/vmlDrawing75.vml"/><Relationship Id="rId5" Type="http://schemas.openxmlformats.org/officeDocument/2006/relationships/image" Target="../media/image15.emf"/><Relationship Id="rId4" Type="http://schemas.openxmlformats.org/officeDocument/2006/relationships/oleObject" Target="../embeddings/oleObject7.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0.xml"/><Relationship Id="rId1" Type="http://schemas.openxmlformats.org/officeDocument/2006/relationships/vmlDrawing" Target="../drawings/vmlDrawing76.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8.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1.xml"/><Relationship Id="rId1" Type="http://schemas.openxmlformats.org/officeDocument/2006/relationships/vmlDrawing" Target="../drawings/vmlDrawing77.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9.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2.xml"/><Relationship Id="rId1" Type="http://schemas.openxmlformats.org/officeDocument/2006/relationships/vmlDrawing" Target="../drawings/vmlDrawing78.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3.xml"/><Relationship Id="rId1" Type="http://schemas.openxmlformats.org/officeDocument/2006/relationships/vmlDrawing" Target="../drawings/vmlDrawing79.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1.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4.xml"/><Relationship Id="rId1" Type="http://schemas.openxmlformats.org/officeDocument/2006/relationships/vmlDrawing" Target="../drawings/vmlDrawing80.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2.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5.xml"/><Relationship Id="rId1" Type="http://schemas.openxmlformats.org/officeDocument/2006/relationships/vmlDrawing" Target="../drawings/vmlDrawing81.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3.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6.xml"/><Relationship Id="rId1" Type="http://schemas.openxmlformats.org/officeDocument/2006/relationships/vmlDrawing" Target="../drawings/vmlDrawing82.vml"/><Relationship Id="rId6" Type="http://schemas.openxmlformats.org/officeDocument/2006/relationships/image" Target="../media/image18.png"/><Relationship Id="rId5" Type="http://schemas.openxmlformats.org/officeDocument/2006/relationships/image" Target="../media/image15.emf"/><Relationship Id="rId4" Type="http://schemas.openxmlformats.org/officeDocument/2006/relationships/oleObject" Target="../embeddings/oleObject14.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7.xml"/><Relationship Id="rId1" Type="http://schemas.openxmlformats.org/officeDocument/2006/relationships/vmlDrawing" Target="../drawings/vmlDrawing83.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5.bin"/></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8.xml"/><Relationship Id="rId1" Type="http://schemas.openxmlformats.org/officeDocument/2006/relationships/vmlDrawing" Target="../drawings/vmlDrawing84.vml"/><Relationship Id="rId6" Type="http://schemas.openxmlformats.org/officeDocument/2006/relationships/image" Target="../media/image21.png"/><Relationship Id="rId5" Type="http://schemas.openxmlformats.org/officeDocument/2006/relationships/image" Target="../media/image15.emf"/><Relationship Id="rId4" Type="http://schemas.openxmlformats.org/officeDocument/2006/relationships/oleObject" Target="../embeddings/oleObject16.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9.xml"/><Relationship Id="rId1" Type="http://schemas.openxmlformats.org/officeDocument/2006/relationships/vmlDrawing" Target="../drawings/vmlDrawing85.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7.bin"/></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0.xml"/><Relationship Id="rId1" Type="http://schemas.openxmlformats.org/officeDocument/2006/relationships/vmlDrawing" Target="../drawings/vmlDrawing86.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18.bin"/></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1.xml"/><Relationship Id="rId1" Type="http://schemas.openxmlformats.org/officeDocument/2006/relationships/vmlDrawing" Target="../drawings/vmlDrawing87.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9.bin"/></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2.xml"/><Relationship Id="rId1" Type="http://schemas.openxmlformats.org/officeDocument/2006/relationships/vmlDrawing" Target="../drawings/vmlDrawing88.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20.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3.xml"/><Relationship Id="rId1" Type="http://schemas.openxmlformats.org/officeDocument/2006/relationships/vmlDrawing" Target="../drawings/vmlDrawing89.vml"/><Relationship Id="rId5" Type="http://schemas.openxmlformats.org/officeDocument/2006/relationships/image" Target="../media/image15.emf"/><Relationship Id="rId4" Type="http://schemas.openxmlformats.org/officeDocument/2006/relationships/oleObject" Target="../embeddings/oleObject21.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4.xml"/><Relationship Id="rId1" Type="http://schemas.openxmlformats.org/officeDocument/2006/relationships/vmlDrawing" Target="../drawings/vmlDrawing90.vml"/><Relationship Id="rId5" Type="http://schemas.openxmlformats.org/officeDocument/2006/relationships/image" Target="../media/image15.emf"/><Relationship Id="rId4" Type="http://schemas.openxmlformats.org/officeDocument/2006/relationships/oleObject" Target="../embeddings/oleObject22.bin"/></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5.xml"/><Relationship Id="rId1" Type="http://schemas.openxmlformats.org/officeDocument/2006/relationships/vmlDrawing" Target="../drawings/vmlDrawing91.vml"/><Relationship Id="rId6" Type="http://schemas.openxmlformats.org/officeDocument/2006/relationships/image" Target="../media/image16.png"/><Relationship Id="rId5" Type="http://schemas.openxmlformats.org/officeDocument/2006/relationships/image" Target="../media/image19.emf"/><Relationship Id="rId4" Type="http://schemas.openxmlformats.org/officeDocument/2006/relationships/oleObject" Target="../embeddings/oleObject23.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6.xml"/><Relationship Id="rId1" Type="http://schemas.openxmlformats.org/officeDocument/2006/relationships/vmlDrawing" Target="../drawings/vmlDrawing92.vml"/><Relationship Id="rId5" Type="http://schemas.openxmlformats.org/officeDocument/2006/relationships/image" Target="../media/image15.emf"/><Relationship Id="rId4" Type="http://schemas.openxmlformats.org/officeDocument/2006/relationships/oleObject" Target="../embeddings/oleObject24.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7.xml"/><Relationship Id="rId1" Type="http://schemas.openxmlformats.org/officeDocument/2006/relationships/vmlDrawing" Target="../drawings/vmlDrawing93.vml"/><Relationship Id="rId5" Type="http://schemas.openxmlformats.org/officeDocument/2006/relationships/image" Target="../media/image15.emf"/><Relationship Id="rId4" Type="http://schemas.openxmlformats.org/officeDocument/2006/relationships/oleObject" Target="../embeddings/oleObject25.bin"/></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8.xml"/><Relationship Id="rId1" Type="http://schemas.openxmlformats.org/officeDocument/2006/relationships/vmlDrawing" Target="../drawings/vmlDrawing94.vml"/><Relationship Id="rId5" Type="http://schemas.openxmlformats.org/officeDocument/2006/relationships/image" Target="../media/image15.emf"/><Relationship Id="rId4" Type="http://schemas.openxmlformats.org/officeDocument/2006/relationships/oleObject" Target="../embeddings/oleObject26.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9.xml"/><Relationship Id="rId1" Type="http://schemas.openxmlformats.org/officeDocument/2006/relationships/vmlDrawing" Target="../drawings/vmlDrawing95.vml"/><Relationship Id="rId5" Type="http://schemas.openxmlformats.org/officeDocument/2006/relationships/image" Target="../media/image15.emf"/><Relationship Id="rId4" Type="http://schemas.openxmlformats.org/officeDocument/2006/relationships/oleObject" Target="../embeddings/oleObject27.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0.xml"/><Relationship Id="rId1" Type="http://schemas.openxmlformats.org/officeDocument/2006/relationships/vmlDrawing" Target="../drawings/vmlDrawing96.vml"/><Relationship Id="rId5" Type="http://schemas.openxmlformats.org/officeDocument/2006/relationships/image" Target="../media/image13.emf"/><Relationship Id="rId4" Type="http://schemas.openxmlformats.org/officeDocument/2006/relationships/oleObject" Target="../embeddings/oleObject28.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1.xml"/><Relationship Id="rId1" Type="http://schemas.openxmlformats.org/officeDocument/2006/relationships/vmlDrawing" Target="../drawings/vmlDrawing97.vml"/><Relationship Id="rId5" Type="http://schemas.openxmlformats.org/officeDocument/2006/relationships/image" Target="../media/image15.emf"/><Relationship Id="rId4" Type="http://schemas.openxmlformats.org/officeDocument/2006/relationships/oleObject" Target="../embeddings/oleObject29.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23.png"/><Relationship Id="rId2" Type="http://schemas.openxmlformats.org/officeDocument/2006/relationships/tags" Target="../tags/tag102.xml"/><Relationship Id="rId1" Type="http://schemas.openxmlformats.org/officeDocument/2006/relationships/vmlDrawing" Target="../drawings/vmlDrawing98.v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oleObject" Target="../embeddings/oleObject30.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3.xml"/><Relationship Id="rId1" Type="http://schemas.openxmlformats.org/officeDocument/2006/relationships/vmlDrawing" Target="../drawings/vmlDrawing99.vml"/><Relationship Id="rId6" Type="http://schemas.openxmlformats.org/officeDocument/2006/relationships/image" Target="../media/image24.png"/><Relationship Id="rId5" Type="http://schemas.openxmlformats.org/officeDocument/2006/relationships/image" Target="../media/image15.emf"/><Relationship Id="rId4" Type="http://schemas.openxmlformats.org/officeDocument/2006/relationships/oleObject" Target="../embeddings/oleObject31.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4.xml"/><Relationship Id="rId1" Type="http://schemas.openxmlformats.org/officeDocument/2006/relationships/vmlDrawing" Target="../drawings/vmlDrawing100.vml"/><Relationship Id="rId5" Type="http://schemas.openxmlformats.org/officeDocument/2006/relationships/image" Target="../media/image15.emf"/><Relationship Id="rId4" Type="http://schemas.openxmlformats.org/officeDocument/2006/relationships/oleObject" Target="../embeddings/oleObject32.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5.xml"/><Relationship Id="rId1" Type="http://schemas.openxmlformats.org/officeDocument/2006/relationships/vmlDrawing" Target="../drawings/vmlDrawing101.vml"/><Relationship Id="rId5" Type="http://schemas.openxmlformats.org/officeDocument/2006/relationships/image" Target="../media/image15.emf"/><Relationship Id="rId4" Type="http://schemas.openxmlformats.org/officeDocument/2006/relationships/oleObject" Target="../embeddings/oleObject33.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6.xml"/><Relationship Id="rId1" Type="http://schemas.openxmlformats.org/officeDocument/2006/relationships/vmlDrawing" Target="../drawings/vmlDrawing102.vml"/><Relationship Id="rId5" Type="http://schemas.openxmlformats.org/officeDocument/2006/relationships/image" Target="../media/image15.emf"/><Relationship Id="rId4" Type="http://schemas.openxmlformats.org/officeDocument/2006/relationships/oleObject" Target="../embeddings/oleObject34.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7.xml"/><Relationship Id="rId1" Type="http://schemas.openxmlformats.org/officeDocument/2006/relationships/vmlDrawing" Target="../drawings/vmlDrawing103.vml"/><Relationship Id="rId5" Type="http://schemas.openxmlformats.org/officeDocument/2006/relationships/image" Target="../media/image15.emf"/><Relationship Id="rId4" Type="http://schemas.openxmlformats.org/officeDocument/2006/relationships/oleObject" Target="../embeddings/oleObject35.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8.xml"/><Relationship Id="rId1" Type="http://schemas.openxmlformats.org/officeDocument/2006/relationships/vmlDrawing" Target="../drawings/vmlDrawing104.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6.bin"/></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9.xml"/><Relationship Id="rId1" Type="http://schemas.openxmlformats.org/officeDocument/2006/relationships/vmlDrawing" Target="../drawings/vmlDrawing105.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7.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0.xml"/><Relationship Id="rId1" Type="http://schemas.openxmlformats.org/officeDocument/2006/relationships/vmlDrawing" Target="../drawings/vmlDrawing106.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8.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1.xml"/><Relationship Id="rId1" Type="http://schemas.openxmlformats.org/officeDocument/2006/relationships/vmlDrawing" Target="../drawings/vmlDrawing107.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9.bin"/></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2.xml"/><Relationship Id="rId1" Type="http://schemas.openxmlformats.org/officeDocument/2006/relationships/vmlDrawing" Target="../drawings/vmlDrawing108.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40.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3.xml"/><Relationship Id="rId1" Type="http://schemas.openxmlformats.org/officeDocument/2006/relationships/vmlDrawing" Target="../drawings/vmlDrawing109.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41.bin"/></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4.xml"/><Relationship Id="rId1" Type="http://schemas.openxmlformats.org/officeDocument/2006/relationships/vmlDrawing" Target="../drawings/vmlDrawing110.vml"/><Relationship Id="rId6" Type="http://schemas.openxmlformats.org/officeDocument/2006/relationships/image" Target="../media/image17.png"/><Relationship Id="rId5" Type="http://schemas.openxmlformats.org/officeDocument/2006/relationships/image" Target="../media/image19.emf"/><Relationship Id="rId4" Type="http://schemas.openxmlformats.org/officeDocument/2006/relationships/oleObject" Target="../embeddings/oleObject42.bin"/></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5.xml"/><Relationship Id="rId1" Type="http://schemas.openxmlformats.org/officeDocument/2006/relationships/vmlDrawing" Target="../drawings/vmlDrawing111.vml"/><Relationship Id="rId6" Type="http://schemas.openxmlformats.org/officeDocument/2006/relationships/image" Target="../media/image15.emf"/><Relationship Id="rId5" Type="http://schemas.openxmlformats.org/officeDocument/2006/relationships/oleObject" Target="../embeddings/oleObject43.bin"/><Relationship Id="rId4" Type="http://schemas.openxmlformats.org/officeDocument/2006/relationships/image" Target="../media/image18.png"/></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6.xml"/><Relationship Id="rId1" Type="http://schemas.openxmlformats.org/officeDocument/2006/relationships/vmlDrawing" Target="../drawings/vmlDrawing112.vml"/><Relationship Id="rId6" Type="http://schemas.openxmlformats.org/officeDocument/2006/relationships/image" Target="../media/image20.png"/><Relationship Id="rId5" Type="http://schemas.openxmlformats.org/officeDocument/2006/relationships/image" Target="../media/image15.emf"/><Relationship Id="rId4" Type="http://schemas.openxmlformats.org/officeDocument/2006/relationships/oleObject" Target="../embeddings/oleObject44.bin"/></Relationships>
</file>

<file path=ppt/slideLayouts/_rels/slideLayout22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7.xml"/><Relationship Id="rId1" Type="http://schemas.openxmlformats.org/officeDocument/2006/relationships/vmlDrawing" Target="../drawings/vmlDrawing113.vml"/><Relationship Id="rId6" Type="http://schemas.openxmlformats.org/officeDocument/2006/relationships/image" Target="../media/image21.png"/><Relationship Id="rId5" Type="http://schemas.openxmlformats.org/officeDocument/2006/relationships/image" Target="../media/image15.emf"/><Relationship Id="rId4" Type="http://schemas.openxmlformats.org/officeDocument/2006/relationships/oleObject" Target="../embeddings/oleObject45.bin"/></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8.xml"/><Relationship Id="rId1" Type="http://schemas.openxmlformats.org/officeDocument/2006/relationships/vmlDrawing" Target="../drawings/vmlDrawing114.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46.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9.xml"/><Relationship Id="rId1" Type="http://schemas.openxmlformats.org/officeDocument/2006/relationships/vmlDrawing" Target="../drawings/vmlDrawing115.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47.bin"/></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0.xml"/><Relationship Id="rId1" Type="http://schemas.openxmlformats.org/officeDocument/2006/relationships/vmlDrawing" Target="../drawings/vmlDrawing116.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48.bin"/></Relationships>
</file>

<file path=ppt/slideLayouts/_rels/slideLayout23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1.xml"/><Relationship Id="rId1" Type="http://schemas.openxmlformats.org/officeDocument/2006/relationships/vmlDrawing" Target="../drawings/vmlDrawing117.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49.bin"/></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2.xml"/><Relationship Id="rId1" Type="http://schemas.openxmlformats.org/officeDocument/2006/relationships/vmlDrawing" Target="../drawings/vmlDrawing118.vml"/><Relationship Id="rId5" Type="http://schemas.openxmlformats.org/officeDocument/2006/relationships/image" Target="../media/image15.emf"/><Relationship Id="rId4" Type="http://schemas.openxmlformats.org/officeDocument/2006/relationships/oleObject" Target="../embeddings/oleObject50.bin"/></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3.xml"/><Relationship Id="rId1" Type="http://schemas.openxmlformats.org/officeDocument/2006/relationships/vmlDrawing" Target="../drawings/vmlDrawing119.vml"/><Relationship Id="rId5" Type="http://schemas.openxmlformats.org/officeDocument/2006/relationships/image" Target="../media/image15.emf"/><Relationship Id="rId4" Type="http://schemas.openxmlformats.org/officeDocument/2006/relationships/oleObject" Target="../embeddings/oleObject51.bin"/></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4.xml"/><Relationship Id="rId1" Type="http://schemas.openxmlformats.org/officeDocument/2006/relationships/vmlDrawing" Target="../drawings/vmlDrawing120.v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oleObject" Target="../embeddings/oleObject52.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5.xml"/><Relationship Id="rId1" Type="http://schemas.openxmlformats.org/officeDocument/2006/relationships/vmlDrawing" Target="../drawings/vmlDrawing121.vml"/><Relationship Id="rId5" Type="http://schemas.openxmlformats.org/officeDocument/2006/relationships/image" Target="../media/image15.emf"/><Relationship Id="rId4" Type="http://schemas.openxmlformats.org/officeDocument/2006/relationships/oleObject" Target="../embeddings/oleObject53.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6.xml"/><Relationship Id="rId1" Type="http://schemas.openxmlformats.org/officeDocument/2006/relationships/vmlDrawing" Target="../drawings/vmlDrawing122.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54.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7.xml"/><Relationship Id="rId1" Type="http://schemas.openxmlformats.org/officeDocument/2006/relationships/vmlDrawing" Target="../drawings/vmlDrawing123.vml"/><Relationship Id="rId5" Type="http://schemas.openxmlformats.org/officeDocument/2006/relationships/image" Target="../media/image15.emf"/><Relationship Id="rId4" Type="http://schemas.openxmlformats.org/officeDocument/2006/relationships/oleObject" Target="../embeddings/oleObject55.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8.xml"/><Relationship Id="rId1" Type="http://schemas.openxmlformats.org/officeDocument/2006/relationships/vmlDrawing" Target="../drawings/vmlDrawing124.vml"/><Relationship Id="rId5" Type="http://schemas.openxmlformats.org/officeDocument/2006/relationships/image" Target="../media/image15.emf"/><Relationship Id="rId4" Type="http://schemas.openxmlformats.org/officeDocument/2006/relationships/oleObject" Target="../embeddings/oleObject56.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9.xml"/><Relationship Id="rId1" Type="http://schemas.openxmlformats.org/officeDocument/2006/relationships/vmlDrawing" Target="../drawings/vmlDrawing125.vml"/><Relationship Id="rId5" Type="http://schemas.openxmlformats.org/officeDocument/2006/relationships/image" Target="../media/image15.emf"/><Relationship Id="rId4" Type="http://schemas.openxmlformats.org/officeDocument/2006/relationships/oleObject" Target="../embeddings/oleObject57.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0.xml"/><Relationship Id="rId1" Type="http://schemas.openxmlformats.org/officeDocument/2006/relationships/vmlDrawing" Target="../drawings/vmlDrawing126.vml"/><Relationship Id="rId5" Type="http://schemas.openxmlformats.org/officeDocument/2006/relationships/image" Target="../media/image13.emf"/><Relationship Id="rId4" Type="http://schemas.openxmlformats.org/officeDocument/2006/relationships/oleObject" Target="../embeddings/oleObject58.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1.xml"/><Relationship Id="rId1" Type="http://schemas.openxmlformats.org/officeDocument/2006/relationships/vmlDrawing" Target="../drawings/vmlDrawing127.vml"/><Relationship Id="rId5" Type="http://schemas.openxmlformats.org/officeDocument/2006/relationships/image" Target="../media/image15.emf"/><Relationship Id="rId4" Type="http://schemas.openxmlformats.org/officeDocument/2006/relationships/oleObject" Target="../embeddings/oleObject59.bin"/></Relationships>
</file>

<file path=ppt/slideLayouts/_rels/slideLayout243.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vmlDrawing" Target="../drawings/vmlDrawing128.vml"/><Relationship Id="rId6" Type="http://schemas.openxmlformats.org/officeDocument/2006/relationships/image" Target="../media/image12.emf"/><Relationship Id="rId5" Type="http://schemas.openxmlformats.org/officeDocument/2006/relationships/oleObject" Target="../embeddings/oleObject60.bin"/><Relationship Id="rId4"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4.xml"/><Relationship Id="rId1" Type="http://schemas.openxmlformats.org/officeDocument/2006/relationships/vmlDrawing" Target="../drawings/vmlDrawing129.vml"/><Relationship Id="rId5" Type="http://schemas.openxmlformats.org/officeDocument/2006/relationships/image" Target="../media/image12.emf"/><Relationship Id="rId4" Type="http://schemas.openxmlformats.org/officeDocument/2006/relationships/oleObject" Target="../embeddings/oleObject61.bin"/></Relationships>
</file>

<file path=ppt/slideLayouts/_rels/slideLayout24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5.xml"/><Relationship Id="rId1" Type="http://schemas.openxmlformats.org/officeDocument/2006/relationships/vmlDrawing" Target="../drawings/vmlDrawing130.vml"/><Relationship Id="rId5" Type="http://schemas.openxmlformats.org/officeDocument/2006/relationships/image" Target="../media/image12.emf"/><Relationship Id="rId4" Type="http://schemas.openxmlformats.org/officeDocument/2006/relationships/oleObject" Target="../embeddings/oleObject62.bin"/></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6.xml"/><Relationship Id="rId1" Type="http://schemas.openxmlformats.org/officeDocument/2006/relationships/vmlDrawing" Target="../drawings/vmlDrawing131.v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oleObject" Target="../embeddings/oleObject63.bin"/></Relationships>
</file>

<file path=ppt/slideLayouts/_rels/slideLayout247.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vmlDrawing" Target="../drawings/vmlDrawing132.vml"/><Relationship Id="rId6" Type="http://schemas.openxmlformats.org/officeDocument/2006/relationships/image" Target="../media/image12.emf"/><Relationship Id="rId5" Type="http://schemas.openxmlformats.org/officeDocument/2006/relationships/oleObject" Target="../embeddings/oleObject64.bin"/><Relationship Id="rId4"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9.xml"/><Relationship Id="rId1" Type="http://schemas.openxmlformats.org/officeDocument/2006/relationships/vmlDrawing" Target="../drawings/vmlDrawing133.vml"/><Relationship Id="rId5" Type="http://schemas.openxmlformats.org/officeDocument/2006/relationships/image" Target="../media/image12.emf"/><Relationship Id="rId4" Type="http://schemas.openxmlformats.org/officeDocument/2006/relationships/oleObject" Target="../embeddings/oleObject65.bin"/></Relationships>
</file>

<file path=ppt/slideLayouts/_rels/slideLayout24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40.xml"/><Relationship Id="rId1" Type="http://schemas.openxmlformats.org/officeDocument/2006/relationships/vmlDrawing" Target="../drawings/vmlDrawing134.vml"/><Relationship Id="rId5" Type="http://schemas.openxmlformats.org/officeDocument/2006/relationships/image" Target="../media/image12.emf"/><Relationship Id="rId4" Type="http://schemas.openxmlformats.org/officeDocument/2006/relationships/oleObject" Target="../embeddings/oleObject66.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41.xml"/><Relationship Id="rId1" Type="http://schemas.openxmlformats.org/officeDocument/2006/relationships/vmlDrawing" Target="../drawings/vmlDrawing135.v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oleObject" Target="../embeddings/oleObject67.bin"/></Relationships>
</file>

<file path=ppt/slideLayouts/_rels/slideLayout25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42.xml"/><Relationship Id="rId1" Type="http://schemas.openxmlformats.org/officeDocument/2006/relationships/vmlDrawing" Target="../drawings/vmlDrawing136.vml"/><Relationship Id="rId6" Type="http://schemas.openxmlformats.org/officeDocument/2006/relationships/image" Target="../media/image17.png"/><Relationship Id="rId5" Type="http://schemas.openxmlformats.org/officeDocument/2006/relationships/image" Target="../media/image12.emf"/><Relationship Id="rId4" Type="http://schemas.openxmlformats.org/officeDocument/2006/relationships/oleObject" Target="../embeddings/oleObject68.bin"/></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145.xml"/><Relationship Id="rId7" Type="http://schemas.openxmlformats.org/officeDocument/2006/relationships/image" Target="../media/image14.emf"/><Relationship Id="rId2" Type="http://schemas.openxmlformats.org/officeDocument/2006/relationships/tags" Target="../tags/tag144.xml"/><Relationship Id="rId1" Type="http://schemas.openxmlformats.org/officeDocument/2006/relationships/vmlDrawing" Target="../drawings/vmlDrawing138.vml"/><Relationship Id="rId6" Type="http://schemas.openxmlformats.org/officeDocument/2006/relationships/image" Target="../media/image13.emf"/><Relationship Id="rId5" Type="http://schemas.openxmlformats.org/officeDocument/2006/relationships/oleObject" Target="../embeddings/oleObject70.bin"/><Relationship Id="rId4"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46.xml"/><Relationship Id="rId1" Type="http://schemas.openxmlformats.org/officeDocument/2006/relationships/vmlDrawing" Target="../drawings/vmlDrawing139.vml"/><Relationship Id="rId5" Type="http://schemas.openxmlformats.org/officeDocument/2006/relationships/image" Target="../media/image15.emf"/><Relationship Id="rId4" Type="http://schemas.openxmlformats.org/officeDocument/2006/relationships/oleObject" Target="../embeddings/oleObject71.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47.xml"/><Relationship Id="rId1" Type="http://schemas.openxmlformats.org/officeDocument/2006/relationships/vmlDrawing" Target="../drawings/vmlDrawing140.vml"/><Relationship Id="rId5" Type="http://schemas.openxmlformats.org/officeDocument/2006/relationships/image" Target="../media/image15.emf"/><Relationship Id="rId4" Type="http://schemas.openxmlformats.org/officeDocument/2006/relationships/oleObject" Target="../embeddings/oleObject72.bin"/></Relationships>
</file>

<file path=ppt/slideLayouts/_rels/slideLayout27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48.xml"/><Relationship Id="rId1" Type="http://schemas.openxmlformats.org/officeDocument/2006/relationships/vmlDrawing" Target="../drawings/vmlDrawing141.vml"/><Relationship Id="rId5" Type="http://schemas.openxmlformats.org/officeDocument/2006/relationships/image" Target="../media/image15.emf"/><Relationship Id="rId4" Type="http://schemas.openxmlformats.org/officeDocument/2006/relationships/oleObject" Target="../embeddings/oleObject73.bin"/></Relationships>
</file>

<file path=ppt/slideLayouts/_rels/slideLayout27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49.xml"/><Relationship Id="rId1" Type="http://schemas.openxmlformats.org/officeDocument/2006/relationships/vmlDrawing" Target="../drawings/vmlDrawing142.vml"/><Relationship Id="rId5" Type="http://schemas.openxmlformats.org/officeDocument/2006/relationships/image" Target="../media/image15.emf"/><Relationship Id="rId4" Type="http://schemas.openxmlformats.org/officeDocument/2006/relationships/oleObject" Target="../embeddings/oleObject74.bin"/></Relationships>
</file>

<file path=ppt/slideLayouts/_rels/slideLayout27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0.xml"/><Relationship Id="rId1" Type="http://schemas.openxmlformats.org/officeDocument/2006/relationships/vmlDrawing" Target="../drawings/vmlDrawing143.vml"/><Relationship Id="rId5" Type="http://schemas.openxmlformats.org/officeDocument/2006/relationships/image" Target="../media/image15.emf"/><Relationship Id="rId4" Type="http://schemas.openxmlformats.org/officeDocument/2006/relationships/oleObject" Target="../embeddings/oleObject75.bin"/></Relationships>
</file>

<file path=ppt/slideLayouts/_rels/slideLayout27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1.xml"/><Relationship Id="rId1" Type="http://schemas.openxmlformats.org/officeDocument/2006/relationships/vmlDrawing" Target="../drawings/vmlDrawing144.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76.bin"/></Relationships>
</file>

<file path=ppt/slideLayouts/_rels/slideLayout27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2.xml"/><Relationship Id="rId1" Type="http://schemas.openxmlformats.org/officeDocument/2006/relationships/vmlDrawing" Target="../drawings/vmlDrawing145.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77.bin"/></Relationships>
</file>

<file path=ppt/slideLayouts/_rels/slideLayout27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3.xml"/><Relationship Id="rId1" Type="http://schemas.openxmlformats.org/officeDocument/2006/relationships/vmlDrawing" Target="../drawings/vmlDrawing146.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78.bin"/></Relationships>
</file>

<file path=ppt/slideLayouts/_rels/slideLayout27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4.xml"/><Relationship Id="rId1" Type="http://schemas.openxmlformats.org/officeDocument/2006/relationships/vmlDrawing" Target="../drawings/vmlDrawing147.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79.bin"/></Relationships>
</file>

<file path=ppt/slideLayouts/_rels/slideLayout27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5.xml"/><Relationship Id="rId1" Type="http://schemas.openxmlformats.org/officeDocument/2006/relationships/vmlDrawing" Target="../drawings/vmlDrawing148.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80.bin"/></Relationships>
</file>

<file path=ppt/slideLayouts/_rels/slideLayout27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6.xml"/><Relationship Id="rId1" Type="http://schemas.openxmlformats.org/officeDocument/2006/relationships/vmlDrawing" Target="../drawings/vmlDrawing149.v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oleObject" Target="../embeddings/oleObject81.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7.xml"/><Relationship Id="rId1" Type="http://schemas.openxmlformats.org/officeDocument/2006/relationships/vmlDrawing" Target="../drawings/vmlDrawing150.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82.bin"/></Relationships>
</file>

<file path=ppt/slideLayouts/_rels/slideLayout28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8.xml"/><Relationship Id="rId1" Type="http://schemas.openxmlformats.org/officeDocument/2006/relationships/vmlDrawing" Target="../drawings/vmlDrawing151.vml"/><Relationship Id="rId6" Type="http://schemas.openxmlformats.org/officeDocument/2006/relationships/image" Target="../media/image27.png"/><Relationship Id="rId5" Type="http://schemas.openxmlformats.org/officeDocument/2006/relationships/image" Target="../media/image19.emf"/><Relationship Id="rId4" Type="http://schemas.openxmlformats.org/officeDocument/2006/relationships/oleObject" Target="../embeddings/oleObject83.bin"/></Relationships>
</file>

<file path=ppt/slideLayouts/_rels/slideLayout28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9.xml"/><Relationship Id="rId1" Type="http://schemas.openxmlformats.org/officeDocument/2006/relationships/vmlDrawing" Target="../drawings/vmlDrawing152.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84.bin"/></Relationships>
</file>

<file path=ppt/slideLayouts/_rels/slideLayout28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0.xml"/><Relationship Id="rId1" Type="http://schemas.openxmlformats.org/officeDocument/2006/relationships/vmlDrawing" Target="../drawings/vmlDrawing153.v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oleObject" Target="../embeddings/oleObject85.bin"/></Relationships>
</file>

<file path=ppt/slideLayouts/_rels/slideLayout28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1.xml"/><Relationship Id="rId1" Type="http://schemas.openxmlformats.org/officeDocument/2006/relationships/vmlDrawing" Target="../drawings/vmlDrawing154.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86.bin"/></Relationships>
</file>

<file path=ppt/slideLayouts/_rels/slideLayout28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2.xml"/><Relationship Id="rId1" Type="http://schemas.openxmlformats.org/officeDocument/2006/relationships/vmlDrawing" Target="../drawings/vmlDrawing155.v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oleObject" Target="../embeddings/oleObject87.bin"/></Relationships>
</file>

<file path=ppt/slideLayouts/_rels/slideLayout28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3.xml"/><Relationship Id="rId1" Type="http://schemas.openxmlformats.org/officeDocument/2006/relationships/vmlDrawing" Target="../drawings/vmlDrawing156.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88.bin"/></Relationships>
</file>

<file path=ppt/slideLayouts/_rels/slideLayout28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4.xml"/><Relationship Id="rId1" Type="http://schemas.openxmlformats.org/officeDocument/2006/relationships/vmlDrawing" Target="../drawings/vmlDrawing157.vml"/><Relationship Id="rId5" Type="http://schemas.openxmlformats.org/officeDocument/2006/relationships/image" Target="../media/image15.emf"/><Relationship Id="rId4" Type="http://schemas.openxmlformats.org/officeDocument/2006/relationships/oleObject" Target="../embeddings/oleObject89.bin"/></Relationships>
</file>

<file path=ppt/slideLayouts/_rels/slideLayout28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5.xml"/><Relationship Id="rId1" Type="http://schemas.openxmlformats.org/officeDocument/2006/relationships/vmlDrawing" Target="../drawings/vmlDrawing158.vml"/><Relationship Id="rId5" Type="http://schemas.openxmlformats.org/officeDocument/2006/relationships/image" Target="../media/image15.emf"/><Relationship Id="rId4" Type="http://schemas.openxmlformats.org/officeDocument/2006/relationships/oleObject" Target="../embeddings/oleObject90.bin"/></Relationships>
</file>

<file path=ppt/slideLayouts/_rels/slideLayout28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6.xml"/><Relationship Id="rId1" Type="http://schemas.openxmlformats.org/officeDocument/2006/relationships/vmlDrawing" Target="../drawings/vmlDrawing159.vml"/><Relationship Id="rId6" Type="http://schemas.openxmlformats.org/officeDocument/2006/relationships/image" Target="../media/image16.png"/><Relationship Id="rId5" Type="http://schemas.openxmlformats.org/officeDocument/2006/relationships/image" Target="../media/image19.emf"/><Relationship Id="rId4" Type="http://schemas.openxmlformats.org/officeDocument/2006/relationships/oleObject" Target="../embeddings/oleObject91.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7.xml"/><Relationship Id="rId1" Type="http://schemas.openxmlformats.org/officeDocument/2006/relationships/vmlDrawing" Target="../drawings/vmlDrawing160.vml"/><Relationship Id="rId5" Type="http://schemas.openxmlformats.org/officeDocument/2006/relationships/image" Target="../media/image15.emf"/><Relationship Id="rId4" Type="http://schemas.openxmlformats.org/officeDocument/2006/relationships/oleObject" Target="../embeddings/oleObject92.bin"/></Relationships>
</file>

<file path=ppt/slideLayouts/_rels/slideLayout29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8.xml"/><Relationship Id="rId1" Type="http://schemas.openxmlformats.org/officeDocument/2006/relationships/vmlDrawing" Target="../drawings/vmlDrawing161.vml"/><Relationship Id="rId5" Type="http://schemas.openxmlformats.org/officeDocument/2006/relationships/image" Target="../media/image15.emf"/><Relationship Id="rId4" Type="http://schemas.openxmlformats.org/officeDocument/2006/relationships/oleObject" Target="../embeddings/oleObject93.bin"/></Relationships>
</file>

<file path=ppt/slideLayouts/_rels/slideLayout29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9.xml"/><Relationship Id="rId1" Type="http://schemas.openxmlformats.org/officeDocument/2006/relationships/vmlDrawing" Target="../drawings/vmlDrawing162.vml"/><Relationship Id="rId5" Type="http://schemas.openxmlformats.org/officeDocument/2006/relationships/image" Target="../media/image15.emf"/><Relationship Id="rId4" Type="http://schemas.openxmlformats.org/officeDocument/2006/relationships/oleObject" Target="../embeddings/oleObject94.bin"/></Relationships>
</file>

<file path=ppt/slideLayouts/_rels/slideLayout29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0.xml"/><Relationship Id="rId1" Type="http://schemas.openxmlformats.org/officeDocument/2006/relationships/vmlDrawing" Target="../drawings/vmlDrawing163.vml"/><Relationship Id="rId5" Type="http://schemas.openxmlformats.org/officeDocument/2006/relationships/image" Target="../media/image15.emf"/><Relationship Id="rId4" Type="http://schemas.openxmlformats.org/officeDocument/2006/relationships/oleObject" Target="../embeddings/oleObject95.bin"/></Relationships>
</file>

<file path=ppt/slideLayouts/_rels/slideLayout29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1.xml"/><Relationship Id="rId1" Type="http://schemas.openxmlformats.org/officeDocument/2006/relationships/vmlDrawing" Target="../drawings/vmlDrawing164.vml"/><Relationship Id="rId5" Type="http://schemas.openxmlformats.org/officeDocument/2006/relationships/image" Target="../media/image13.emf"/><Relationship Id="rId4" Type="http://schemas.openxmlformats.org/officeDocument/2006/relationships/oleObject" Target="../embeddings/oleObject96.bin"/></Relationships>
</file>

<file path=ppt/slideLayouts/_rels/slideLayout29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2.xml"/><Relationship Id="rId1" Type="http://schemas.openxmlformats.org/officeDocument/2006/relationships/vmlDrawing" Target="../drawings/vmlDrawing165.vml"/><Relationship Id="rId5" Type="http://schemas.openxmlformats.org/officeDocument/2006/relationships/image" Target="../media/image15.emf"/><Relationship Id="rId4" Type="http://schemas.openxmlformats.org/officeDocument/2006/relationships/oleObject" Target="../embeddings/oleObject97.bin"/></Relationships>
</file>

<file path=ppt/slideLayouts/_rels/slideLayout296.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28.png"/><Relationship Id="rId2" Type="http://schemas.openxmlformats.org/officeDocument/2006/relationships/tags" Target="../tags/tag173.xml"/><Relationship Id="rId1" Type="http://schemas.openxmlformats.org/officeDocument/2006/relationships/vmlDrawing" Target="../drawings/vmlDrawing166.v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oleObject" Target="../embeddings/oleObject98.bin"/></Relationships>
</file>

<file path=ppt/slideLayouts/_rels/slideLayout29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4.xml"/><Relationship Id="rId1" Type="http://schemas.openxmlformats.org/officeDocument/2006/relationships/vmlDrawing" Target="../drawings/vmlDrawing167.vml"/><Relationship Id="rId6" Type="http://schemas.openxmlformats.org/officeDocument/2006/relationships/image" Target="../media/image29.png"/><Relationship Id="rId5" Type="http://schemas.openxmlformats.org/officeDocument/2006/relationships/image" Target="../media/image15.emf"/><Relationship Id="rId4" Type="http://schemas.openxmlformats.org/officeDocument/2006/relationships/oleObject" Target="../embeddings/oleObject99.bin"/></Relationships>
</file>

<file path=ppt/slideLayouts/_rels/slideLayout29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5.xml"/><Relationship Id="rId1" Type="http://schemas.openxmlformats.org/officeDocument/2006/relationships/vmlDrawing" Target="../drawings/vmlDrawing168.vml"/><Relationship Id="rId5" Type="http://schemas.openxmlformats.org/officeDocument/2006/relationships/image" Target="../media/image15.emf"/><Relationship Id="rId4" Type="http://schemas.openxmlformats.org/officeDocument/2006/relationships/oleObject" Target="../embeddings/oleObject100.bin"/></Relationships>
</file>

<file path=ppt/slideLayouts/_rels/slideLayout29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6.xml"/><Relationship Id="rId1" Type="http://schemas.openxmlformats.org/officeDocument/2006/relationships/vmlDrawing" Target="../drawings/vmlDrawing169.vml"/><Relationship Id="rId5" Type="http://schemas.openxmlformats.org/officeDocument/2006/relationships/image" Target="../media/image15.emf"/><Relationship Id="rId4" Type="http://schemas.openxmlformats.org/officeDocument/2006/relationships/oleObject" Target="../embeddings/oleObject10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7.xml"/><Relationship Id="rId1" Type="http://schemas.openxmlformats.org/officeDocument/2006/relationships/vmlDrawing" Target="../drawings/vmlDrawing170.vml"/><Relationship Id="rId5" Type="http://schemas.openxmlformats.org/officeDocument/2006/relationships/image" Target="../media/image15.emf"/><Relationship Id="rId4" Type="http://schemas.openxmlformats.org/officeDocument/2006/relationships/oleObject" Target="../embeddings/oleObject102.bin"/></Relationships>
</file>

<file path=ppt/slideLayouts/_rels/slideLayout30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8.xml"/><Relationship Id="rId1" Type="http://schemas.openxmlformats.org/officeDocument/2006/relationships/vmlDrawing" Target="../drawings/vmlDrawing171.vml"/><Relationship Id="rId5" Type="http://schemas.openxmlformats.org/officeDocument/2006/relationships/image" Target="../media/image15.emf"/><Relationship Id="rId4" Type="http://schemas.openxmlformats.org/officeDocument/2006/relationships/oleObject" Target="../embeddings/oleObject103.bin"/></Relationships>
</file>

<file path=ppt/slideLayouts/_rels/slideLayout30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9.xml"/><Relationship Id="rId1" Type="http://schemas.openxmlformats.org/officeDocument/2006/relationships/vmlDrawing" Target="../drawings/vmlDrawing172.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4.bin"/></Relationships>
</file>

<file path=ppt/slideLayouts/_rels/slideLayout30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0.xml"/><Relationship Id="rId1" Type="http://schemas.openxmlformats.org/officeDocument/2006/relationships/vmlDrawing" Target="../drawings/vmlDrawing173.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5.bin"/></Relationships>
</file>

<file path=ppt/slideLayouts/_rels/slideLayout30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1.xml"/><Relationship Id="rId1" Type="http://schemas.openxmlformats.org/officeDocument/2006/relationships/vmlDrawing" Target="../drawings/vmlDrawing174.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6.bin"/></Relationships>
</file>

<file path=ppt/slideLayouts/_rels/slideLayout30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2.xml"/><Relationship Id="rId1" Type="http://schemas.openxmlformats.org/officeDocument/2006/relationships/vmlDrawing" Target="../drawings/vmlDrawing175.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7.bin"/></Relationships>
</file>

<file path=ppt/slideLayouts/_rels/slideLayout30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3.xml"/><Relationship Id="rId1" Type="http://schemas.openxmlformats.org/officeDocument/2006/relationships/vmlDrawing" Target="../drawings/vmlDrawing176.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8.bin"/></Relationships>
</file>

<file path=ppt/slideLayouts/_rels/slideLayout30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4.xml"/><Relationship Id="rId1" Type="http://schemas.openxmlformats.org/officeDocument/2006/relationships/vmlDrawing" Target="../drawings/vmlDrawing177.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9.bin"/></Relationships>
</file>

<file path=ppt/slideLayouts/_rels/slideLayout30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5.xml"/><Relationship Id="rId1" Type="http://schemas.openxmlformats.org/officeDocument/2006/relationships/vmlDrawing" Target="../drawings/vmlDrawing178.vml"/><Relationship Id="rId6" Type="http://schemas.openxmlformats.org/officeDocument/2006/relationships/image" Target="../media/image25.png"/><Relationship Id="rId5" Type="http://schemas.openxmlformats.org/officeDocument/2006/relationships/image" Target="../media/image19.emf"/><Relationship Id="rId4" Type="http://schemas.openxmlformats.org/officeDocument/2006/relationships/oleObject" Target="../embeddings/oleObject110.bin"/></Relationships>
</file>

<file path=ppt/slideLayouts/_rels/slideLayout30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6.xml"/><Relationship Id="rId1" Type="http://schemas.openxmlformats.org/officeDocument/2006/relationships/vmlDrawing" Target="../drawings/vmlDrawing179.vml"/><Relationship Id="rId6" Type="http://schemas.openxmlformats.org/officeDocument/2006/relationships/image" Target="../media/image15.emf"/><Relationship Id="rId5" Type="http://schemas.openxmlformats.org/officeDocument/2006/relationships/oleObject" Target="../embeddings/oleObject111.bin"/><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7.xml"/><Relationship Id="rId1" Type="http://schemas.openxmlformats.org/officeDocument/2006/relationships/vmlDrawing" Target="../drawings/vmlDrawing180.vml"/><Relationship Id="rId6" Type="http://schemas.openxmlformats.org/officeDocument/2006/relationships/image" Target="../media/image27.png"/><Relationship Id="rId5" Type="http://schemas.openxmlformats.org/officeDocument/2006/relationships/image" Target="../media/image15.emf"/><Relationship Id="rId4" Type="http://schemas.openxmlformats.org/officeDocument/2006/relationships/oleObject" Target="../embeddings/oleObject112.bin"/></Relationships>
</file>

<file path=ppt/slideLayouts/_rels/slideLayout31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8.xml"/><Relationship Id="rId1" Type="http://schemas.openxmlformats.org/officeDocument/2006/relationships/vmlDrawing" Target="../drawings/vmlDrawing181.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113.bin"/></Relationships>
</file>

<file path=ppt/slideLayouts/_rels/slideLayout31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9.xml"/><Relationship Id="rId1" Type="http://schemas.openxmlformats.org/officeDocument/2006/relationships/vmlDrawing" Target="../drawings/vmlDrawing182.v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oleObject" Target="../embeddings/oleObject114.bin"/></Relationships>
</file>

<file path=ppt/slideLayouts/_rels/slideLayout31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0.xml"/><Relationship Id="rId1" Type="http://schemas.openxmlformats.org/officeDocument/2006/relationships/vmlDrawing" Target="../drawings/vmlDrawing183.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115.bin"/></Relationships>
</file>

<file path=ppt/slideLayouts/_rels/slideLayout31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1.xml"/><Relationship Id="rId1" Type="http://schemas.openxmlformats.org/officeDocument/2006/relationships/vmlDrawing" Target="../drawings/vmlDrawing184.v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oleObject" Target="../embeddings/oleObject116.bin"/></Relationships>
</file>

<file path=ppt/slideLayouts/_rels/slideLayout31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2.xml"/><Relationship Id="rId1" Type="http://schemas.openxmlformats.org/officeDocument/2006/relationships/vmlDrawing" Target="../drawings/vmlDrawing185.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117.bin"/></Relationships>
</file>

<file path=ppt/slideLayouts/_rels/slideLayout31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3.xml"/><Relationship Id="rId1" Type="http://schemas.openxmlformats.org/officeDocument/2006/relationships/vmlDrawing" Target="../drawings/vmlDrawing186.vml"/><Relationship Id="rId5" Type="http://schemas.openxmlformats.org/officeDocument/2006/relationships/image" Target="../media/image15.emf"/><Relationship Id="rId4" Type="http://schemas.openxmlformats.org/officeDocument/2006/relationships/oleObject" Target="../embeddings/oleObject118.bin"/></Relationships>
</file>

<file path=ppt/slideLayouts/_rels/slideLayout31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4.xml"/><Relationship Id="rId1" Type="http://schemas.openxmlformats.org/officeDocument/2006/relationships/vmlDrawing" Target="../drawings/vmlDrawing187.vml"/><Relationship Id="rId5" Type="http://schemas.openxmlformats.org/officeDocument/2006/relationships/image" Target="../media/image15.emf"/><Relationship Id="rId4" Type="http://schemas.openxmlformats.org/officeDocument/2006/relationships/oleObject" Target="../embeddings/oleObject119.bin"/></Relationships>
</file>

<file path=ppt/slideLayouts/_rels/slideLayout31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5.xml"/><Relationship Id="rId1" Type="http://schemas.openxmlformats.org/officeDocument/2006/relationships/vmlDrawing" Target="../drawings/vmlDrawing188.v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oleObject" Target="../embeddings/oleObject120.bin"/></Relationships>
</file>

<file path=ppt/slideLayouts/_rels/slideLayout31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6.xml"/><Relationship Id="rId1" Type="http://schemas.openxmlformats.org/officeDocument/2006/relationships/vmlDrawing" Target="../drawings/vmlDrawing189.vml"/><Relationship Id="rId5" Type="http://schemas.openxmlformats.org/officeDocument/2006/relationships/image" Target="../media/image15.emf"/><Relationship Id="rId4" Type="http://schemas.openxmlformats.org/officeDocument/2006/relationships/oleObject" Target="../embeddings/oleObject121.bin"/></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7.xml"/><Relationship Id="rId1" Type="http://schemas.openxmlformats.org/officeDocument/2006/relationships/vmlDrawing" Target="../drawings/vmlDrawing190.v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oleObject" Target="../embeddings/oleObject122.bin"/></Relationships>
</file>

<file path=ppt/slideLayouts/_rels/slideLayout32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8.xml"/><Relationship Id="rId1" Type="http://schemas.openxmlformats.org/officeDocument/2006/relationships/vmlDrawing" Target="../drawings/vmlDrawing191.vml"/><Relationship Id="rId5" Type="http://schemas.openxmlformats.org/officeDocument/2006/relationships/image" Target="../media/image15.emf"/><Relationship Id="rId4" Type="http://schemas.openxmlformats.org/officeDocument/2006/relationships/oleObject" Target="../embeddings/oleObject123.bin"/></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9.xml"/><Relationship Id="rId1" Type="http://schemas.openxmlformats.org/officeDocument/2006/relationships/vmlDrawing" Target="../drawings/vmlDrawing192.vml"/><Relationship Id="rId5" Type="http://schemas.openxmlformats.org/officeDocument/2006/relationships/image" Target="../media/image15.emf"/><Relationship Id="rId4" Type="http://schemas.openxmlformats.org/officeDocument/2006/relationships/oleObject" Target="../embeddings/oleObject124.bin"/></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00.xml"/><Relationship Id="rId1" Type="http://schemas.openxmlformats.org/officeDocument/2006/relationships/vmlDrawing" Target="../drawings/vmlDrawing193.vml"/><Relationship Id="rId5" Type="http://schemas.openxmlformats.org/officeDocument/2006/relationships/image" Target="../media/image15.emf"/><Relationship Id="rId4" Type="http://schemas.openxmlformats.org/officeDocument/2006/relationships/oleObject" Target="../embeddings/oleObject125.bin"/></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01.xml"/><Relationship Id="rId1" Type="http://schemas.openxmlformats.org/officeDocument/2006/relationships/vmlDrawing" Target="../drawings/vmlDrawing194.vml"/><Relationship Id="rId5" Type="http://schemas.openxmlformats.org/officeDocument/2006/relationships/image" Target="../media/image13.emf"/><Relationship Id="rId4" Type="http://schemas.openxmlformats.org/officeDocument/2006/relationships/oleObject" Target="../embeddings/oleObject126.bin"/></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02.xml"/><Relationship Id="rId1" Type="http://schemas.openxmlformats.org/officeDocument/2006/relationships/vmlDrawing" Target="../drawings/vmlDrawing195.vml"/><Relationship Id="rId5" Type="http://schemas.openxmlformats.org/officeDocument/2006/relationships/image" Target="../media/image15.emf"/><Relationship Id="rId4" Type="http://schemas.openxmlformats.org/officeDocument/2006/relationships/oleObject" Target="../embeddings/oleObject127.bin"/></Relationships>
</file>

<file path=ppt/slideLayouts/_rels/slideLayout326.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vmlDrawing" Target="../drawings/vmlDrawing196.vml"/><Relationship Id="rId6" Type="http://schemas.openxmlformats.org/officeDocument/2006/relationships/image" Target="../media/image12.emf"/><Relationship Id="rId5" Type="http://schemas.openxmlformats.org/officeDocument/2006/relationships/oleObject" Target="../embeddings/oleObject128.bin"/><Relationship Id="rId4"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05.xml"/><Relationship Id="rId1" Type="http://schemas.openxmlformats.org/officeDocument/2006/relationships/vmlDrawing" Target="../drawings/vmlDrawing197.vml"/><Relationship Id="rId5" Type="http://schemas.openxmlformats.org/officeDocument/2006/relationships/image" Target="../media/image12.emf"/><Relationship Id="rId4" Type="http://schemas.openxmlformats.org/officeDocument/2006/relationships/oleObject" Target="../embeddings/oleObject129.bin"/></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06.xml"/><Relationship Id="rId1" Type="http://schemas.openxmlformats.org/officeDocument/2006/relationships/vmlDrawing" Target="../drawings/vmlDrawing198.vml"/><Relationship Id="rId5" Type="http://schemas.openxmlformats.org/officeDocument/2006/relationships/image" Target="../media/image12.emf"/><Relationship Id="rId4" Type="http://schemas.openxmlformats.org/officeDocument/2006/relationships/oleObject" Target="../embeddings/oleObject130.bin"/></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07.xml"/><Relationship Id="rId1" Type="http://schemas.openxmlformats.org/officeDocument/2006/relationships/vmlDrawing" Target="../drawings/vmlDrawing199.v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oleObject" Target="../embeddings/oleObject131.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vmlDrawing" Target="../drawings/vmlDrawing200.vml"/><Relationship Id="rId6" Type="http://schemas.openxmlformats.org/officeDocument/2006/relationships/image" Target="../media/image12.emf"/><Relationship Id="rId5" Type="http://schemas.openxmlformats.org/officeDocument/2006/relationships/oleObject" Target="../embeddings/oleObject132.bin"/><Relationship Id="rId4"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10.xml"/><Relationship Id="rId1" Type="http://schemas.openxmlformats.org/officeDocument/2006/relationships/vmlDrawing" Target="../drawings/vmlDrawing201.vml"/><Relationship Id="rId5" Type="http://schemas.openxmlformats.org/officeDocument/2006/relationships/image" Target="../media/image12.emf"/><Relationship Id="rId4" Type="http://schemas.openxmlformats.org/officeDocument/2006/relationships/oleObject" Target="../embeddings/oleObject133.bin"/></Relationships>
</file>

<file path=ppt/slideLayouts/_rels/slideLayout33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11.xml"/><Relationship Id="rId1" Type="http://schemas.openxmlformats.org/officeDocument/2006/relationships/vmlDrawing" Target="../drawings/vmlDrawing202.vml"/><Relationship Id="rId5" Type="http://schemas.openxmlformats.org/officeDocument/2006/relationships/image" Target="../media/image12.emf"/><Relationship Id="rId4" Type="http://schemas.openxmlformats.org/officeDocument/2006/relationships/oleObject" Target="../embeddings/oleObject134.bin"/></Relationships>
</file>

<file path=ppt/slideLayouts/_rels/slideLayout33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12.xml"/><Relationship Id="rId1" Type="http://schemas.openxmlformats.org/officeDocument/2006/relationships/vmlDrawing" Target="../drawings/vmlDrawing203.v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oleObject" Target="../embeddings/oleObject135.bin"/></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13.xml"/><Relationship Id="rId1" Type="http://schemas.openxmlformats.org/officeDocument/2006/relationships/vmlDrawing" Target="../drawings/vmlDrawing204.vml"/><Relationship Id="rId6" Type="http://schemas.openxmlformats.org/officeDocument/2006/relationships/image" Target="../media/image25.png"/><Relationship Id="rId5" Type="http://schemas.openxmlformats.org/officeDocument/2006/relationships/image" Target="../media/image12.emf"/><Relationship Id="rId4" Type="http://schemas.openxmlformats.org/officeDocument/2006/relationships/oleObject" Target="../embeddings/oleObject136.bin"/></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14.xml"/><Relationship Id="rId1" Type="http://schemas.openxmlformats.org/officeDocument/2006/relationships/vmlDrawing" Target="../drawings/vmlDrawing205.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37.bin"/></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vmlDrawing" Target="../drawings/vmlDrawing206.vml"/><Relationship Id="rId6" Type="http://schemas.openxmlformats.org/officeDocument/2006/relationships/image" Target="../media/image15.emf"/><Relationship Id="rId5" Type="http://schemas.openxmlformats.org/officeDocument/2006/relationships/oleObject" Target="../embeddings/oleObject138.bin"/><Relationship Id="rId4"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17.xml"/><Relationship Id="rId1" Type="http://schemas.openxmlformats.org/officeDocument/2006/relationships/vmlDrawing" Target="../drawings/vmlDrawing207.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39.bin"/></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vmlDrawing" Target="../drawings/vmlDrawing208.vml"/><Relationship Id="rId6" Type="http://schemas.openxmlformats.org/officeDocument/2006/relationships/image" Target="../media/image15.emf"/><Relationship Id="rId5" Type="http://schemas.openxmlformats.org/officeDocument/2006/relationships/oleObject" Target="../embeddings/oleObject140.bin"/><Relationship Id="rId4" Type="http://schemas.openxmlformats.org/officeDocument/2006/relationships/slideMaster" Target="../slideMasters/slideMaster15.xml"/></Relationships>
</file>

<file path=ppt/slideLayouts/_rels/slideLayout42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221.xml"/><Relationship Id="rId7" Type="http://schemas.openxmlformats.org/officeDocument/2006/relationships/image" Target="../media/image48.png"/><Relationship Id="rId2" Type="http://schemas.openxmlformats.org/officeDocument/2006/relationships/tags" Target="../tags/tag220.xml"/><Relationship Id="rId1" Type="http://schemas.openxmlformats.org/officeDocument/2006/relationships/vmlDrawing" Target="../drawings/vmlDrawing209.vml"/><Relationship Id="rId6" Type="http://schemas.openxmlformats.org/officeDocument/2006/relationships/image" Target="../media/image47.emf"/><Relationship Id="rId5" Type="http://schemas.openxmlformats.org/officeDocument/2006/relationships/oleObject" Target="../embeddings/oleObject141.bin"/><Relationship Id="rId4" Type="http://schemas.openxmlformats.org/officeDocument/2006/relationships/slideMaster" Target="../slideMasters/slideMaster1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6.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6.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802613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7940802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885319286"/>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6596912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29351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2734877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6612687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5169187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64098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223075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6770865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2686663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62198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2189136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4628491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105558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a:t>WHO</a:t>
            </a:r>
          </a:p>
          <a:p>
            <a:r>
              <a:rPr lang="en-GB" noProof="0"/>
              <a:t>20, Avenue </a:t>
            </a:r>
            <a:r>
              <a:rPr lang="en-GB" noProof="0" err="1"/>
              <a:t>Appia</a:t>
            </a:r>
            <a:r>
              <a:rPr lang="en-GB" noProof="0"/>
              <a:t> </a:t>
            </a:r>
            <a:br>
              <a:rPr lang="en-GB" noProof="0"/>
            </a:br>
            <a:r>
              <a:rPr lang="en-GB" noProof="0"/>
              <a:t>1211 Geneva</a:t>
            </a:r>
          </a:p>
          <a:p>
            <a:r>
              <a:rPr lang="en-GB" noProof="0"/>
              <a:t>Switzerland</a:t>
            </a:r>
          </a:p>
          <a:p>
            <a:endParaRPr lang="en-GB" noProof="0"/>
          </a:p>
          <a:p>
            <a:r>
              <a:rPr lang="en-GB" noProof="0"/>
              <a:t>Tel.: +xx</a:t>
            </a:r>
            <a:br>
              <a:rPr lang="en-GB" noProof="0"/>
            </a:br>
            <a:r>
              <a:rPr lang="en-GB" noProof="0"/>
              <a:t>Fax: +xx</a:t>
            </a:r>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2746059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1430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AB17-6940-464C-ABC3-8446E08892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DA5FA7-02E8-4F37-8E26-4ABD15DFC13F}"/>
              </a:ext>
            </a:extLst>
          </p:cNvPr>
          <p:cNvSpPr>
            <a:spLocks noGrp="1"/>
          </p:cNvSpPr>
          <p:nvPr>
            <p:ph type="dt" sz="half" idx="10"/>
          </p:nvPr>
        </p:nvSpPr>
        <p:spPr/>
        <p:txBody>
          <a:bodyPr/>
          <a:lstStyle/>
          <a:p>
            <a:endParaRPr lang="en-AU"/>
          </a:p>
        </p:txBody>
      </p:sp>
      <p:sp>
        <p:nvSpPr>
          <p:cNvPr id="4" name="Footer Placeholder 3">
            <a:extLst>
              <a:ext uri="{FF2B5EF4-FFF2-40B4-BE49-F238E27FC236}">
                <a16:creationId xmlns:a16="http://schemas.microsoft.com/office/drawing/2014/main" id="{67ACDA32-9645-4BE7-B425-C78A3861E1B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718BD35-DBDA-4C8E-A8B2-75C31221D209}"/>
              </a:ext>
            </a:extLst>
          </p:cNvPr>
          <p:cNvSpPr>
            <a:spLocks noGrp="1"/>
          </p:cNvSpPr>
          <p:nvPr>
            <p:ph type="sldNum" sz="quarter" idx="12"/>
          </p:nvPr>
        </p:nvSpPr>
        <p:spPr>
          <a:xfrm>
            <a:off x="8610600" y="6356350"/>
            <a:ext cx="2743200" cy="365125"/>
          </a:xfrm>
          <a:prstGeom prst="rect">
            <a:avLst/>
          </a:prstGeom>
        </p:spPr>
        <p:txBody>
          <a:bodyPr/>
          <a:lstStyle/>
          <a:p>
            <a:fld id="{D18184EB-D138-438B-AE6D-1753407AB9DD}" type="slidenum">
              <a:rPr lang="en-AU" smtClean="0"/>
              <a:t>‹#›</a:t>
            </a:fld>
            <a:endParaRPr lang="en-AU"/>
          </a:p>
        </p:txBody>
      </p:sp>
    </p:spTree>
    <p:extLst>
      <p:ext uri="{BB962C8B-B14F-4D97-AF65-F5344CB8AC3E}">
        <p14:creationId xmlns:p14="http://schemas.microsoft.com/office/powerpoint/2010/main" val="15369396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9750471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041"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B08C1B1-6E26-41E2-8649-52A6027BBDB5}"/>
              </a:ext>
            </a:extLst>
          </p:cNvPr>
          <p:cNvSpPr/>
          <p:nvPr userDrawn="1">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grpSp>
        <p:nvGrpSpPr>
          <p:cNvPr id="34" name="Group 33"/>
          <p:cNvGrpSpPr/>
          <p:nvPr userDrawn="1"/>
        </p:nvGrpSpPr>
        <p:grpSpPr>
          <a:xfrm>
            <a:off x="0" y="0"/>
            <a:ext cx="3915966" cy="6858002"/>
            <a:chOff x="-2" y="-2"/>
            <a:chExt cx="4152360" cy="6858002"/>
          </a:xfrm>
        </p:grpSpPr>
        <p:pic>
          <p:nvPicPr>
            <p:cNvPr id="35" name="Picture 34"/>
            <p:cNvPicPr>
              <a:picLocks noChangeAspect="1" noChangeArrowheads="1"/>
            </p:cNvPicPr>
            <p:nvPr/>
          </p:nvPicPr>
          <p:blipFill rotWithShape="1">
            <a:blip r:embed="rId7" cstate="email">
              <a:duotone>
                <a:prstClr val="black"/>
                <a:srgbClr val="7DDAF3">
                  <a:tint val="45000"/>
                  <a:satMod val="400000"/>
                </a:srgbClr>
              </a:duotone>
              <a:extLst>
                <a:ext uri="{28A0092B-C50C-407E-A947-70E740481C1C}">
                  <a14:useLocalDpi xmlns:a14="http://schemas.microsoft.com/office/drawing/2010/main"/>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36" name="Freeform 35"/>
            <p:cNvSpPr/>
            <p:nvPr/>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rgbClr val="004A99"/>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37" name="Freeform 36"/>
            <p:cNvSpPr/>
            <p:nvPr/>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38" name="Freeform 37"/>
            <p:cNvSpPr/>
            <p:nvPr/>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grpSp>
      <p:sp>
        <p:nvSpPr>
          <p:cNvPr id="42" name="Title 1"/>
          <p:cNvSpPr>
            <a:spLocks noGrp="1"/>
          </p:cNvSpPr>
          <p:nvPr>
            <p:ph type="ctrTitle"/>
          </p:nvPr>
        </p:nvSpPr>
        <p:spPr bwMode="ltGray">
          <a:xfrm>
            <a:off x="4107093" y="4475830"/>
            <a:ext cx="708595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lvl1pPr>
              <a:defRPr kumimoji="0" lang="en-US" sz="4400" b="0" i="0" u="none" strike="noStrike" kern="0" cap="none" spc="0" normalizeH="0" baseline="0" dirty="0">
                <a:ln>
                  <a:noFill/>
                </a:ln>
                <a:solidFill>
                  <a:srgbClr val="018ECB"/>
                </a:solidFill>
                <a:effectLst/>
                <a:uLnTx/>
                <a:uFillTx/>
                <a:latin typeface="+mj-lt"/>
                <a:ea typeface="+mj-ea"/>
                <a:cs typeface="+mj-cs"/>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43" name="Subtitle 2"/>
          <p:cNvSpPr>
            <a:spLocks noGrp="1"/>
          </p:cNvSpPr>
          <p:nvPr>
            <p:ph type="subTitle" idx="1"/>
          </p:nvPr>
        </p:nvSpPr>
        <p:spPr bwMode="white">
          <a:xfrm>
            <a:off x="4107094" y="5345507"/>
            <a:ext cx="7085960" cy="246221"/>
          </a:xfrm>
          <a:prstGeom prst="rect">
            <a:avLst/>
          </a:prstGeom>
        </p:spPr>
        <p:txBody>
          <a:bodyPr vert="horz" wrap="square" lIns="0" tIns="0" rIns="0" bIns="0" rtlCol="0">
            <a:spAutoFit/>
          </a:bodyPr>
          <a:lstStyle>
            <a:lvl1pPr>
              <a:defRPr kumimoji="0" lang="en-US" sz="1600" b="0" i="0" u="none" strike="noStrike" kern="0" cap="none" spc="0" normalizeH="0" baseline="0" dirty="0" smtClean="0">
                <a:ln>
                  <a:noFill/>
                </a:ln>
                <a:solidFill>
                  <a:srgbClr val="808080"/>
                </a:solidFill>
                <a:effectLst/>
                <a:uLnTx/>
                <a:uFillTx/>
                <a:latin typeface="+mn-lt"/>
                <a:ea typeface="+mn-ea"/>
                <a:cs typeface="+mn-cs"/>
                <a:sym typeface="+mn-lt"/>
              </a:defRPr>
            </a:lvl1pPr>
          </a:lstStyle>
          <a:p>
            <a:pPr marR="0" lvl="0" defTabSz="913526" fontAlgn="base">
              <a:lnSpc>
                <a:spcPct val="100000"/>
              </a:lnSpc>
              <a:spcBef>
                <a:spcPct val="0"/>
              </a:spcBef>
              <a:spcAft>
                <a:spcPct val="0"/>
              </a:spcAft>
              <a:buClr>
                <a:srgbClr val="000000"/>
              </a:buClr>
              <a:buSzPct val="100000"/>
              <a:buFontTx/>
              <a:buNone/>
              <a:tabLst/>
            </a:pPr>
            <a:r>
              <a:rPr lang="en-US"/>
              <a:t>Click to edit Master subtitle style</a:t>
            </a:r>
          </a:p>
        </p:txBody>
      </p:sp>
      <p:cxnSp>
        <p:nvCxnSpPr>
          <p:cNvPr id="45" name="Straight Connector 44"/>
          <p:cNvCxnSpPr>
            <a:cxnSpLocks/>
          </p:cNvCxnSpPr>
          <p:nvPr userDrawn="1"/>
        </p:nvCxnSpPr>
        <p:spPr>
          <a:xfrm flipH="1">
            <a:off x="4107094" y="5249221"/>
            <a:ext cx="7085960" cy="0"/>
          </a:xfrm>
          <a:prstGeom prst="line">
            <a:avLst/>
          </a:prstGeom>
          <a:noFill/>
          <a:ln w="9525" cap="flat" cmpd="sng" algn="ctr">
            <a:gradFill flip="none" rotWithShape="1">
              <a:gsLst>
                <a:gs pos="0">
                  <a:srgbClr val="7DDAF3">
                    <a:alpha val="0"/>
                  </a:srgbClr>
                </a:gs>
                <a:gs pos="56000">
                  <a:srgbClr val="7DDAF3"/>
                </a:gs>
              </a:gsLst>
              <a:lin ang="0" scaled="1"/>
              <a:tileRect/>
            </a:gradFill>
            <a:prstDash val="solid"/>
          </a:ln>
          <a:effectLst/>
        </p:spPr>
      </p:cxnSp>
    </p:spTree>
    <p:extLst>
      <p:ext uri="{BB962C8B-B14F-4D97-AF65-F5344CB8AC3E}">
        <p14:creationId xmlns:p14="http://schemas.microsoft.com/office/powerpoint/2010/main" val="1285364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33759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65"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509537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744674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6089"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4059350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06001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7113"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rgbClr val="00244C"/>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461360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953138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5526233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8137"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1366220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29922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916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324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04128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018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207275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34686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120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923607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65972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223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62263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66873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325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100951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17427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428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a:t>
            </a:r>
            <a:r>
              <a:rPr lang="en-US" err="1"/>
              <a:t>wy</a:t>
            </a:r>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636123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40845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0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rgbClr val="00244C"/>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804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505890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6329"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49047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354954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7353"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00244C"/>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117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183715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409597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837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232505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19331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940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982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76204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042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190428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51227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144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325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8312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247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000285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4037135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3497"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558776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944119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4521"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836295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512939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545"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1202024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6E6F73"/>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1243290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6569"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39160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4296090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7593"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342382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a:t>WHO</a:t>
            </a:r>
          </a:p>
          <a:p>
            <a:r>
              <a:rPr lang="en-GB" noProof="0"/>
              <a:t>20, Avenue </a:t>
            </a:r>
            <a:r>
              <a:rPr lang="en-GB" noProof="0" err="1"/>
              <a:t>Appia</a:t>
            </a:r>
            <a:r>
              <a:rPr lang="en-GB" noProof="0"/>
              <a:t> </a:t>
            </a:r>
            <a:br>
              <a:rPr lang="en-GB" noProof="0"/>
            </a:br>
            <a:r>
              <a:rPr lang="en-GB" noProof="0"/>
              <a:t>1211 Geneva</a:t>
            </a:r>
          </a:p>
          <a:p>
            <a:r>
              <a:rPr lang="en-GB" noProof="0"/>
              <a:t>Switzerland</a:t>
            </a:r>
          </a:p>
          <a:p>
            <a:endParaRPr lang="en-GB" noProof="0"/>
          </a:p>
          <a:p>
            <a:r>
              <a:rPr lang="en-GB" noProof="0"/>
              <a:t>Tel.: +xx</a:t>
            </a:r>
            <a:br>
              <a:rPr lang="en-GB" noProof="0"/>
            </a:br>
            <a:r>
              <a:rPr lang="en-GB" noProof="0"/>
              <a:t>Fax: +xx</a:t>
            </a:r>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9828472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62860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8617"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383147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443199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9641"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551865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440562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0665"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3582673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3481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1689"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17426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61020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2713"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6" name="Group 15"/>
          <p:cNvGrpSpPr/>
          <p:nvPr userDrawn="1"/>
        </p:nvGrpSpPr>
        <p:grpSpPr>
          <a:xfrm>
            <a:off x="0" y="0"/>
            <a:ext cx="3915966" cy="6858002"/>
            <a:chOff x="-2" y="-2"/>
            <a:chExt cx="4152360" cy="6858002"/>
          </a:xfrm>
        </p:grpSpPr>
        <p:pic>
          <p:nvPicPr>
            <p:cNvPr id="17" name="Picture 16"/>
            <p:cNvPicPr>
              <a:picLocks noChangeAspect="1" noChangeArrowheads="1"/>
            </p:cNvPicPr>
            <p:nvPr/>
          </p:nvPicPr>
          <p:blipFill rotWithShape="1">
            <a:blip r:embed="rId6" cstate="email">
              <a:duotone>
                <a:prstClr val="black"/>
                <a:srgbClr val="7DDAF3">
                  <a:tint val="45000"/>
                  <a:satMod val="400000"/>
                </a:srgbClr>
              </a:duotone>
              <a:extLst>
                <a:ext uri="{28A0092B-C50C-407E-A947-70E740481C1C}">
                  <a14:useLocalDpi xmlns:a14="http://schemas.microsoft.com/office/drawing/2010/main"/>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19" name="Freeform 18"/>
            <p:cNvSpPr/>
            <p:nvPr/>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rgbClr val="004A99"/>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3" name="Freeform 22"/>
            <p:cNvSpPr/>
            <p:nvPr/>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4" name="Freeform 23"/>
            <p:cNvSpPr/>
            <p:nvPr/>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5" name="Working Draft Text"/>
            <p:cNvSpPr txBox="1">
              <a:spLocks noChangeArrowheads="1"/>
            </p:cNvSpPr>
            <p:nvPr userDrawn="1"/>
          </p:nvSpPr>
          <p:spPr bwMode="black">
            <a:xfrm>
              <a:off x="102735" y="400957"/>
              <a:ext cx="207791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800" b="1" kern="0">
                  <a:solidFill>
                    <a:srgbClr val="FFFFFF"/>
                  </a:solidFill>
                  <a:latin typeface="+mn-lt"/>
                  <a:ea typeface="+mn-ea"/>
                  <a:cs typeface="+mn-cs"/>
                  <a:sym typeface="+mn-lt"/>
                </a:rPr>
                <a:t>WORKING DRAFT</a:t>
              </a:r>
            </a:p>
          </p:txBody>
        </p:sp>
        <p:sp>
          <p:nvSpPr>
            <p:cNvPr id="28" name="Working Draft"/>
            <p:cNvSpPr txBox="1">
              <a:spLocks noChangeArrowheads="1"/>
            </p:cNvSpPr>
            <p:nvPr userDrawn="1"/>
          </p:nvSpPr>
          <p:spPr bwMode="black">
            <a:xfrm>
              <a:off x="102735" y="526567"/>
              <a:ext cx="2482861"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800" kern="0">
                  <a:solidFill>
                    <a:srgbClr val="FFFFFF"/>
                  </a:solidFill>
                  <a:latin typeface="+mn-lt"/>
                  <a:ea typeface="+mn-ea"/>
                  <a:cs typeface="+mn-cs"/>
                  <a:sym typeface="+mn-lt"/>
                </a:rPr>
                <a:t>Last Modified 8/22/2018 2:01 AM India Standard Time</a:t>
              </a:r>
              <a:endParaRPr lang="en-GB" sz="800" kern="0">
                <a:solidFill>
                  <a:srgbClr val="FFFFFF"/>
                </a:solidFill>
                <a:latin typeface="+mn-lt"/>
                <a:ea typeface="+mn-ea"/>
                <a:cs typeface="+mn-cs"/>
                <a:sym typeface="+mn-lt"/>
              </a:endParaRPr>
            </a:p>
          </p:txBody>
        </p:sp>
        <p:sp>
          <p:nvSpPr>
            <p:cNvPr id="29" name="Printed"/>
            <p:cNvSpPr txBox="1">
              <a:spLocks noChangeArrowheads="1"/>
            </p:cNvSpPr>
            <p:nvPr userDrawn="1"/>
          </p:nvSpPr>
          <p:spPr bwMode="black">
            <a:xfrm>
              <a:off x="102735" y="652179"/>
              <a:ext cx="207791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800" kern="0">
                  <a:solidFill>
                    <a:srgbClr val="FFFFFF"/>
                  </a:solidFill>
                  <a:latin typeface="+mn-lt"/>
                  <a:ea typeface="+mn-ea"/>
                  <a:cs typeface="+mn-cs"/>
                  <a:sym typeface="+mn-lt"/>
                </a:rPr>
                <a:t>Printed</a:t>
              </a:r>
            </a:p>
          </p:txBody>
        </p:sp>
      </p:grpSp>
      <p:sp>
        <p:nvSpPr>
          <p:cNvPr id="30" name="Title 1"/>
          <p:cNvSpPr>
            <a:spLocks noGrp="1"/>
          </p:cNvSpPr>
          <p:nvPr>
            <p:ph type="ctrTitle"/>
          </p:nvPr>
        </p:nvSpPr>
        <p:spPr bwMode="ltGray">
          <a:xfrm>
            <a:off x="4107093" y="3520599"/>
            <a:ext cx="708595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lvl1pPr>
              <a:defRPr kumimoji="0" lang="en-US" sz="4400" b="0" i="0" u="none" strike="noStrike" kern="0" cap="none" spc="0" normalizeH="0" baseline="0" dirty="0">
                <a:ln>
                  <a:noFill/>
                </a:ln>
                <a:solidFill>
                  <a:srgbClr val="018ECB"/>
                </a:solidFill>
                <a:effectLst/>
                <a:uLnTx/>
                <a:uFillTx/>
                <a:latin typeface="+mj-lt"/>
                <a:ea typeface="+mj-ea"/>
                <a:cs typeface="+mj-cs"/>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31" name="Subtitle 2"/>
          <p:cNvSpPr>
            <a:spLocks noGrp="1"/>
          </p:cNvSpPr>
          <p:nvPr>
            <p:ph type="subTitle" idx="1"/>
          </p:nvPr>
        </p:nvSpPr>
        <p:spPr bwMode="white">
          <a:xfrm>
            <a:off x="4107094" y="4390276"/>
            <a:ext cx="7085960" cy="246221"/>
          </a:xfrm>
          <a:prstGeom prst="rect">
            <a:avLst/>
          </a:prstGeom>
        </p:spPr>
        <p:txBody>
          <a:bodyPr vert="horz" wrap="square" lIns="0" tIns="0" rIns="0" bIns="0" rtlCol="0">
            <a:spAutoFit/>
          </a:bodyPr>
          <a:lstStyle>
            <a:lvl1pPr>
              <a:defRPr kumimoji="0" lang="en-US" sz="1600" b="0" i="0" u="none" strike="noStrike" kern="0" cap="none" spc="0" normalizeH="0" baseline="0" dirty="0" smtClean="0">
                <a:ln>
                  <a:noFill/>
                </a:ln>
                <a:solidFill>
                  <a:srgbClr val="808080"/>
                </a:solidFill>
                <a:effectLst/>
                <a:uLnTx/>
                <a:uFillTx/>
                <a:latin typeface="+mn-lt"/>
                <a:ea typeface="+mn-ea"/>
                <a:cs typeface="+mn-cs"/>
                <a:sym typeface="+mn-lt"/>
              </a:defRPr>
            </a:lvl1pPr>
          </a:lstStyle>
          <a:p>
            <a:pPr marR="0" lvl="0" defTabSz="913526" fontAlgn="base">
              <a:lnSpc>
                <a:spcPct val="100000"/>
              </a:lnSpc>
              <a:spcBef>
                <a:spcPct val="0"/>
              </a:spcBef>
              <a:spcAft>
                <a:spcPct val="0"/>
              </a:spcAft>
              <a:buClr>
                <a:srgbClr val="000000"/>
              </a:buClr>
              <a:buSzPct val="100000"/>
              <a:buFontTx/>
              <a:buNone/>
              <a:tabLst/>
            </a:pPr>
            <a:r>
              <a:rPr lang="en-US"/>
              <a:t>Click to edit Master subtitle style</a:t>
            </a:r>
          </a:p>
        </p:txBody>
      </p:sp>
      <p:pic>
        <p:nvPicPr>
          <p:cNvPr id="32" name="Picture 433" descr="Image result for who logo"/>
          <p:cNvPicPr>
            <a:picLocks noChangeAspect="1" noChangeArrowheads="1"/>
          </p:cNvPicPr>
          <p:nvPr userDrawn="1"/>
        </p:nvPicPr>
        <p:blipFill>
          <a:blip r:embed="rId7" cstate="email">
            <a:extLst>
              <a:ext uri="{28A0092B-C50C-407E-A947-70E740481C1C}">
                <a14:useLocalDpi xmlns:a14="http://schemas.microsoft.com/office/drawing/2010/main"/>
              </a:ext>
            </a:extLst>
          </a:blip>
          <a:stretch>
            <a:fillRect/>
          </a:stretch>
        </p:blipFill>
        <p:spPr bwMode="auto">
          <a:xfrm>
            <a:off x="4107093" y="1304113"/>
            <a:ext cx="4185239" cy="1296212"/>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3" name="Straight Connector 32"/>
          <p:cNvCxnSpPr>
            <a:cxnSpLocks/>
          </p:cNvCxnSpPr>
          <p:nvPr userDrawn="1"/>
        </p:nvCxnSpPr>
        <p:spPr>
          <a:xfrm flipH="1">
            <a:off x="4107094" y="4293990"/>
            <a:ext cx="7085960" cy="0"/>
          </a:xfrm>
          <a:prstGeom prst="line">
            <a:avLst/>
          </a:prstGeom>
          <a:noFill/>
          <a:ln w="9525" cap="flat" cmpd="sng" algn="ctr">
            <a:gradFill flip="none" rotWithShape="1">
              <a:gsLst>
                <a:gs pos="0">
                  <a:srgbClr val="7DDAF3">
                    <a:alpha val="0"/>
                  </a:srgbClr>
                </a:gs>
                <a:gs pos="56000">
                  <a:srgbClr val="7DDAF3"/>
                </a:gs>
              </a:gsLst>
              <a:lin ang="0" scaled="1"/>
              <a:tileRect/>
            </a:gradFill>
            <a:prstDash val="solid"/>
          </a:ln>
          <a:effectLst/>
        </p:spPr>
      </p:cxnSp>
    </p:spTree>
    <p:extLst>
      <p:ext uri="{BB962C8B-B14F-4D97-AF65-F5344CB8AC3E}">
        <p14:creationId xmlns:p14="http://schemas.microsoft.com/office/powerpoint/2010/main" val="421213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71262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373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ea typeface="+mj-ea"/>
                <a:cs typeface="+mj-cs"/>
                <a:sym typeface="+mj-lt"/>
              </a:defRPr>
            </a:lvl1pPr>
          </a:lstStyle>
          <a:p>
            <a:r>
              <a:rPr lang="en-US"/>
              <a:t>Click to add title</a:t>
            </a:r>
          </a:p>
        </p:txBody>
      </p:sp>
      <p:pic>
        <p:nvPicPr>
          <p:cNvPr id="11" name="Picture 433" descr="Image result for who logo"/>
          <p:cNvPicPr>
            <a:picLocks noChangeAspect="1" noChangeArrowheads="1"/>
          </p:cNvPicPr>
          <p:nvPr userDrawn="1"/>
        </p:nvPicPr>
        <p:blipFill>
          <a:blip r:embed="rId6" cstate="email">
            <a:extLst>
              <a:ext uri="{28A0092B-C50C-407E-A947-70E740481C1C}">
                <a14:useLocalDpi xmlns:a14="http://schemas.microsoft.com/office/drawing/2010/main"/>
              </a:ext>
            </a:extLst>
          </a:blip>
          <a:stretch>
            <a:fillRect/>
          </a:stretch>
        </p:blipFill>
        <p:spPr bwMode="auto">
          <a:xfrm>
            <a:off x="10363165" y="6301171"/>
            <a:ext cx="901060" cy="2790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588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734845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4761"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401315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79811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8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898881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7996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80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462533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800948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783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823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5175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829184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885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227597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4851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9881"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46935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38758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0905"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671556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81946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192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515619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62798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295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773996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97080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397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523731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486379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5001"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rgbClr val="00244C"/>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425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066702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25"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505862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945150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704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00244C"/>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205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91202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807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4043333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0434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029520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9097"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043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80471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0121"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85340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236057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1145"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315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31721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2169"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876015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42111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319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552188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421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316736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468477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5241"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4212610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6E6F73"/>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3777423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65"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929173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36935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7289"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00244C"/>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10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99774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8313"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1680644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8444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66078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9337"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643115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05202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0361"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106524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695867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1385"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870277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46664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240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923738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095595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3433"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9"/>
            <a:ext cx="3448800" cy="1220467"/>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618747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300439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4457"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3060344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836242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548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545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175634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650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039661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6193441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752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3326849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126261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855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3417763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4488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2890628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957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83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304609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060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337716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955037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162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00244C"/>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035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26D2-D3FA-2D41-97EE-8F342E3C62DF}"/>
              </a:ext>
            </a:extLst>
          </p:cNvPr>
          <p:cNvSpPr>
            <a:spLocks noGrp="1"/>
          </p:cNvSpPr>
          <p:nvPr>
            <p:ph type="title" hasCustomPrompt="1"/>
          </p:nvPr>
        </p:nvSpPr>
        <p:spPr>
          <a:xfrm>
            <a:off x="838200" y="0"/>
            <a:ext cx="9803296" cy="1646238"/>
          </a:xfrm>
          <a:solidFill>
            <a:schemeClr val="accent4">
              <a:lumMod val="20000"/>
              <a:lumOff val="80000"/>
              <a:alpha val="50000"/>
            </a:schemeClr>
          </a:solidFill>
        </p:spPr>
        <p:txBody>
          <a:bodyPr>
            <a:normAutofit/>
          </a:bodyPr>
          <a:lstStyle>
            <a:lvl1pPr>
              <a:defRPr sz="2800" b="1" spc="-100" baseline="0">
                <a:latin typeface="Helvetica" pitchFamily="2" charset="0"/>
                <a:cs typeface="Times New Roman" panose="02020603050405020304" pitchFamily="18" charset="0"/>
              </a:defRPr>
            </a:lvl1pPr>
          </a:lstStyle>
          <a:p>
            <a:r>
              <a:rPr lang="en-US"/>
              <a:t>  Click to edit Master title style</a:t>
            </a:r>
            <a:endParaRPr lang="en-GB"/>
          </a:p>
        </p:txBody>
      </p:sp>
      <p:sp>
        <p:nvSpPr>
          <p:cNvPr id="3" name="Content Placeholder 2">
            <a:extLst>
              <a:ext uri="{FF2B5EF4-FFF2-40B4-BE49-F238E27FC236}">
                <a16:creationId xmlns:a16="http://schemas.microsoft.com/office/drawing/2014/main" id="{795A101E-8DD9-8E4A-98AA-0D02553C98D8}"/>
              </a:ext>
            </a:extLst>
          </p:cNvPr>
          <p:cNvSpPr>
            <a:spLocks noGrp="1"/>
          </p:cNvSpPr>
          <p:nvPr>
            <p:ph sz="half" idx="1"/>
          </p:nvPr>
        </p:nvSpPr>
        <p:spPr>
          <a:xfrm>
            <a:off x="838200" y="1825625"/>
            <a:ext cx="5181600" cy="4351338"/>
          </a:xfrm>
        </p:spPr>
        <p:txBody>
          <a:bodyPr>
            <a:normAutofit/>
          </a:bodyPr>
          <a:lstStyle>
            <a:lvl1pPr>
              <a:defRPr sz="2000">
                <a:latin typeface="Helvetica" pitchFamily="2" charset="0"/>
              </a:defRPr>
            </a:lvl1pPr>
            <a:lvl2pPr>
              <a:defRPr sz="1800">
                <a:latin typeface="Helvetica" pitchFamily="2" charset="0"/>
              </a:defRPr>
            </a:lvl2pPr>
            <a:lvl3pPr>
              <a:defRPr sz="1600">
                <a:latin typeface="Helvetica" pitchFamily="2" charset="0"/>
              </a:defRPr>
            </a:lvl3pPr>
            <a:lvl4pPr>
              <a:defRPr sz="1400">
                <a:latin typeface="Helvetica" pitchFamily="2" charset="0"/>
              </a:defRPr>
            </a:lvl4pPr>
            <a:lvl5pPr>
              <a:defRPr sz="14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0295AB-DA28-4642-81A0-9970529793E1}"/>
              </a:ext>
            </a:extLst>
          </p:cNvPr>
          <p:cNvSpPr>
            <a:spLocks noGrp="1"/>
          </p:cNvSpPr>
          <p:nvPr>
            <p:ph sz="half" idx="2"/>
          </p:nvPr>
        </p:nvSpPr>
        <p:spPr>
          <a:xfrm>
            <a:off x="6172200" y="1825625"/>
            <a:ext cx="5181600" cy="4351338"/>
          </a:xfrm>
        </p:spPr>
        <p:txBody>
          <a:bodyPr>
            <a:normAutofit/>
          </a:bodyPr>
          <a:lstStyle>
            <a:lvl1pPr>
              <a:defRPr sz="2000">
                <a:latin typeface="Helvetica" pitchFamily="2" charset="0"/>
              </a:defRPr>
            </a:lvl1pPr>
            <a:lvl2pPr>
              <a:defRPr sz="1800">
                <a:latin typeface="Helvetica" pitchFamily="2" charset="0"/>
              </a:defRPr>
            </a:lvl2pPr>
            <a:lvl3pPr>
              <a:defRPr sz="1600">
                <a:latin typeface="Helvetica" pitchFamily="2" charset="0"/>
              </a:defRPr>
            </a:lvl3pPr>
            <a:lvl4pPr>
              <a:defRPr sz="1400">
                <a:latin typeface="Helvetica" pitchFamily="2" charset="0"/>
              </a:defRPr>
            </a:lvl4pPr>
            <a:lvl5pPr>
              <a:defRPr sz="14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284D6D-031C-8B4D-8B0D-24E904B163C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64841E9F-BC35-4049-B5F7-1EC7E3F08B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77B4C-482E-144A-81B7-365579AA4322}"/>
              </a:ext>
            </a:extLst>
          </p:cNvPr>
          <p:cNvSpPr>
            <a:spLocks noGrp="1"/>
          </p:cNvSpPr>
          <p:nvPr>
            <p:ph type="sldNum" sz="quarter" idx="12"/>
          </p:nvPr>
        </p:nvSpPr>
        <p:spPr/>
        <p:txBody>
          <a:bodyPr/>
          <a:lstStyle/>
          <a:p>
            <a:fld id="{A793BDB0-8DC3-4D4B-8D54-7E8DDF3FA9EE}" type="slidenum">
              <a:rPr lang="en-GB" smtClean="0"/>
              <a:t>‹#›</a:t>
            </a:fld>
            <a:endParaRPr lang="en-GB"/>
          </a:p>
        </p:txBody>
      </p:sp>
    </p:spTree>
    <p:extLst>
      <p:ext uri="{BB962C8B-B14F-4D97-AF65-F5344CB8AC3E}">
        <p14:creationId xmlns:p14="http://schemas.microsoft.com/office/powerpoint/2010/main" val="42128920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90000"/>
              </a:lnSpc>
              <a:defRPr/>
            </a:lvl1pPr>
            <a:lvl2pPr marL="557213" indent="-214313">
              <a:lnSpc>
                <a:spcPct val="90000"/>
              </a:lnSpc>
              <a:buFont typeface="Lucida Grande"/>
              <a:buChar char="–"/>
              <a:defRPr/>
            </a:lvl2pPr>
            <a:lvl3pPr>
              <a:lnSpc>
                <a:spcPct val="90000"/>
              </a:lnSpc>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89724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9705539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4697"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B08C1B1-6E26-41E2-8649-52A6027BBDB5}"/>
              </a:ext>
            </a:extLst>
          </p:cNvPr>
          <p:cNvSpPr/>
          <p:nvPr userDrawn="1">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grpSp>
        <p:nvGrpSpPr>
          <p:cNvPr id="34" name="Group 33"/>
          <p:cNvGrpSpPr/>
          <p:nvPr userDrawn="1"/>
        </p:nvGrpSpPr>
        <p:grpSpPr>
          <a:xfrm>
            <a:off x="0" y="0"/>
            <a:ext cx="3915966" cy="6858002"/>
            <a:chOff x="-2" y="-2"/>
            <a:chExt cx="4152360" cy="6858002"/>
          </a:xfrm>
        </p:grpSpPr>
        <p:pic>
          <p:nvPicPr>
            <p:cNvPr id="35" name="Picture 34"/>
            <p:cNvPicPr>
              <a:picLocks noChangeAspect="1" noChangeArrowheads="1"/>
            </p:cNvPicPr>
            <p:nvPr/>
          </p:nvPicPr>
          <p:blipFill rotWithShape="1">
            <a:blip r:embed="rId7" cstate="email">
              <a:duotone>
                <a:prstClr val="black"/>
                <a:srgbClr val="7DDAF3">
                  <a:tint val="45000"/>
                  <a:satMod val="400000"/>
                </a:srgbClr>
              </a:duotone>
              <a:extLst>
                <a:ext uri="{28A0092B-C50C-407E-A947-70E740481C1C}">
                  <a14:useLocalDpi xmlns:a14="http://schemas.microsoft.com/office/drawing/2010/main"/>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36" name="Freeform 35"/>
            <p:cNvSpPr/>
            <p:nvPr/>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rgbClr val="004A99"/>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37" name="Freeform 36"/>
            <p:cNvSpPr/>
            <p:nvPr/>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38" name="Freeform 37"/>
            <p:cNvSpPr/>
            <p:nvPr/>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grpSp>
      <p:sp>
        <p:nvSpPr>
          <p:cNvPr id="42" name="Title 1"/>
          <p:cNvSpPr>
            <a:spLocks noGrp="1"/>
          </p:cNvSpPr>
          <p:nvPr>
            <p:ph type="ctrTitle"/>
          </p:nvPr>
        </p:nvSpPr>
        <p:spPr bwMode="ltGray">
          <a:xfrm>
            <a:off x="4107093" y="4475830"/>
            <a:ext cx="708595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lvl1pPr>
              <a:defRPr kumimoji="0" lang="en-US" sz="4400" b="0" i="0" u="none" strike="noStrike" kern="0" cap="none" spc="0" normalizeH="0" baseline="0" dirty="0">
                <a:ln>
                  <a:noFill/>
                </a:ln>
                <a:solidFill>
                  <a:srgbClr val="018ECB"/>
                </a:solidFill>
                <a:effectLst/>
                <a:uLnTx/>
                <a:uFillTx/>
                <a:latin typeface="+mj-lt"/>
                <a:ea typeface="+mj-ea"/>
                <a:cs typeface="+mj-cs"/>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43" name="Subtitle 2"/>
          <p:cNvSpPr>
            <a:spLocks noGrp="1"/>
          </p:cNvSpPr>
          <p:nvPr>
            <p:ph type="subTitle" idx="1"/>
          </p:nvPr>
        </p:nvSpPr>
        <p:spPr bwMode="white">
          <a:xfrm>
            <a:off x="4107094" y="5345507"/>
            <a:ext cx="7085960" cy="246221"/>
          </a:xfrm>
          <a:prstGeom prst="rect">
            <a:avLst/>
          </a:prstGeom>
        </p:spPr>
        <p:txBody>
          <a:bodyPr vert="horz" wrap="square" lIns="0" tIns="0" rIns="0" bIns="0" rtlCol="0">
            <a:spAutoFit/>
          </a:bodyPr>
          <a:lstStyle>
            <a:lvl1pPr>
              <a:defRPr kumimoji="0" lang="en-US" sz="1600" b="0" i="0" u="none" strike="noStrike" kern="0" cap="none" spc="0" normalizeH="0" baseline="0" dirty="0" smtClean="0">
                <a:ln>
                  <a:noFill/>
                </a:ln>
                <a:solidFill>
                  <a:srgbClr val="808080"/>
                </a:solidFill>
                <a:effectLst/>
                <a:uLnTx/>
                <a:uFillTx/>
                <a:latin typeface="+mn-lt"/>
                <a:ea typeface="+mn-ea"/>
                <a:cs typeface="+mn-cs"/>
                <a:sym typeface="+mn-lt"/>
              </a:defRPr>
            </a:lvl1pPr>
          </a:lstStyle>
          <a:p>
            <a:pPr marR="0" lvl="0" defTabSz="913526" fontAlgn="base">
              <a:lnSpc>
                <a:spcPct val="100000"/>
              </a:lnSpc>
              <a:spcBef>
                <a:spcPct val="0"/>
              </a:spcBef>
              <a:spcAft>
                <a:spcPct val="0"/>
              </a:spcAft>
              <a:buClr>
                <a:srgbClr val="000000"/>
              </a:buClr>
              <a:buSzPct val="100000"/>
              <a:buFontTx/>
              <a:buNone/>
              <a:tabLst/>
            </a:pPr>
            <a:r>
              <a:rPr lang="en-US"/>
              <a:t>Click to edit Master subtitle style</a:t>
            </a:r>
          </a:p>
        </p:txBody>
      </p:sp>
      <p:cxnSp>
        <p:nvCxnSpPr>
          <p:cNvPr id="45" name="Straight Connector 44"/>
          <p:cNvCxnSpPr>
            <a:cxnSpLocks/>
          </p:cNvCxnSpPr>
          <p:nvPr userDrawn="1"/>
        </p:nvCxnSpPr>
        <p:spPr>
          <a:xfrm flipH="1">
            <a:off x="4107094" y="5249221"/>
            <a:ext cx="7085960" cy="0"/>
          </a:xfrm>
          <a:prstGeom prst="line">
            <a:avLst/>
          </a:prstGeom>
          <a:noFill/>
          <a:ln w="9525" cap="flat" cmpd="sng" algn="ctr">
            <a:gradFill flip="none" rotWithShape="1">
              <a:gsLst>
                <a:gs pos="0">
                  <a:srgbClr val="7DDAF3">
                    <a:alpha val="0"/>
                  </a:srgbClr>
                </a:gs>
                <a:gs pos="56000">
                  <a:srgbClr val="7DDAF3"/>
                </a:gs>
              </a:gsLst>
              <a:lin ang="0" scaled="1"/>
              <a:tileRect/>
            </a:gradFill>
            <a:prstDash val="solid"/>
          </a:ln>
          <a:effectLst/>
        </p:spPr>
      </p:cxnSp>
    </p:spTree>
    <p:extLst>
      <p:ext uri="{BB962C8B-B14F-4D97-AF65-F5344CB8AC3E}">
        <p14:creationId xmlns:p14="http://schemas.microsoft.com/office/powerpoint/2010/main" val="806259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558024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5721"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761194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20880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45"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804880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77825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7769"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rgbClr val="00244C"/>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501933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698277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8793"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743407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7645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01064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981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335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22183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084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058996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83916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186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369239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39340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288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350674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09303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391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474954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62420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493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a:t>
            </a:r>
            <a:r>
              <a:rPr lang="en-US" err="1"/>
              <a:t>wy</a:t>
            </a:r>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926522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42181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596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rgbClr val="00244C"/>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111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63861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85"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705240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823950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8009"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00244C"/>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020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11295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903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140809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146529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4611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130583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005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53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804741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108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79458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41830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210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637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48931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312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077027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853473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4153"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047757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806067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5177"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94437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661548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6201"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395325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6E6F73"/>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062742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25"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609062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42641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249"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76610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40921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9273"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253216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0297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676793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0297"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17656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146304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1321"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761258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02753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2345"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575060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01498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3369"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6" name="Group 15"/>
          <p:cNvGrpSpPr/>
          <p:nvPr userDrawn="1"/>
        </p:nvGrpSpPr>
        <p:grpSpPr>
          <a:xfrm>
            <a:off x="0" y="0"/>
            <a:ext cx="3915966" cy="6858002"/>
            <a:chOff x="-2" y="-2"/>
            <a:chExt cx="4152360" cy="6858002"/>
          </a:xfrm>
        </p:grpSpPr>
        <p:pic>
          <p:nvPicPr>
            <p:cNvPr id="17" name="Picture 16"/>
            <p:cNvPicPr>
              <a:picLocks noChangeAspect="1" noChangeArrowheads="1"/>
            </p:cNvPicPr>
            <p:nvPr/>
          </p:nvPicPr>
          <p:blipFill rotWithShape="1">
            <a:blip r:embed="rId6" cstate="email">
              <a:duotone>
                <a:prstClr val="black"/>
                <a:srgbClr val="7DDAF3">
                  <a:tint val="45000"/>
                  <a:satMod val="400000"/>
                </a:srgbClr>
              </a:duotone>
              <a:extLst>
                <a:ext uri="{28A0092B-C50C-407E-A947-70E740481C1C}">
                  <a14:useLocalDpi xmlns:a14="http://schemas.microsoft.com/office/drawing/2010/main"/>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19" name="Freeform 18"/>
            <p:cNvSpPr/>
            <p:nvPr/>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rgbClr val="004A99"/>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3" name="Freeform 22"/>
            <p:cNvSpPr/>
            <p:nvPr/>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4" name="Freeform 23"/>
            <p:cNvSpPr/>
            <p:nvPr/>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5" name="Working Draft Text"/>
            <p:cNvSpPr txBox="1">
              <a:spLocks noChangeArrowheads="1"/>
            </p:cNvSpPr>
            <p:nvPr userDrawn="1"/>
          </p:nvSpPr>
          <p:spPr bwMode="black">
            <a:xfrm>
              <a:off x="102735" y="400957"/>
              <a:ext cx="207791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800" b="1" kern="0">
                  <a:solidFill>
                    <a:srgbClr val="FFFFFF"/>
                  </a:solidFill>
                  <a:latin typeface="+mn-lt"/>
                  <a:ea typeface="+mn-ea"/>
                  <a:cs typeface="+mn-cs"/>
                  <a:sym typeface="+mn-lt"/>
                </a:rPr>
                <a:t>WORKING DRAFT</a:t>
              </a:r>
            </a:p>
          </p:txBody>
        </p:sp>
        <p:sp>
          <p:nvSpPr>
            <p:cNvPr id="28" name="Working Draft"/>
            <p:cNvSpPr txBox="1">
              <a:spLocks noChangeArrowheads="1"/>
            </p:cNvSpPr>
            <p:nvPr userDrawn="1"/>
          </p:nvSpPr>
          <p:spPr bwMode="black">
            <a:xfrm>
              <a:off x="102735" y="526567"/>
              <a:ext cx="2482861"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800" kern="0">
                  <a:solidFill>
                    <a:srgbClr val="FFFFFF"/>
                  </a:solidFill>
                  <a:latin typeface="+mn-lt"/>
                  <a:ea typeface="+mn-ea"/>
                  <a:cs typeface="+mn-cs"/>
                  <a:sym typeface="+mn-lt"/>
                </a:rPr>
                <a:t>Last Modified 8/22/2018 2:01 AM India Standard Time</a:t>
              </a:r>
              <a:endParaRPr lang="en-GB" sz="800" kern="0">
                <a:solidFill>
                  <a:srgbClr val="FFFFFF"/>
                </a:solidFill>
                <a:latin typeface="+mn-lt"/>
                <a:ea typeface="+mn-ea"/>
                <a:cs typeface="+mn-cs"/>
                <a:sym typeface="+mn-lt"/>
              </a:endParaRPr>
            </a:p>
          </p:txBody>
        </p:sp>
        <p:sp>
          <p:nvSpPr>
            <p:cNvPr id="29" name="Printed"/>
            <p:cNvSpPr txBox="1">
              <a:spLocks noChangeArrowheads="1"/>
            </p:cNvSpPr>
            <p:nvPr userDrawn="1"/>
          </p:nvSpPr>
          <p:spPr bwMode="black">
            <a:xfrm>
              <a:off x="102735" y="652179"/>
              <a:ext cx="207791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800" kern="0">
                  <a:solidFill>
                    <a:srgbClr val="FFFFFF"/>
                  </a:solidFill>
                  <a:latin typeface="+mn-lt"/>
                  <a:ea typeface="+mn-ea"/>
                  <a:cs typeface="+mn-cs"/>
                  <a:sym typeface="+mn-lt"/>
                </a:rPr>
                <a:t>Printed</a:t>
              </a:r>
            </a:p>
          </p:txBody>
        </p:sp>
      </p:grpSp>
      <p:sp>
        <p:nvSpPr>
          <p:cNvPr id="30" name="Title 1"/>
          <p:cNvSpPr>
            <a:spLocks noGrp="1"/>
          </p:cNvSpPr>
          <p:nvPr>
            <p:ph type="ctrTitle"/>
          </p:nvPr>
        </p:nvSpPr>
        <p:spPr bwMode="ltGray">
          <a:xfrm>
            <a:off x="4107093" y="3520599"/>
            <a:ext cx="708595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lvl1pPr>
              <a:defRPr kumimoji="0" lang="en-US" sz="4400" b="0" i="0" u="none" strike="noStrike" kern="0" cap="none" spc="0" normalizeH="0" baseline="0" dirty="0">
                <a:ln>
                  <a:noFill/>
                </a:ln>
                <a:solidFill>
                  <a:srgbClr val="018ECB"/>
                </a:solidFill>
                <a:effectLst/>
                <a:uLnTx/>
                <a:uFillTx/>
                <a:latin typeface="+mj-lt"/>
                <a:ea typeface="+mj-ea"/>
                <a:cs typeface="+mj-cs"/>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31" name="Subtitle 2"/>
          <p:cNvSpPr>
            <a:spLocks noGrp="1"/>
          </p:cNvSpPr>
          <p:nvPr>
            <p:ph type="subTitle" idx="1"/>
          </p:nvPr>
        </p:nvSpPr>
        <p:spPr bwMode="white">
          <a:xfrm>
            <a:off x="4107094" y="4390276"/>
            <a:ext cx="7085960" cy="246221"/>
          </a:xfrm>
          <a:prstGeom prst="rect">
            <a:avLst/>
          </a:prstGeom>
        </p:spPr>
        <p:txBody>
          <a:bodyPr vert="horz" wrap="square" lIns="0" tIns="0" rIns="0" bIns="0" rtlCol="0">
            <a:spAutoFit/>
          </a:bodyPr>
          <a:lstStyle>
            <a:lvl1pPr>
              <a:defRPr kumimoji="0" lang="en-US" sz="1600" b="0" i="0" u="none" strike="noStrike" kern="0" cap="none" spc="0" normalizeH="0" baseline="0" dirty="0" smtClean="0">
                <a:ln>
                  <a:noFill/>
                </a:ln>
                <a:solidFill>
                  <a:srgbClr val="808080"/>
                </a:solidFill>
                <a:effectLst/>
                <a:uLnTx/>
                <a:uFillTx/>
                <a:latin typeface="+mn-lt"/>
                <a:ea typeface="+mn-ea"/>
                <a:cs typeface="+mn-cs"/>
                <a:sym typeface="+mn-lt"/>
              </a:defRPr>
            </a:lvl1pPr>
          </a:lstStyle>
          <a:p>
            <a:pPr marR="0" lvl="0" defTabSz="913526" fontAlgn="base">
              <a:lnSpc>
                <a:spcPct val="100000"/>
              </a:lnSpc>
              <a:spcBef>
                <a:spcPct val="0"/>
              </a:spcBef>
              <a:spcAft>
                <a:spcPct val="0"/>
              </a:spcAft>
              <a:buClr>
                <a:srgbClr val="000000"/>
              </a:buClr>
              <a:buSzPct val="100000"/>
              <a:buFontTx/>
              <a:buNone/>
              <a:tabLst/>
            </a:pPr>
            <a:r>
              <a:rPr lang="en-US"/>
              <a:t>Click to edit Master subtitle style</a:t>
            </a:r>
          </a:p>
        </p:txBody>
      </p:sp>
      <p:pic>
        <p:nvPicPr>
          <p:cNvPr id="32" name="Picture 433" descr="Image result for who logo"/>
          <p:cNvPicPr>
            <a:picLocks noChangeAspect="1" noChangeArrowheads="1"/>
          </p:cNvPicPr>
          <p:nvPr userDrawn="1"/>
        </p:nvPicPr>
        <p:blipFill>
          <a:blip r:embed="rId7" cstate="email">
            <a:extLst>
              <a:ext uri="{28A0092B-C50C-407E-A947-70E740481C1C}">
                <a14:useLocalDpi xmlns:a14="http://schemas.microsoft.com/office/drawing/2010/main"/>
              </a:ext>
            </a:extLst>
          </a:blip>
          <a:stretch>
            <a:fillRect/>
          </a:stretch>
        </p:blipFill>
        <p:spPr bwMode="auto">
          <a:xfrm>
            <a:off x="4107093" y="1304113"/>
            <a:ext cx="4185239" cy="1296212"/>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3" name="Straight Connector 32"/>
          <p:cNvCxnSpPr>
            <a:cxnSpLocks/>
          </p:cNvCxnSpPr>
          <p:nvPr userDrawn="1"/>
        </p:nvCxnSpPr>
        <p:spPr>
          <a:xfrm flipH="1">
            <a:off x="4107094" y="4293990"/>
            <a:ext cx="7085960" cy="0"/>
          </a:xfrm>
          <a:prstGeom prst="line">
            <a:avLst/>
          </a:prstGeom>
          <a:noFill/>
          <a:ln w="9525" cap="flat" cmpd="sng" algn="ctr">
            <a:gradFill flip="none" rotWithShape="1">
              <a:gsLst>
                <a:gs pos="0">
                  <a:srgbClr val="7DDAF3">
                    <a:alpha val="0"/>
                  </a:srgbClr>
                </a:gs>
                <a:gs pos="56000">
                  <a:srgbClr val="7DDAF3"/>
                </a:gs>
              </a:gsLst>
              <a:lin ang="0" scaled="1"/>
              <a:tileRect/>
            </a:gradFill>
            <a:prstDash val="solid"/>
          </a:ln>
          <a:effectLst/>
        </p:spPr>
      </p:cxnSp>
    </p:spTree>
    <p:extLst>
      <p:ext uri="{BB962C8B-B14F-4D97-AF65-F5344CB8AC3E}">
        <p14:creationId xmlns:p14="http://schemas.microsoft.com/office/powerpoint/2010/main" val="3932162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59007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439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ea typeface="+mj-ea"/>
                <a:cs typeface="+mj-cs"/>
                <a:sym typeface="+mj-lt"/>
              </a:defRPr>
            </a:lvl1pPr>
          </a:lstStyle>
          <a:p>
            <a:r>
              <a:rPr lang="en-US"/>
              <a:t>Click to add title</a:t>
            </a:r>
          </a:p>
        </p:txBody>
      </p:sp>
      <p:pic>
        <p:nvPicPr>
          <p:cNvPr id="11" name="Picture 433" descr="Image result for who logo"/>
          <p:cNvPicPr>
            <a:picLocks noChangeAspect="1" noChangeArrowheads="1"/>
          </p:cNvPicPr>
          <p:nvPr userDrawn="1"/>
        </p:nvPicPr>
        <p:blipFill>
          <a:blip r:embed="rId6" cstate="email">
            <a:extLst>
              <a:ext uri="{28A0092B-C50C-407E-A947-70E740481C1C}">
                <a14:useLocalDpi xmlns:a14="http://schemas.microsoft.com/office/drawing/2010/main"/>
              </a:ext>
            </a:extLst>
          </a:blip>
          <a:stretch>
            <a:fillRect/>
          </a:stretch>
        </p:blipFill>
        <p:spPr bwMode="auto">
          <a:xfrm>
            <a:off x="10363165" y="6301171"/>
            <a:ext cx="901060" cy="2790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188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800970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5417"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539013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03892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644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956463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67166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6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1885422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178609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848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003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098565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951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6904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rgbClr val="0074A2"/>
          </a:solidFill>
        </p:spPr>
        <p:txBody>
          <a:bodyPr bIns="1980000" anchor="ctr">
            <a:normAutofit/>
          </a:bodyPr>
          <a:lstStyle>
            <a:lvl1pPr algn="ctr">
              <a:defRPr sz="1400">
                <a:solidFill>
                  <a:schemeClr val="bg1"/>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9" name="Picture Placeholder 8"/>
          <p:cNvSpPr>
            <a:spLocks noGrp="1"/>
          </p:cNvSpPr>
          <p:nvPr>
            <p:ph type="pic" sz="quarter" idx="23" hasCustomPrompt="1"/>
          </p:nvPr>
        </p:nvSpPr>
        <p:spPr bwMode="gray">
          <a:xfrm>
            <a:off x="8518300" y="488563"/>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268055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45447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0537"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91539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37374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1561"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988154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66756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258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689395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74190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360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807256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50305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463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809599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809423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5657"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rgbClr val="00244C"/>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617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76548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6681"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533770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773214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0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00244C"/>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552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29985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872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532140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796273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9753"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175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8046204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503645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0777"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342644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26147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1801"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237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62917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2825"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239000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13457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384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890249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15643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487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1729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678070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5897"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1181537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6E6F73"/>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9831667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6921"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262596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56317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45"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00244C"/>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604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2028355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969"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673007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428134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9993"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910303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6668520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91551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1017"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287014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868859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2041"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4228099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06818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306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424071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772708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4089"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9"/>
            <a:ext cx="3448800" cy="1220467"/>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827683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057012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511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3206699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436381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6137"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768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33178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716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4166480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029876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18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1056989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995022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920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983567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291390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023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256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57311448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209340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125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977583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089750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228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00244C"/>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754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26D2-D3FA-2D41-97EE-8F342E3C62DF}"/>
              </a:ext>
            </a:extLst>
          </p:cNvPr>
          <p:cNvSpPr>
            <a:spLocks noGrp="1"/>
          </p:cNvSpPr>
          <p:nvPr>
            <p:ph type="title" hasCustomPrompt="1"/>
          </p:nvPr>
        </p:nvSpPr>
        <p:spPr>
          <a:xfrm>
            <a:off x="838200" y="0"/>
            <a:ext cx="9803296" cy="1646238"/>
          </a:xfrm>
          <a:solidFill>
            <a:schemeClr val="accent4">
              <a:lumMod val="20000"/>
              <a:lumOff val="80000"/>
              <a:alpha val="50000"/>
            </a:schemeClr>
          </a:solidFill>
        </p:spPr>
        <p:txBody>
          <a:bodyPr>
            <a:normAutofit/>
          </a:bodyPr>
          <a:lstStyle>
            <a:lvl1pPr>
              <a:defRPr sz="2800" b="1" spc="-100" baseline="0">
                <a:latin typeface="Helvetica" pitchFamily="2" charset="0"/>
                <a:cs typeface="Times New Roman" panose="02020603050405020304" pitchFamily="18" charset="0"/>
              </a:defRPr>
            </a:lvl1pPr>
          </a:lstStyle>
          <a:p>
            <a:r>
              <a:rPr lang="en-US"/>
              <a:t>  Click to edit Master title style</a:t>
            </a:r>
            <a:endParaRPr lang="en-GB"/>
          </a:p>
        </p:txBody>
      </p:sp>
      <p:sp>
        <p:nvSpPr>
          <p:cNvPr id="3" name="Content Placeholder 2">
            <a:extLst>
              <a:ext uri="{FF2B5EF4-FFF2-40B4-BE49-F238E27FC236}">
                <a16:creationId xmlns:a16="http://schemas.microsoft.com/office/drawing/2014/main" id="{795A101E-8DD9-8E4A-98AA-0D02553C98D8}"/>
              </a:ext>
            </a:extLst>
          </p:cNvPr>
          <p:cNvSpPr>
            <a:spLocks noGrp="1"/>
          </p:cNvSpPr>
          <p:nvPr>
            <p:ph sz="half" idx="1"/>
          </p:nvPr>
        </p:nvSpPr>
        <p:spPr>
          <a:xfrm>
            <a:off x="838200" y="1825625"/>
            <a:ext cx="5181600" cy="4351338"/>
          </a:xfrm>
        </p:spPr>
        <p:txBody>
          <a:bodyPr>
            <a:normAutofit/>
          </a:bodyPr>
          <a:lstStyle>
            <a:lvl1pPr>
              <a:defRPr sz="2000">
                <a:latin typeface="Helvetica" pitchFamily="2" charset="0"/>
              </a:defRPr>
            </a:lvl1pPr>
            <a:lvl2pPr>
              <a:defRPr sz="1800">
                <a:latin typeface="Helvetica" pitchFamily="2" charset="0"/>
              </a:defRPr>
            </a:lvl2pPr>
            <a:lvl3pPr>
              <a:defRPr sz="1600">
                <a:latin typeface="Helvetica" pitchFamily="2" charset="0"/>
              </a:defRPr>
            </a:lvl3pPr>
            <a:lvl4pPr>
              <a:defRPr sz="1400">
                <a:latin typeface="Helvetica" pitchFamily="2" charset="0"/>
              </a:defRPr>
            </a:lvl4pPr>
            <a:lvl5pPr>
              <a:defRPr sz="14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0295AB-DA28-4642-81A0-9970529793E1}"/>
              </a:ext>
            </a:extLst>
          </p:cNvPr>
          <p:cNvSpPr>
            <a:spLocks noGrp="1"/>
          </p:cNvSpPr>
          <p:nvPr>
            <p:ph sz="half" idx="2"/>
          </p:nvPr>
        </p:nvSpPr>
        <p:spPr>
          <a:xfrm>
            <a:off x="6172200" y="1825625"/>
            <a:ext cx="5181600" cy="4351338"/>
          </a:xfrm>
        </p:spPr>
        <p:txBody>
          <a:bodyPr>
            <a:normAutofit/>
          </a:bodyPr>
          <a:lstStyle>
            <a:lvl1pPr>
              <a:defRPr sz="2000">
                <a:latin typeface="Helvetica" pitchFamily="2" charset="0"/>
              </a:defRPr>
            </a:lvl1pPr>
            <a:lvl2pPr>
              <a:defRPr sz="1800">
                <a:latin typeface="Helvetica" pitchFamily="2" charset="0"/>
              </a:defRPr>
            </a:lvl2pPr>
            <a:lvl3pPr>
              <a:defRPr sz="1600">
                <a:latin typeface="Helvetica" pitchFamily="2" charset="0"/>
              </a:defRPr>
            </a:lvl3pPr>
            <a:lvl4pPr>
              <a:defRPr sz="1400">
                <a:latin typeface="Helvetica" pitchFamily="2" charset="0"/>
              </a:defRPr>
            </a:lvl4pPr>
            <a:lvl5pPr>
              <a:defRPr sz="14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284D6D-031C-8B4D-8B0D-24E904B163C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64841E9F-BC35-4049-B5F7-1EC7E3F08B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77B4C-482E-144A-81B7-365579AA4322}"/>
              </a:ext>
            </a:extLst>
          </p:cNvPr>
          <p:cNvSpPr>
            <a:spLocks noGrp="1"/>
          </p:cNvSpPr>
          <p:nvPr>
            <p:ph type="sldNum" sz="quarter" idx="12"/>
          </p:nvPr>
        </p:nvSpPr>
        <p:spPr/>
        <p:txBody>
          <a:bodyPr/>
          <a:lstStyle/>
          <a:p>
            <a:fld id="{A793BDB0-8DC3-4D4B-8D54-7E8DDF3FA9EE}" type="slidenum">
              <a:rPr lang="en-GB" smtClean="0"/>
              <a:t>‹#›</a:t>
            </a:fld>
            <a:endParaRPr lang="en-GB"/>
          </a:p>
        </p:txBody>
      </p:sp>
    </p:spTree>
    <p:extLst>
      <p:ext uri="{BB962C8B-B14F-4D97-AF65-F5344CB8AC3E}">
        <p14:creationId xmlns:p14="http://schemas.microsoft.com/office/powerpoint/2010/main" val="2284932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90000"/>
              </a:lnSpc>
              <a:defRPr/>
            </a:lvl1pPr>
            <a:lvl2pPr marL="557213" indent="-214313">
              <a:lnSpc>
                <a:spcPct val="90000"/>
              </a:lnSpc>
              <a:buFont typeface="Lucida Grande"/>
              <a:buChar char="–"/>
              <a:defRPr/>
            </a:lvl2pPr>
            <a:lvl3pPr>
              <a:lnSpc>
                <a:spcPct val="90000"/>
              </a:lnSpc>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2049488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819796572"/>
      </p:ext>
    </p:extLst>
  </p:cSld>
  <p:clrMapOvr>
    <a:overrideClrMapping bg1="lt1" tx1="dk1" bg2="lt2" tx2="dk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3449195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201855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3372527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031220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190591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2585783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7786877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073373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5347932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148921565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1297298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966644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599948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a:t>WHO</a:t>
            </a:r>
          </a:p>
          <a:p>
            <a:r>
              <a:rPr lang="en-GB" noProof="0"/>
              <a:t>20, Avenue </a:t>
            </a:r>
            <a:r>
              <a:rPr lang="en-GB" noProof="0" err="1"/>
              <a:t>Appia</a:t>
            </a:r>
            <a:r>
              <a:rPr lang="en-GB" noProof="0"/>
              <a:t> </a:t>
            </a:r>
            <a:br>
              <a:rPr lang="en-GB" noProof="0"/>
            </a:br>
            <a:r>
              <a:rPr lang="en-GB" noProof="0"/>
              <a:t>1211 Geneva</a:t>
            </a:r>
          </a:p>
          <a:p>
            <a:r>
              <a:rPr lang="en-GB" noProof="0"/>
              <a:t>Switzerland</a:t>
            </a:r>
          </a:p>
          <a:p>
            <a:endParaRPr lang="en-GB" noProof="0"/>
          </a:p>
          <a:p>
            <a:r>
              <a:rPr lang="en-GB" noProof="0"/>
              <a:t>Tel.: +xx</a:t>
            </a:r>
            <a:br>
              <a:rPr lang="en-GB" noProof="0"/>
            </a:br>
            <a:r>
              <a:rPr lang="en-GB" noProof="0"/>
              <a:t>Fax: +xx</a:t>
            </a:r>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2874114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168722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9689"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B08C1B1-6E26-41E2-8649-52A6027BBDB5}"/>
              </a:ext>
            </a:extLst>
          </p:cNvPr>
          <p:cNvSpPr/>
          <p:nvPr userDrawn="1">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grpSp>
        <p:nvGrpSpPr>
          <p:cNvPr id="34" name="Group 33"/>
          <p:cNvGrpSpPr/>
          <p:nvPr userDrawn="1"/>
        </p:nvGrpSpPr>
        <p:grpSpPr>
          <a:xfrm>
            <a:off x="0" y="0"/>
            <a:ext cx="3915966" cy="6858002"/>
            <a:chOff x="-2" y="-2"/>
            <a:chExt cx="4152360" cy="6858002"/>
          </a:xfrm>
        </p:grpSpPr>
        <p:pic>
          <p:nvPicPr>
            <p:cNvPr id="35" name="Picture 34"/>
            <p:cNvPicPr>
              <a:picLocks noChangeAspect="1" noChangeArrowheads="1"/>
            </p:cNvPicPr>
            <p:nvPr/>
          </p:nvPicPr>
          <p:blipFill rotWithShape="1">
            <a:blip r:embed="rId7">
              <a:duotone>
                <a:prstClr val="black"/>
                <a:srgbClr val="7DDAF3">
                  <a:tint val="45000"/>
                  <a:satMod val="400000"/>
                </a:srgbClr>
              </a:duotone>
              <a:extLst>
                <a:ext uri="{28A0092B-C50C-407E-A947-70E740481C1C}">
                  <a14:useLocalDpi xmlns:a14="http://schemas.microsoft.com/office/drawing/2010/main" val="0"/>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36" name="Freeform 35"/>
            <p:cNvSpPr/>
            <p:nvPr/>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rgbClr val="004A99"/>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37" name="Freeform 36"/>
            <p:cNvSpPr/>
            <p:nvPr/>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38" name="Freeform 37"/>
            <p:cNvSpPr/>
            <p:nvPr/>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grpSp>
      <p:sp>
        <p:nvSpPr>
          <p:cNvPr id="42" name="Title 1"/>
          <p:cNvSpPr>
            <a:spLocks noGrp="1"/>
          </p:cNvSpPr>
          <p:nvPr>
            <p:ph type="ctrTitle"/>
          </p:nvPr>
        </p:nvSpPr>
        <p:spPr bwMode="ltGray">
          <a:xfrm>
            <a:off x="4107093" y="4475830"/>
            <a:ext cx="708595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lvl1pPr>
              <a:defRPr kumimoji="0" lang="en-US" sz="4400" b="0" i="0" u="none" strike="noStrike" kern="0" cap="none" spc="0" normalizeH="0" baseline="0" dirty="0">
                <a:ln>
                  <a:noFill/>
                </a:ln>
                <a:solidFill>
                  <a:srgbClr val="018ECB"/>
                </a:solidFill>
                <a:effectLst/>
                <a:uLnTx/>
                <a:uFillTx/>
                <a:latin typeface="+mj-lt"/>
                <a:ea typeface="+mj-ea"/>
                <a:cs typeface="+mj-cs"/>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43" name="Subtitle 2"/>
          <p:cNvSpPr>
            <a:spLocks noGrp="1"/>
          </p:cNvSpPr>
          <p:nvPr>
            <p:ph type="subTitle" idx="1"/>
          </p:nvPr>
        </p:nvSpPr>
        <p:spPr bwMode="white">
          <a:xfrm>
            <a:off x="4107094" y="5345507"/>
            <a:ext cx="7085960" cy="246221"/>
          </a:xfrm>
          <a:prstGeom prst="rect">
            <a:avLst/>
          </a:prstGeom>
        </p:spPr>
        <p:txBody>
          <a:bodyPr vert="horz" wrap="square" lIns="0" tIns="0" rIns="0" bIns="0" rtlCol="0">
            <a:spAutoFit/>
          </a:bodyPr>
          <a:lstStyle>
            <a:lvl1pPr>
              <a:defRPr kumimoji="0" lang="en-US" sz="1600" b="0" i="0" u="none" strike="noStrike" kern="0" cap="none" spc="0" normalizeH="0" baseline="0" dirty="0" smtClean="0">
                <a:ln>
                  <a:noFill/>
                </a:ln>
                <a:solidFill>
                  <a:srgbClr val="808080"/>
                </a:solidFill>
                <a:effectLst/>
                <a:uLnTx/>
                <a:uFillTx/>
                <a:latin typeface="+mn-lt"/>
                <a:ea typeface="+mn-ea"/>
                <a:cs typeface="+mn-cs"/>
                <a:sym typeface="+mn-lt"/>
              </a:defRPr>
            </a:lvl1pPr>
          </a:lstStyle>
          <a:p>
            <a:pPr marR="0" lvl="0" defTabSz="913526" fontAlgn="base">
              <a:lnSpc>
                <a:spcPct val="100000"/>
              </a:lnSpc>
              <a:spcBef>
                <a:spcPct val="0"/>
              </a:spcBef>
              <a:spcAft>
                <a:spcPct val="0"/>
              </a:spcAft>
              <a:buClr>
                <a:srgbClr val="000000"/>
              </a:buClr>
              <a:buSzPct val="100000"/>
              <a:buFontTx/>
              <a:buNone/>
              <a:tabLst/>
            </a:pPr>
            <a:r>
              <a:rPr lang="en-US"/>
              <a:t>Click to edit Master subtitle style</a:t>
            </a:r>
          </a:p>
        </p:txBody>
      </p:sp>
      <p:cxnSp>
        <p:nvCxnSpPr>
          <p:cNvPr id="45" name="Straight Connector 44"/>
          <p:cNvCxnSpPr>
            <a:cxnSpLocks/>
          </p:cNvCxnSpPr>
          <p:nvPr userDrawn="1"/>
        </p:nvCxnSpPr>
        <p:spPr>
          <a:xfrm flipH="1">
            <a:off x="4107094" y="5249221"/>
            <a:ext cx="7085960" cy="0"/>
          </a:xfrm>
          <a:prstGeom prst="line">
            <a:avLst/>
          </a:prstGeom>
          <a:noFill/>
          <a:ln w="9525" cap="flat" cmpd="sng" algn="ctr">
            <a:gradFill flip="none" rotWithShape="1">
              <a:gsLst>
                <a:gs pos="0">
                  <a:srgbClr val="7DDAF3">
                    <a:alpha val="0"/>
                  </a:srgbClr>
                </a:gs>
                <a:gs pos="56000">
                  <a:srgbClr val="7DDAF3"/>
                </a:gs>
              </a:gsLst>
              <a:lin ang="0" scaled="1"/>
              <a:tileRect/>
            </a:gradFill>
            <a:prstDash val="solid"/>
          </a:ln>
          <a:effectLst/>
        </p:spPr>
      </p:cxnSp>
    </p:spTree>
    <p:extLst>
      <p:ext uri="{BB962C8B-B14F-4D97-AF65-F5344CB8AC3E}">
        <p14:creationId xmlns:p14="http://schemas.microsoft.com/office/powerpoint/2010/main" val="2292923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61711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0713"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84789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86782083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701340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1737"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054675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06536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2761"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rgbClr val="00244C"/>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958678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233702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3785"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619167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85137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480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371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3808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583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448159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16476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685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73342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77999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788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635423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71164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0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4237524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78865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992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a:t>
            </a:r>
            <a:r>
              <a:rPr lang="en-US" err="1"/>
              <a:t>wy</a:t>
            </a:r>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634517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27589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095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rgbClr val="00244C"/>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864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551706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341281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1977"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043562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441335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3001"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00244C"/>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479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35061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402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40252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112993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5049"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089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08339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607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937613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64317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709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696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786386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812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912298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515378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45"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75898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46033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0169"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606930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434714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1193"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605875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0740934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6E6F73"/>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301976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2217"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892701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082523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3241"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754222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32427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4265"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52133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69242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5289"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355820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6423405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6313"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844723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5870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7337"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776857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63661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8361"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6" name="Group 15"/>
          <p:cNvGrpSpPr/>
          <p:nvPr userDrawn="1"/>
        </p:nvGrpSpPr>
        <p:grpSpPr>
          <a:xfrm>
            <a:off x="0" y="0"/>
            <a:ext cx="3915966" cy="6858002"/>
            <a:chOff x="-2" y="-2"/>
            <a:chExt cx="4152360" cy="6858002"/>
          </a:xfrm>
        </p:grpSpPr>
        <p:pic>
          <p:nvPicPr>
            <p:cNvPr id="17" name="Picture 16"/>
            <p:cNvPicPr>
              <a:picLocks noChangeAspect="1" noChangeArrowheads="1"/>
            </p:cNvPicPr>
            <p:nvPr/>
          </p:nvPicPr>
          <p:blipFill rotWithShape="1">
            <a:blip r:embed="rId6">
              <a:duotone>
                <a:prstClr val="black"/>
                <a:srgbClr val="7DDAF3">
                  <a:tint val="45000"/>
                  <a:satMod val="400000"/>
                </a:srgbClr>
              </a:duotone>
              <a:extLst>
                <a:ext uri="{28A0092B-C50C-407E-A947-70E740481C1C}">
                  <a14:useLocalDpi xmlns:a14="http://schemas.microsoft.com/office/drawing/2010/main" val="0"/>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19" name="Freeform 18"/>
            <p:cNvSpPr/>
            <p:nvPr/>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rgbClr val="004A99"/>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3" name="Freeform 22"/>
            <p:cNvSpPr/>
            <p:nvPr/>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4" name="Freeform 23"/>
            <p:cNvSpPr/>
            <p:nvPr/>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5" name="Working Draft Text"/>
            <p:cNvSpPr txBox="1">
              <a:spLocks noChangeArrowheads="1"/>
            </p:cNvSpPr>
            <p:nvPr userDrawn="1"/>
          </p:nvSpPr>
          <p:spPr bwMode="black">
            <a:xfrm>
              <a:off x="102735" y="400957"/>
              <a:ext cx="207791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800" b="1" kern="0">
                  <a:solidFill>
                    <a:srgbClr val="FFFFFF"/>
                  </a:solidFill>
                  <a:latin typeface="+mn-lt"/>
                  <a:ea typeface="+mn-ea"/>
                  <a:cs typeface="+mn-cs"/>
                  <a:sym typeface="+mn-lt"/>
                </a:rPr>
                <a:t>WORKING DRAFT</a:t>
              </a:r>
            </a:p>
          </p:txBody>
        </p:sp>
        <p:sp>
          <p:nvSpPr>
            <p:cNvPr id="28" name="Working Draft"/>
            <p:cNvSpPr txBox="1">
              <a:spLocks noChangeArrowheads="1"/>
            </p:cNvSpPr>
            <p:nvPr userDrawn="1"/>
          </p:nvSpPr>
          <p:spPr bwMode="black">
            <a:xfrm>
              <a:off x="102735" y="526567"/>
              <a:ext cx="2482861"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800" kern="0">
                  <a:solidFill>
                    <a:srgbClr val="FFFFFF"/>
                  </a:solidFill>
                  <a:latin typeface="+mn-lt"/>
                  <a:ea typeface="+mn-ea"/>
                  <a:cs typeface="+mn-cs"/>
                  <a:sym typeface="+mn-lt"/>
                </a:rPr>
                <a:t>Last Modified 8/22/2018 2:01 AM India Standard Time</a:t>
              </a:r>
              <a:endParaRPr lang="en-GB" sz="800" kern="0">
                <a:solidFill>
                  <a:srgbClr val="FFFFFF"/>
                </a:solidFill>
                <a:latin typeface="+mn-lt"/>
                <a:ea typeface="+mn-ea"/>
                <a:cs typeface="+mn-cs"/>
                <a:sym typeface="+mn-lt"/>
              </a:endParaRPr>
            </a:p>
          </p:txBody>
        </p:sp>
        <p:sp>
          <p:nvSpPr>
            <p:cNvPr id="29" name="Printed"/>
            <p:cNvSpPr txBox="1">
              <a:spLocks noChangeArrowheads="1"/>
            </p:cNvSpPr>
            <p:nvPr userDrawn="1"/>
          </p:nvSpPr>
          <p:spPr bwMode="black">
            <a:xfrm>
              <a:off x="102735" y="652179"/>
              <a:ext cx="207791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800" kern="0">
                  <a:solidFill>
                    <a:srgbClr val="FFFFFF"/>
                  </a:solidFill>
                  <a:latin typeface="+mn-lt"/>
                  <a:ea typeface="+mn-ea"/>
                  <a:cs typeface="+mn-cs"/>
                  <a:sym typeface="+mn-lt"/>
                </a:rPr>
                <a:t>Printed</a:t>
              </a:r>
            </a:p>
          </p:txBody>
        </p:sp>
      </p:grpSp>
      <p:sp>
        <p:nvSpPr>
          <p:cNvPr id="30" name="Title 1"/>
          <p:cNvSpPr>
            <a:spLocks noGrp="1"/>
          </p:cNvSpPr>
          <p:nvPr>
            <p:ph type="ctrTitle"/>
          </p:nvPr>
        </p:nvSpPr>
        <p:spPr bwMode="ltGray">
          <a:xfrm>
            <a:off x="4107093" y="3520599"/>
            <a:ext cx="708595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lvl1pPr>
              <a:defRPr kumimoji="0" lang="en-US" sz="4400" b="0" i="0" u="none" strike="noStrike" kern="0" cap="none" spc="0" normalizeH="0" baseline="0" dirty="0">
                <a:ln>
                  <a:noFill/>
                </a:ln>
                <a:solidFill>
                  <a:srgbClr val="018ECB"/>
                </a:solidFill>
                <a:effectLst/>
                <a:uLnTx/>
                <a:uFillTx/>
                <a:latin typeface="+mj-lt"/>
                <a:ea typeface="+mj-ea"/>
                <a:cs typeface="+mj-cs"/>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31" name="Subtitle 2"/>
          <p:cNvSpPr>
            <a:spLocks noGrp="1"/>
          </p:cNvSpPr>
          <p:nvPr>
            <p:ph type="subTitle" idx="1"/>
          </p:nvPr>
        </p:nvSpPr>
        <p:spPr bwMode="white">
          <a:xfrm>
            <a:off x="4107094" y="4390276"/>
            <a:ext cx="7085960" cy="246221"/>
          </a:xfrm>
          <a:prstGeom prst="rect">
            <a:avLst/>
          </a:prstGeom>
        </p:spPr>
        <p:txBody>
          <a:bodyPr vert="horz" wrap="square" lIns="0" tIns="0" rIns="0" bIns="0" rtlCol="0">
            <a:spAutoFit/>
          </a:bodyPr>
          <a:lstStyle>
            <a:lvl1pPr>
              <a:defRPr kumimoji="0" lang="en-US" sz="1600" b="0" i="0" u="none" strike="noStrike" kern="0" cap="none" spc="0" normalizeH="0" baseline="0" dirty="0" smtClean="0">
                <a:ln>
                  <a:noFill/>
                </a:ln>
                <a:solidFill>
                  <a:srgbClr val="808080"/>
                </a:solidFill>
                <a:effectLst/>
                <a:uLnTx/>
                <a:uFillTx/>
                <a:latin typeface="+mn-lt"/>
                <a:ea typeface="+mn-ea"/>
                <a:cs typeface="+mn-cs"/>
                <a:sym typeface="+mn-lt"/>
              </a:defRPr>
            </a:lvl1pPr>
          </a:lstStyle>
          <a:p>
            <a:pPr marR="0" lvl="0" defTabSz="913526" fontAlgn="base">
              <a:lnSpc>
                <a:spcPct val="100000"/>
              </a:lnSpc>
              <a:spcBef>
                <a:spcPct val="0"/>
              </a:spcBef>
              <a:spcAft>
                <a:spcPct val="0"/>
              </a:spcAft>
              <a:buClr>
                <a:srgbClr val="000000"/>
              </a:buClr>
              <a:buSzPct val="100000"/>
              <a:buFontTx/>
              <a:buNone/>
              <a:tabLst/>
            </a:pPr>
            <a:r>
              <a:rPr lang="en-US"/>
              <a:t>Click to edit Master subtitle style</a:t>
            </a:r>
          </a:p>
        </p:txBody>
      </p:sp>
      <p:pic>
        <p:nvPicPr>
          <p:cNvPr id="32" name="Picture 433" descr="Image result for who logo"/>
          <p:cNvPicPr>
            <a:picLocks noChangeAspect="1" noChangeArrowheads="1"/>
          </p:cNvPicPr>
          <p:nvPr userDrawn="1"/>
        </p:nvPicPr>
        <p:blipFill>
          <a:blip r:embed="rId7" cstate="hqprint">
            <a:extLst>
              <a:ext uri="{28A0092B-C50C-407E-A947-70E740481C1C}">
                <a14:useLocalDpi xmlns:a14="http://schemas.microsoft.com/office/drawing/2010/main" val="0"/>
              </a:ext>
            </a:extLst>
          </a:blip>
          <a:stretch>
            <a:fillRect/>
          </a:stretch>
        </p:blipFill>
        <p:spPr bwMode="auto">
          <a:xfrm>
            <a:off x="4107093" y="1304113"/>
            <a:ext cx="4185239" cy="1296212"/>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3" name="Straight Connector 32"/>
          <p:cNvCxnSpPr>
            <a:cxnSpLocks/>
          </p:cNvCxnSpPr>
          <p:nvPr userDrawn="1"/>
        </p:nvCxnSpPr>
        <p:spPr>
          <a:xfrm flipH="1">
            <a:off x="4107094" y="4293990"/>
            <a:ext cx="7085960" cy="0"/>
          </a:xfrm>
          <a:prstGeom prst="line">
            <a:avLst/>
          </a:prstGeom>
          <a:noFill/>
          <a:ln w="9525" cap="flat" cmpd="sng" algn="ctr">
            <a:gradFill flip="none" rotWithShape="1">
              <a:gsLst>
                <a:gs pos="0">
                  <a:srgbClr val="7DDAF3">
                    <a:alpha val="0"/>
                  </a:srgbClr>
                </a:gs>
                <a:gs pos="56000">
                  <a:srgbClr val="7DDAF3"/>
                </a:gs>
              </a:gsLst>
              <a:lin ang="0" scaled="1"/>
              <a:tileRect/>
            </a:gradFill>
            <a:prstDash val="solid"/>
          </a:ln>
          <a:effectLst/>
        </p:spPr>
      </p:cxnSp>
    </p:spTree>
    <p:extLst>
      <p:ext uri="{BB962C8B-B14F-4D97-AF65-F5344CB8AC3E}">
        <p14:creationId xmlns:p14="http://schemas.microsoft.com/office/powerpoint/2010/main" val="2967652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23724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38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ea typeface="+mj-ea"/>
                <a:cs typeface="+mj-cs"/>
                <a:sym typeface="+mj-lt"/>
              </a:defRPr>
            </a:lvl1pPr>
          </a:lstStyle>
          <a:p>
            <a:r>
              <a:rPr lang="en-US"/>
              <a:t>Click to add title</a:t>
            </a:r>
          </a:p>
        </p:txBody>
      </p:sp>
      <p:pic>
        <p:nvPicPr>
          <p:cNvPr id="11" name="Picture 433" descr="Image result for who logo"/>
          <p:cNvPicPr>
            <a:picLocks noChangeAspect="1" noChangeArrowheads="1"/>
          </p:cNvPicPr>
          <p:nvPr userDrawn="1"/>
        </p:nvPicPr>
        <p:blipFill>
          <a:blip r:embed="rId6" cstate="hqprint">
            <a:extLst>
              <a:ext uri="{28A0092B-C50C-407E-A947-70E740481C1C}">
                <a14:useLocalDpi xmlns:a14="http://schemas.microsoft.com/office/drawing/2010/main" val="0"/>
              </a:ext>
            </a:extLst>
          </a:blip>
          <a:stretch>
            <a:fillRect/>
          </a:stretch>
        </p:blipFill>
        <p:spPr bwMode="auto">
          <a:xfrm>
            <a:off x="10363165" y="6301171"/>
            <a:ext cx="901060" cy="2790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883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809247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0409"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773119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34432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1433"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658926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67639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97541854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982515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245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98089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69003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348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633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53610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450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142010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37137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5529"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94540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02128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6553"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318543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03549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757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24655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7832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860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48061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1497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2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91115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768608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649"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rgbClr val="00244C"/>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315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85242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673"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494396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bg2"/>
                </a:solidFill>
              </a:defRPr>
            </a:lvl1pPr>
          </a:lstStyle>
          <a:p>
            <a:endParaRPr lang="en-GB" noProof="0"/>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bg2"/>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bg2"/>
                </a:solidFill>
                <a:latin typeface="+mn-lt"/>
              </a:defRPr>
            </a:lvl1pPr>
            <a:lvl2pPr>
              <a:lnSpc>
                <a:spcPct val="110000"/>
              </a:lnSpc>
              <a:defRPr sz="1400">
                <a:solidFill>
                  <a:schemeClr val="bg2"/>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166956994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70744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269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00244C"/>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713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26799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372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012614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67966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4745"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802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20367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5769"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807279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85844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6793"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1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9620598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7817"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42368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8713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884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896255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714100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65"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448027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699508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0889"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459886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6E6F73"/>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603078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1913"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869037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rgbClr val="0074A2"/>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bg2"/>
                </a:solidFill>
              </a:defRPr>
            </a:lvl1pPr>
          </a:lstStyle>
          <a:p>
            <a:endParaRPr lang="en-GB" noProof="0"/>
          </a:p>
        </p:txBody>
      </p:sp>
      <p:sp>
        <p:nvSpPr>
          <p:cNvPr id="3" name="Footer Placeholder 2"/>
          <p:cNvSpPr>
            <a:spLocks noGrp="1"/>
          </p:cNvSpPr>
          <p:nvPr>
            <p:ph type="ftr" sz="quarter" idx="20"/>
          </p:nvPr>
        </p:nvSpPr>
        <p:spPr bwMode="gray"/>
        <p:txBody>
          <a:bodyPr/>
          <a:lstStyle>
            <a:lvl1pPr>
              <a:defRPr>
                <a:solidFill>
                  <a:schemeClr val="bg2"/>
                </a:solidFill>
              </a:defRPr>
            </a:lvl1pPr>
          </a:lstStyle>
          <a:p>
            <a:endParaRPr lang="en-GB" noProof="0"/>
          </a:p>
        </p:txBody>
      </p:sp>
      <p:sp>
        <p:nvSpPr>
          <p:cNvPr id="4" name="Slide Number Placeholder 3"/>
          <p:cNvSpPr>
            <a:spLocks noGrp="1"/>
          </p:cNvSpPr>
          <p:nvPr>
            <p:ph type="sldNum" sz="quarter" idx="21"/>
          </p:nvPr>
        </p:nvSpPr>
        <p:spPr bwMode="gray"/>
        <p:txBody>
          <a:bodyPr/>
          <a:lstStyle>
            <a:lvl1pPr>
              <a:defRPr>
                <a:solidFill>
                  <a:schemeClr val="bg2"/>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1" name="Picture Placeholder 5"/>
          <p:cNvSpPr>
            <a:spLocks noGrp="1"/>
          </p:cNvSpPr>
          <p:nvPr>
            <p:ph type="pic" sz="quarter" idx="23" hasCustomPrompt="1"/>
          </p:nvPr>
        </p:nvSpPr>
        <p:spPr bwMode="gray">
          <a:xfrm>
            <a:off x="9737763" y="370800"/>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5617997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010113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2937"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00244C"/>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95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36763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3961"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258110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403683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4985"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204177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7552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6009"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86329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354115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7033"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60491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2752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805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052212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895668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9081"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9"/>
            <a:ext cx="3448800" cy="1220467"/>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648952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256858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10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231837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071349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112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144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85747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215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121382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endParaRPr lang="en-GB" noProof="0"/>
          </a:p>
        </p:txBody>
      </p:sp>
      <p:sp>
        <p:nvSpPr>
          <p:cNvPr id="8" name="Footer Placeholder 7"/>
          <p:cNvSpPr>
            <a:spLocks noGrp="1"/>
          </p:cNvSpPr>
          <p:nvPr>
            <p:ph type="ftr" sz="quarter" idx="31"/>
          </p:nvPr>
        </p:nvSpPr>
        <p:spPr bwMode="gray"/>
        <p:txBody>
          <a:bodyPr/>
          <a:lstStyle/>
          <a:p>
            <a:endParaRPr lang="en-GB" noProof="0"/>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89707361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647448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317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2624386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003949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420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771094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186170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522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013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307123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624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158413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436684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727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00244C"/>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06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26D2-D3FA-2D41-97EE-8F342E3C62DF}"/>
              </a:ext>
            </a:extLst>
          </p:cNvPr>
          <p:cNvSpPr>
            <a:spLocks noGrp="1"/>
          </p:cNvSpPr>
          <p:nvPr>
            <p:ph type="title" hasCustomPrompt="1"/>
          </p:nvPr>
        </p:nvSpPr>
        <p:spPr>
          <a:xfrm>
            <a:off x="838200" y="0"/>
            <a:ext cx="9803296" cy="1646238"/>
          </a:xfrm>
          <a:solidFill>
            <a:schemeClr val="accent4">
              <a:lumMod val="20000"/>
              <a:lumOff val="80000"/>
              <a:alpha val="50000"/>
            </a:schemeClr>
          </a:solidFill>
        </p:spPr>
        <p:txBody>
          <a:bodyPr>
            <a:normAutofit/>
          </a:bodyPr>
          <a:lstStyle>
            <a:lvl1pPr>
              <a:defRPr sz="2800" b="1" spc="-100" baseline="0">
                <a:latin typeface="Helvetica" pitchFamily="2" charset="0"/>
                <a:cs typeface="Times New Roman" panose="02020603050405020304" pitchFamily="18" charset="0"/>
              </a:defRPr>
            </a:lvl1pPr>
          </a:lstStyle>
          <a:p>
            <a:r>
              <a:rPr lang="en-US"/>
              <a:t>  Click to edit Master title style</a:t>
            </a:r>
            <a:endParaRPr lang="en-GB"/>
          </a:p>
        </p:txBody>
      </p:sp>
      <p:sp>
        <p:nvSpPr>
          <p:cNvPr id="3" name="Content Placeholder 2">
            <a:extLst>
              <a:ext uri="{FF2B5EF4-FFF2-40B4-BE49-F238E27FC236}">
                <a16:creationId xmlns:a16="http://schemas.microsoft.com/office/drawing/2014/main" id="{795A101E-8DD9-8E4A-98AA-0D02553C98D8}"/>
              </a:ext>
            </a:extLst>
          </p:cNvPr>
          <p:cNvSpPr>
            <a:spLocks noGrp="1"/>
          </p:cNvSpPr>
          <p:nvPr>
            <p:ph sz="half" idx="1"/>
          </p:nvPr>
        </p:nvSpPr>
        <p:spPr>
          <a:xfrm>
            <a:off x="838200" y="1825625"/>
            <a:ext cx="5181600" cy="4351338"/>
          </a:xfrm>
        </p:spPr>
        <p:txBody>
          <a:bodyPr>
            <a:normAutofit/>
          </a:bodyPr>
          <a:lstStyle>
            <a:lvl1pPr>
              <a:defRPr sz="2000">
                <a:latin typeface="Helvetica" pitchFamily="2" charset="0"/>
              </a:defRPr>
            </a:lvl1pPr>
            <a:lvl2pPr>
              <a:defRPr sz="1800">
                <a:latin typeface="Helvetica" pitchFamily="2" charset="0"/>
              </a:defRPr>
            </a:lvl2pPr>
            <a:lvl3pPr>
              <a:defRPr sz="1600">
                <a:latin typeface="Helvetica" pitchFamily="2" charset="0"/>
              </a:defRPr>
            </a:lvl3pPr>
            <a:lvl4pPr>
              <a:defRPr sz="1400">
                <a:latin typeface="Helvetica" pitchFamily="2" charset="0"/>
              </a:defRPr>
            </a:lvl4pPr>
            <a:lvl5pPr>
              <a:defRPr sz="14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0295AB-DA28-4642-81A0-9970529793E1}"/>
              </a:ext>
            </a:extLst>
          </p:cNvPr>
          <p:cNvSpPr>
            <a:spLocks noGrp="1"/>
          </p:cNvSpPr>
          <p:nvPr>
            <p:ph sz="half" idx="2"/>
          </p:nvPr>
        </p:nvSpPr>
        <p:spPr>
          <a:xfrm>
            <a:off x="6172200" y="1825625"/>
            <a:ext cx="5181600" cy="4351338"/>
          </a:xfrm>
        </p:spPr>
        <p:txBody>
          <a:bodyPr>
            <a:normAutofit/>
          </a:bodyPr>
          <a:lstStyle>
            <a:lvl1pPr>
              <a:defRPr sz="2000">
                <a:latin typeface="Helvetica" pitchFamily="2" charset="0"/>
              </a:defRPr>
            </a:lvl1pPr>
            <a:lvl2pPr>
              <a:defRPr sz="1800">
                <a:latin typeface="Helvetica" pitchFamily="2" charset="0"/>
              </a:defRPr>
            </a:lvl2pPr>
            <a:lvl3pPr>
              <a:defRPr sz="1600">
                <a:latin typeface="Helvetica" pitchFamily="2" charset="0"/>
              </a:defRPr>
            </a:lvl3pPr>
            <a:lvl4pPr>
              <a:defRPr sz="1400">
                <a:latin typeface="Helvetica" pitchFamily="2" charset="0"/>
              </a:defRPr>
            </a:lvl4pPr>
            <a:lvl5pPr>
              <a:defRPr sz="14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284D6D-031C-8B4D-8B0D-24E904B163C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64841E9F-BC35-4049-B5F7-1EC7E3F08BAF}"/>
              </a:ext>
            </a:extLst>
          </p:cNvPr>
          <p:cNvSpPr>
            <a:spLocks noGrp="1"/>
          </p:cNvSpPr>
          <p:nvPr>
            <p:ph type="ftr" sz="quarter" idx="11"/>
          </p:nvPr>
        </p:nvSpPr>
        <p:spPr/>
        <p:txBody>
          <a:bodyPr/>
          <a:lstStyle/>
          <a:p>
            <a:r>
              <a:rPr lang="en-GB"/>
              <a:t>Diane Summers</a:t>
            </a:r>
          </a:p>
        </p:txBody>
      </p:sp>
      <p:sp>
        <p:nvSpPr>
          <p:cNvPr id="7" name="Slide Number Placeholder 6">
            <a:extLst>
              <a:ext uri="{FF2B5EF4-FFF2-40B4-BE49-F238E27FC236}">
                <a16:creationId xmlns:a16="http://schemas.microsoft.com/office/drawing/2014/main" id="{00877B4C-482E-144A-81B7-365579AA4322}"/>
              </a:ext>
            </a:extLst>
          </p:cNvPr>
          <p:cNvSpPr>
            <a:spLocks noGrp="1"/>
          </p:cNvSpPr>
          <p:nvPr>
            <p:ph type="sldNum" sz="quarter" idx="12"/>
          </p:nvPr>
        </p:nvSpPr>
        <p:spPr/>
        <p:txBody>
          <a:bodyPr/>
          <a:lstStyle/>
          <a:p>
            <a:fld id="{A793BDB0-8DC3-4D4B-8D54-7E8DDF3FA9EE}" type="slidenum">
              <a:rPr lang="en-GB" smtClean="0"/>
              <a:t>‹#›</a:t>
            </a:fld>
            <a:endParaRPr lang="en-GB"/>
          </a:p>
        </p:txBody>
      </p:sp>
    </p:spTree>
    <p:extLst>
      <p:ext uri="{BB962C8B-B14F-4D97-AF65-F5344CB8AC3E}">
        <p14:creationId xmlns:p14="http://schemas.microsoft.com/office/powerpoint/2010/main" val="196518929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90000"/>
              </a:lnSpc>
              <a:defRPr/>
            </a:lvl1pPr>
            <a:lvl2pPr marL="557213" indent="-214313">
              <a:lnSpc>
                <a:spcPct val="90000"/>
              </a:lnSpc>
              <a:buFont typeface="Lucida Grande"/>
              <a:buChar char="–"/>
              <a:defRPr/>
            </a:lvl2pPr>
            <a:lvl3pPr>
              <a:lnSpc>
                <a:spcPct val="90000"/>
              </a:lnSpc>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2854852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05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3" y="4482005"/>
            <a:ext cx="12191999" cy="1655999"/>
          </a:xfrm>
          <a:solidFill>
            <a:schemeClr val="tx2"/>
          </a:solidFill>
        </p:spPr>
        <p:txBody>
          <a:bodyPr lIns="468000" tIns="360000" rIns="360000" bIns="828000" anchor="b">
            <a:noAutofit/>
          </a:bodyPr>
          <a:lstStyle>
            <a:lvl1pPr marL="0" indent="0" algn="l">
              <a:lnSpc>
                <a:spcPct val="90000"/>
              </a:lnSpc>
              <a:buNone/>
              <a:defRPr sz="1800" b="1">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2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2"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937101812"/>
      </p:ext>
    </p:extLst>
  </p:cSld>
  <p:clrMapOvr>
    <a:overrideClrMapping bg1="lt1" tx1="dk1" bg2="lt2" tx2="dk2" accent1="accent1" accent2="accent2" accent3="accent3" accent4="accent4" accent5="accent5" accent6="accent6" hlink="hlink" folHlink="folHlink"/>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248122442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Date Placeholder 7"/>
          <p:cNvSpPr>
            <a:spLocks noGrp="1"/>
          </p:cNvSpPr>
          <p:nvPr>
            <p:ph type="dt" sz="half" idx="22"/>
          </p:nvPr>
        </p:nvSpPr>
        <p:spPr bwMode="invGray"/>
        <p:txBody>
          <a:bodyPr/>
          <a:lstStyle/>
          <a:p>
            <a:fld id="{B0EBC8A0-080D-4817-BCB6-2226711703F6}" type="datetimeFigureOut">
              <a:rPr lang="en-US" smtClean="0"/>
              <a:t>7/19/2022</a:t>
            </a:fld>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77641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p>
            <a:endParaRPr lang="en-GB" noProof="0"/>
          </a:p>
        </p:txBody>
      </p:sp>
      <p:sp>
        <p:nvSpPr>
          <p:cNvPr id="4" name="Footer Placeholder 3"/>
          <p:cNvSpPr>
            <a:spLocks noGrp="1"/>
          </p:cNvSpPr>
          <p:nvPr>
            <p:ph type="ftr" sz="quarter" idx="11"/>
          </p:nvPr>
        </p:nvSpPr>
        <p:spPr bwMode="invGray"/>
        <p:txBody>
          <a:bodyPr/>
          <a:lstStyle/>
          <a:p>
            <a:endParaRPr lang="en-GB" noProof="0"/>
          </a:p>
        </p:txBody>
      </p:sp>
      <p:sp>
        <p:nvSpPr>
          <p:cNvPr id="5" name="Slide Number Placeholder 4"/>
          <p:cNvSpPr>
            <a:spLocks noGrp="1"/>
          </p:cNvSpPr>
          <p:nvPr>
            <p:ph type="sldNum" sz="quarter" idx="12"/>
          </p:nvPr>
        </p:nvSpPr>
        <p:spPr bwMode="inv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112648558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0EBC8A0-080D-4817-BCB6-2226711703F6}" type="datetimeFigureOut">
              <a:rPr lang="en-US" smtClean="0"/>
              <a:t>7/19/2022</a:t>
            </a:fld>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110166499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0EBC8A0-080D-4817-BCB6-2226711703F6}" type="datetimeFigureOut">
              <a:rPr lang="en-US" smtClean="0"/>
              <a:t>7/19/2022</a:t>
            </a:fld>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9" name="Text Placeholder 5"/>
          <p:cNvSpPr>
            <a:spLocks noGrp="1"/>
          </p:cNvSpPr>
          <p:nvPr>
            <p:ph type="body" sz="quarter" idx="35"/>
          </p:nvPr>
        </p:nvSpPr>
        <p:spPr bwMode="invGray">
          <a:xfrm>
            <a:off x="480001" y="4039524"/>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86100313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0EBC8A0-080D-4817-BCB6-2226711703F6}" type="datetimeFigureOut">
              <a:rPr lang="en-US" smtClean="0"/>
              <a:t>7/19/2022</a:t>
            </a:fld>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6383146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0EBC8A0-080D-4817-BCB6-2226711703F6}" type="datetimeFigureOut">
              <a:rPr lang="en-US" smtClean="0"/>
              <a:t>7/19/2022</a:t>
            </a:fld>
            <a:endParaRPr lang="en-US"/>
          </a:p>
        </p:txBody>
      </p:sp>
      <p:sp>
        <p:nvSpPr>
          <p:cNvPr id="9" name="Footer Placeholder 8"/>
          <p:cNvSpPr>
            <a:spLocks noGrp="1"/>
          </p:cNvSpPr>
          <p:nvPr>
            <p:ph type="ftr" sz="quarter" idx="19"/>
          </p:nvPr>
        </p:nvSpPr>
        <p:spPr bwMode="invGray"/>
        <p:txBody>
          <a:bodyPr/>
          <a:lstStyle/>
          <a:p>
            <a:endParaRPr lang="en-US"/>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5670122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050" b="1">
                <a:solidFill>
                  <a:schemeClr val="bg1"/>
                </a:solidFill>
                <a:latin typeface="+mn-lt"/>
              </a:defRPr>
            </a:lvl1pPr>
            <a:lvl2pPr>
              <a:buClr>
                <a:schemeClr val="bg1"/>
              </a:buClr>
              <a:defRPr sz="1050">
                <a:solidFill>
                  <a:schemeClr val="bg1"/>
                </a:solidFill>
                <a:latin typeface="+mn-lt"/>
              </a:defRPr>
            </a:lvl2pPr>
            <a:lvl3pPr>
              <a:buClr>
                <a:schemeClr val="bg1"/>
              </a:buClr>
              <a:defRPr sz="1050">
                <a:solidFill>
                  <a:schemeClr val="bg1"/>
                </a:solidFill>
                <a:latin typeface="+mn-lt"/>
              </a:defRPr>
            </a:lvl3pPr>
            <a:lvl4pPr>
              <a:buClr>
                <a:schemeClr val="bg1"/>
              </a:buClr>
              <a:defRPr sz="1050">
                <a:solidFill>
                  <a:schemeClr val="bg1"/>
                </a:solidFill>
                <a:latin typeface="+mn-lt"/>
              </a:defRPr>
            </a:lvl4pPr>
            <a:lvl5pPr>
              <a:buClr>
                <a:schemeClr val="bg1"/>
              </a:buClr>
              <a:defRPr sz="105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0EBC8A0-080D-4817-BCB6-2226711703F6}" type="datetimeFigureOut">
              <a:rPr lang="en-US" smtClean="0"/>
              <a:t>7/19/2022</a:t>
            </a:fld>
            <a:endParaRPr lang="en-US"/>
          </a:p>
        </p:txBody>
      </p:sp>
      <p:sp>
        <p:nvSpPr>
          <p:cNvPr id="9" name="Footer Placeholder 8"/>
          <p:cNvSpPr>
            <a:spLocks noGrp="1"/>
          </p:cNvSpPr>
          <p:nvPr>
            <p:ph type="ftr" sz="quarter" idx="19"/>
          </p:nvPr>
        </p:nvSpPr>
        <p:spPr bwMode="invGray"/>
        <p:txBody>
          <a:bodyPr/>
          <a:lstStyle/>
          <a:p>
            <a:endParaRPr lang="en-US"/>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09432895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B0EBC8A0-080D-4817-BCB6-2226711703F6}" type="datetimeFigureOut">
              <a:rPr lang="en-US" smtClean="0"/>
              <a:t>7/19/2022</a:t>
            </a:fld>
            <a:endParaRPr lang="en-US"/>
          </a:p>
        </p:txBody>
      </p:sp>
      <p:sp>
        <p:nvSpPr>
          <p:cNvPr id="4" name="Footer Placeholder 3"/>
          <p:cNvSpPr>
            <a:spLocks noGrp="1"/>
          </p:cNvSpPr>
          <p:nvPr>
            <p:ph type="ftr" sz="quarter" idx="19"/>
          </p:nvPr>
        </p:nvSpPr>
        <p:spPr bwMode="invGray"/>
        <p:txBody>
          <a:bodyPr/>
          <a:lstStyle/>
          <a:p>
            <a:endParaRPr lang="en-US"/>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16"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87683451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B0EBC8A0-080D-4817-BCB6-2226711703F6}" type="datetimeFigureOut">
              <a:rPr lang="en-US" smtClean="0"/>
              <a:t>7/19/2022</a:t>
            </a:fld>
            <a:endParaRPr lang="en-US"/>
          </a:p>
        </p:txBody>
      </p:sp>
      <p:sp>
        <p:nvSpPr>
          <p:cNvPr id="19" name="Footer Placeholder 18"/>
          <p:cNvSpPr>
            <a:spLocks noGrp="1"/>
          </p:cNvSpPr>
          <p:nvPr>
            <p:ph type="ftr" sz="quarter" idx="15"/>
          </p:nvPr>
        </p:nvSpPr>
        <p:spPr bwMode="invGray">
          <a:noFill/>
        </p:spPr>
        <p:txBody>
          <a:bodyPr/>
          <a:lstStyle/>
          <a:p>
            <a:endParaRPr lang="en-US"/>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B832B929-0F4C-4A8E-AE28-A5A95B6C32F3}" type="slidenum">
              <a:rPr lang="en-US" smtClean="0"/>
              <a:t>‹#›</a:t>
            </a:fld>
            <a:endParaRPr lang="en-US"/>
          </a:p>
        </p:txBody>
      </p:sp>
      <p:sp>
        <p:nvSpPr>
          <p:cNvPr id="17" name="Text Placeholder 7"/>
          <p:cNvSpPr>
            <a:spLocks noGrp="1"/>
          </p:cNvSpPr>
          <p:nvPr>
            <p:ph type="body" sz="quarter" idx="21" hasCustomPrompt="1"/>
          </p:nvPr>
        </p:nvSpPr>
        <p:spPr bwMode="invGray">
          <a:xfrm>
            <a:off x="480000" y="6293653"/>
            <a:ext cx="11226365" cy="208579"/>
          </a:xfrm>
          <a:noFill/>
        </p:spPr>
        <p:txBody>
          <a:bodyPr anchor="t">
            <a:normAutofit/>
          </a:bodyPr>
          <a:lstStyle>
            <a:lvl1pPr>
              <a:defRPr sz="6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80000" y="1800000"/>
            <a:ext cx="11226365" cy="4237200"/>
          </a:xfrm>
          <a:noFill/>
        </p:spPr>
        <p:txBody>
          <a:bodyPr lIns="0" tIns="0" rIns="0" bIns="0"/>
          <a:lstStyle>
            <a:lvl1pPr>
              <a:lnSpc>
                <a:spcPct val="110000"/>
              </a:lnSpc>
              <a:defRPr sz="1050" b="1">
                <a:solidFill>
                  <a:schemeClr val="tx1"/>
                </a:solidFill>
                <a:latin typeface="+mn-lt"/>
              </a:defRPr>
            </a:lvl1pPr>
            <a:lvl2pPr>
              <a:lnSpc>
                <a:spcPct val="110000"/>
              </a:lnSpc>
              <a:defRPr sz="105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143532236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accent4"/>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3" y="1800000"/>
            <a:ext cx="4279900" cy="1649446"/>
          </a:xfrm>
          <a:solidFill>
            <a:schemeClr val="tx2">
              <a:alpha val="90000"/>
            </a:schemeClr>
          </a:solidFill>
        </p:spPr>
        <p:txBody>
          <a:bodyPr lIns="468000" tIns="180000" rIns="360000" bIns="180000">
            <a:noAutofit/>
          </a:bodyPr>
          <a:lstStyle>
            <a:lvl1pPr>
              <a:defRPr sz="2100" b="1">
                <a:solidFill>
                  <a:schemeClr val="bg1"/>
                </a:solidFill>
                <a:latin typeface="+mj-lt"/>
              </a:defRPr>
            </a:lvl1pPr>
            <a:lvl2pPr marL="406004" indent="-205979">
              <a:tabLst>
                <a:tab pos="1210866" algn="l"/>
              </a:tabLst>
              <a:defRPr sz="21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B0EBC8A0-080D-4817-BCB6-2226711703F6}" type="datetimeFigureOut">
              <a:rPr lang="en-US" smtClean="0"/>
              <a:t>7/19/2022</a:t>
            </a:fld>
            <a:endParaRPr lang="en-US"/>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US"/>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a:p>
        </p:txBody>
      </p:sp>
      <p:sp>
        <p:nvSpPr>
          <p:cNvPr id="15" name="Text Placeholder 7"/>
          <p:cNvSpPr>
            <a:spLocks noGrp="1"/>
          </p:cNvSpPr>
          <p:nvPr>
            <p:ph type="body" sz="quarter" idx="22" hasCustomPrompt="1"/>
          </p:nvPr>
        </p:nvSpPr>
        <p:spPr bwMode="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88851542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B0EBC8A0-080D-4817-BCB6-2226711703F6}" type="datetimeFigureOut">
              <a:rPr lang="en-US" smtClean="0"/>
              <a:t>7/19/2022</a:t>
            </a:fld>
            <a:endParaRPr lang="en-US"/>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US"/>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2"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0611300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B0EBC8A0-080D-4817-BCB6-2226711703F6}" type="datetimeFigureOut">
              <a:rPr lang="en-US" smtClean="0"/>
              <a:t>7/19/2022</a:t>
            </a:fld>
            <a:endParaRPr lang="en-US"/>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US"/>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a:p>
        </p:txBody>
      </p:sp>
      <p:sp>
        <p:nvSpPr>
          <p:cNvPr id="12"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82538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rgbClr val="0074A2"/>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a:t>WHO</a:t>
            </a:r>
          </a:p>
          <a:p>
            <a:r>
              <a:rPr lang="en-GB" noProof="0"/>
              <a:t>20, Avenue </a:t>
            </a:r>
            <a:r>
              <a:rPr lang="en-GB" noProof="0" err="1"/>
              <a:t>Appia</a:t>
            </a:r>
            <a:r>
              <a:rPr lang="en-GB" noProof="0"/>
              <a:t> </a:t>
            </a:r>
            <a:br>
              <a:rPr lang="en-GB" noProof="0"/>
            </a:br>
            <a:r>
              <a:rPr lang="en-GB" noProof="0"/>
              <a:t>1211 Geneva</a:t>
            </a:r>
          </a:p>
          <a:p>
            <a:r>
              <a:rPr lang="en-GB" noProof="0"/>
              <a:t>Switzerland</a:t>
            </a:r>
          </a:p>
          <a:p>
            <a:endParaRPr lang="en-GB" noProof="0"/>
          </a:p>
          <a:p>
            <a:r>
              <a:rPr lang="en-GB" noProof="0"/>
              <a:t>Tel.: +xx</a:t>
            </a:r>
            <a:br>
              <a:rPr lang="en-GB" noProof="0"/>
            </a:br>
            <a:r>
              <a:rPr lang="en-GB" noProof="0"/>
              <a:t>Fax: +xx</a:t>
            </a:r>
          </a:p>
        </p:txBody>
      </p:sp>
      <p:sp>
        <p:nvSpPr>
          <p:cNvPr id="8" name="Picture Placeholder 8"/>
          <p:cNvSpPr>
            <a:spLocks noGrp="1"/>
          </p:cNvSpPr>
          <p:nvPr>
            <p:ph type="pic" sz="quarter" idx="22" hasCustomPrompt="1"/>
          </p:nvPr>
        </p:nvSpPr>
        <p:spPr bwMode="gray">
          <a:xfrm>
            <a:off x="8518301" y="488563"/>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68873973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hasCustomPrompt="1"/>
          </p:nvPr>
        </p:nvSpPr>
        <p:spPr bwMode="gray">
          <a:xfrm>
            <a:off x="3"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050" b="0">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b="1" noProof="0"/>
              <a:t>WHO</a:t>
            </a:r>
          </a:p>
          <a:p>
            <a:r>
              <a:rPr lang="en-GB" noProof="0"/>
              <a:t>20, Avenue </a:t>
            </a:r>
            <a:r>
              <a:rPr lang="en-GB" noProof="0" err="1"/>
              <a:t>Appia</a:t>
            </a:r>
            <a:r>
              <a:rPr lang="en-GB" noProof="0"/>
              <a:t> </a:t>
            </a:r>
            <a:br>
              <a:rPr lang="en-GB" noProof="0"/>
            </a:br>
            <a:r>
              <a:rPr lang="en-GB" noProof="0"/>
              <a:t>1211 Geneva</a:t>
            </a:r>
          </a:p>
          <a:p>
            <a:r>
              <a:rPr lang="en-GB" noProof="0"/>
              <a:t>Switzerland</a:t>
            </a:r>
          </a:p>
          <a:p>
            <a:endParaRPr lang="en-GB" noProof="0"/>
          </a:p>
          <a:p>
            <a:r>
              <a:rPr lang="en-GB" noProof="0"/>
              <a:t>Tel.: +xx</a:t>
            </a:r>
            <a:br>
              <a:rPr lang="en-GB" noProof="0"/>
            </a:br>
            <a:r>
              <a:rPr lang="en-GB" noProof="0"/>
              <a:t>Fax: +xx</a:t>
            </a:r>
          </a:p>
        </p:txBody>
      </p:sp>
      <p:sp>
        <p:nvSpPr>
          <p:cNvPr id="10" name="Picture Placeholder 8"/>
          <p:cNvSpPr>
            <a:spLocks noGrp="1"/>
          </p:cNvSpPr>
          <p:nvPr>
            <p:ph type="pic" sz="quarter" idx="23" hasCustomPrompt="1"/>
          </p:nvPr>
        </p:nvSpPr>
        <p:spPr>
          <a:xfrm>
            <a:off x="8518302"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80194760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46651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442B4-B121-4AC8-B127-6FA52420E30A}"/>
              </a:ext>
            </a:extLst>
          </p:cNvPr>
          <p:cNvSpPr>
            <a:spLocks noGrp="1"/>
          </p:cNvSpPr>
          <p:nvPr>
            <p:ph type="dt" sz="half" idx="10"/>
          </p:nvPr>
        </p:nvSpPr>
        <p:spPr/>
        <p:txBody>
          <a:bodyPr/>
          <a:lstStyle/>
          <a:p>
            <a:fld id="{EC89882A-88C6-4ED3-B863-8147BF0B8B5B}" type="datetimeFigureOut">
              <a:rPr lang="en-GB" smtClean="0"/>
              <a:t>19/07/2022</a:t>
            </a:fld>
            <a:endParaRPr lang="en-GB"/>
          </a:p>
        </p:txBody>
      </p:sp>
      <p:sp>
        <p:nvSpPr>
          <p:cNvPr id="3" name="Footer Placeholder 2">
            <a:extLst>
              <a:ext uri="{FF2B5EF4-FFF2-40B4-BE49-F238E27FC236}">
                <a16:creationId xmlns:a16="http://schemas.microsoft.com/office/drawing/2014/main" id="{02EA8122-2C91-4BB6-A31B-C8FE8973B2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D0C7260-49E4-4A61-9BC5-C9304D8C6755}"/>
              </a:ext>
            </a:extLst>
          </p:cNvPr>
          <p:cNvSpPr>
            <a:spLocks noGrp="1"/>
          </p:cNvSpPr>
          <p:nvPr>
            <p:ph type="sldNum" sz="quarter" idx="12"/>
          </p:nvPr>
        </p:nvSpPr>
        <p:spPr/>
        <p:txBody>
          <a:bodyPr/>
          <a:lstStyle/>
          <a:p>
            <a:fld id="{0F2D6381-B1C5-4E9E-ADFD-EDB55FD03171}" type="slidenum">
              <a:rPr lang="en-GB" smtClean="0"/>
              <a:t>‹#›</a:t>
            </a:fld>
            <a:endParaRPr lang="en-GB"/>
          </a:p>
        </p:txBody>
      </p:sp>
    </p:spTree>
    <p:extLst>
      <p:ext uri="{BB962C8B-B14F-4D97-AF65-F5344CB8AC3E}">
        <p14:creationId xmlns:p14="http://schemas.microsoft.com/office/powerpoint/2010/main" val="404330581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B0EBC8A0-080D-4817-BCB6-2226711703F6}" type="datetimeFigureOut">
              <a:rPr lang="en-US" smtClean="0"/>
              <a:t>7/19/2022</a:t>
            </a:fld>
            <a:endParaRPr lang="en-US"/>
          </a:p>
        </p:txBody>
      </p:sp>
      <p:sp>
        <p:nvSpPr>
          <p:cNvPr id="5" name="Footer Placeholder 4"/>
          <p:cNvSpPr>
            <a:spLocks noGrp="1"/>
          </p:cNvSpPr>
          <p:nvPr>
            <p:ph type="ftr" sz="quarter" idx="15"/>
          </p:nvPr>
        </p:nvSpPr>
        <p:spPr bwMode="invGray"/>
        <p:txBody>
          <a:bodyPr/>
          <a:lstStyle/>
          <a:p>
            <a:endParaRPr lang="en-US"/>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249695450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364839015"/>
      </p:ext>
    </p:extLst>
  </p:cSld>
  <p:clrMapOvr>
    <a:overrideClrMapping bg1="lt1" tx1="dk1" bg2="lt2" tx2="dk2" accent1="accent1" accent2="accent2" accent3="accent3" accent4="accent4" accent5="accent5" accent6="accent6" hlink="hlink" folHlink="folHlink"/>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3" name="Text Placeholder 7"/>
          <p:cNvSpPr>
            <a:spLocks noGrp="1"/>
          </p:cNvSpPr>
          <p:nvPr>
            <p:ph type="body" sz="quarter" idx="21" hasCustomPrompt="1"/>
          </p:nvPr>
        </p:nvSpPr>
        <p:spPr bwMode="invGray">
          <a:xfrm>
            <a:off x="480000" y="6375539"/>
            <a:ext cx="11226365" cy="208579"/>
          </a:xfrm>
        </p:spPr>
        <p:txBody>
          <a:bodyPr anchor="t">
            <a:noAutofit/>
          </a:bodyPr>
          <a:lstStyle>
            <a:lvl1pPr>
              <a:defRPr sz="2000" b="0" i="0">
                <a:solidFill>
                  <a:srgbClr val="FF0000"/>
                </a:solidFill>
                <a:latin typeface="+mn-lt"/>
              </a:defRPr>
            </a:lvl1pPr>
          </a:lstStyle>
          <a:p>
            <a:pPr lvl="0"/>
            <a:r>
              <a:rPr lang="en-GB" noProof="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79644226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E3FD32A7-14BC-4515-B12D-F8609958404A}" type="datetime1">
              <a:rPr lang="en-US" noProof="0" smtClean="0"/>
              <a:t>7/19/2022</a:t>
            </a:fld>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3986178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7AD33F41-4D6A-4F09-8010-0ED8AFD08E7C}" type="datetime1">
              <a:rPr lang="en-US" noProof="0" smtClean="0"/>
              <a:t>7/19/2022</a:t>
            </a:fld>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27882700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FE39767D-2559-42EE-BC32-EA56BB3FD00C}" type="datetime1">
              <a:rPr lang="en-US" noProof="0" smtClean="0"/>
              <a:t>7/19/2022</a:t>
            </a:fld>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229481347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6D50CE87-47B3-46E5-8F15-D5CC56C57775}" type="datetime1">
              <a:rPr lang="en-US" noProof="0" smtClean="0"/>
              <a:t>7/19/2022</a:t>
            </a:fld>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50348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endParaRPr lang="en-GB" noProof="0"/>
          </a:p>
        </p:txBody>
      </p:sp>
      <p:sp>
        <p:nvSpPr>
          <p:cNvPr id="4" name="Footer Placeholder 3"/>
          <p:cNvSpPr>
            <a:spLocks noGrp="1"/>
          </p:cNvSpPr>
          <p:nvPr>
            <p:ph type="ftr" sz="quarter" idx="11"/>
          </p:nvPr>
        </p:nvSpPr>
        <p:spPr bwMode="gray"/>
        <p:txBody>
          <a:bodyPr/>
          <a:lstStyle/>
          <a:p>
            <a:endParaRPr lang="en-GB" noProof="0"/>
          </a:p>
        </p:txBody>
      </p:sp>
      <p:sp>
        <p:nvSpPr>
          <p:cNvPr id="5" name="Slide Number Placeholder 4"/>
          <p:cNvSpPr>
            <a:spLocks noGrp="1"/>
          </p:cNvSpPr>
          <p:nvPr>
            <p:ph type="sldNum" sz="quarter" idx="12"/>
          </p:nvPr>
        </p:nvSpPr>
        <p:spPr bwMode="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02571353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548EEB4D-64FF-45E7-9101-6340EB7D9AAA}" type="datetime1">
              <a:rPr lang="en-US" noProof="0" smtClean="0"/>
              <a:t>7/19/2022</a:t>
            </a:fld>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1045744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C892B7C4-21F7-4BFE-89CB-F04030809548}" type="datetime1">
              <a:rPr lang="en-US" noProof="0" smtClean="0"/>
              <a:t>7/19/2022</a:t>
            </a:fld>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3582173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DAF9019E-7610-417C-B079-334A3083F10F}" type="datetime1">
              <a:rPr lang="en-US" noProof="0" smtClean="0"/>
              <a:t>7/19/2022</a:t>
            </a:fld>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1065936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54D7D2FC-B6D2-465D-9777-8B2F2DCA961B}" type="datetime1">
              <a:rPr lang="en-US" smtClean="0"/>
              <a:t>7/19/2022</a:t>
            </a:fld>
            <a:endParaRPr lang="en-GB"/>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34643983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C138B8E-2EFE-46EF-A0D2-D653A3A92733}" type="datetime1">
              <a:rPr lang="en-US" smtClean="0"/>
              <a:t>7/19/2022</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60309195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8FCFB8F4-7202-4AA9-83B5-487EF15D79B2}" type="datetime1">
              <a:rPr lang="en-US" smtClean="0"/>
              <a:t>7/19/2022</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62084732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4608C768-80E9-46F4-9E44-391534949A06}" type="datetime1">
              <a:rPr lang="en-US" smtClean="0"/>
              <a:t>7/19/2022</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668702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a:t>WHO</a:t>
            </a:r>
          </a:p>
          <a:p>
            <a:r>
              <a:rPr lang="en-GB" noProof="0"/>
              <a:t>20, Avenue </a:t>
            </a:r>
            <a:r>
              <a:rPr lang="en-GB" noProof="0" err="1"/>
              <a:t>Appia</a:t>
            </a:r>
            <a:r>
              <a:rPr lang="en-GB" noProof="0"/>
              <a:t> </a:t>
            </a:r>
            <a:br>
              <a:rPr lang="en-GB" noProof="0"/>
            </a:br>
            <a:r>
              <a:rPr lang="en-GB" noProof="0"/>
              <a:t>1211 Geneva</a:t>
            </a:r>
          </a:p>
          <a:p>
            <a:r>
              <a:rPr lang="en-GB" noProof="0"/>
              <a:t>Switzerland</a:t>
            </a:r>
          </a:p>
          <a:p>
            <a:endParaRPr lang="en-GB" noProof="0"/>
          </a:p>
          <a:p>
            <a:r>
              <a:rPr lang="en-GB" noProof="0"/>
              <a:t>Tel.: +xx</a:t>
            </a:r>
            <a:br>
              <a:rPr lang="en-GB" noProof="0"/>
            </a:br>
            <a:r>
              <a:rPr lang="en-GB" noProof="0"/>
              <a:t>Fax: +xx</a:t>
            </a:r>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53260714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91962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0001610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05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3" y="4482005"/>
            <a:ext cx="12191999" cy="1655999"/>
          </a:xfrm>
          <a:solidFill>
            <a:schemeClr val="tx2"/>
          </a:solidFill>
        </p:spPr>
        <p:txBody>
          <a:bodyPr lIns="468000" tIns="360000" rIns="360000" bIns="828000" anchor="b">
            <a:noAutofit/>
          </a:bodyPr>
          <a:lstStyle>
            <a:lvl1pPr marL="0" indent="0" algn="l">
              <a:lnSpc>
                <a:spcPct val="90000"/>
              </a:lnSpc>
              <a:buNone/>
              <a:defRPr sz="1800" b="1">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2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2"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284105288"/>
      </p:ext>
    </p:extLst>
  </p:cSld>
  <p:clrMapOvr>
    <a:overrideClrMapping bg1="lt1" tx1="dk1" bg2="lt2" tx2="dk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8E6CBFA1-1BCA-459A-ABFD-345443980524}"/>
              </a:ext>
            </a:extLst>
          </p:cNvPr>
          <p:cNvGrpSpPr>
            <a:grpSpLocks noChangeAspect="1"/>
          </p:cNvGrpSpPr>
          <p:nvPr userDrawn="1"/>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44C00112-6767-48F6-B7F6-BD970C74B6E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425483A2-1A67-4B9F-AD3D-50990BB97843}"/>
              </a:ext>
            </a:extLst>
          </p:cNvPr>
          <p:cNvGrpSpPr>
            <a:grpSpLocks noChangeAspect="1"/>
          </p:cNvGrpSpPr>
          <p:nvPr userDrawn="1"/>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A803236F-B79E-4277-B7D1-530B8249438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67906602-2318-46C0-819C-FF822AE56F26}"/>
              </a:ext>
            </a:extLst>
          </p:cNvPr>
          <p:cNvGrpSpPr>
            <a:grpSpLocks noChangeAspect="1"/>
          </p:cNvGrpSpPr>
          <p:nvPr userDrawn="1"/>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28E3C875-219C-4FC5-9D1D-9B3D243AF8D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7C3781E4-EE4E-4198-80D4-603EB2836A5C}"/>
              </a:ext>
            </a:extLst>
          </p:cNvPr>
          <p:cNvGrpSpPr>
            <a:grpSpLocks noChangeAspect="1"/>
          </p:cNvGrpSpPr>
          <p:nvPr userDrawn="1"/>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8A6EBEBC-6857-46CF-944E-F0017A8A8B90}"/>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24183518-B42E-4841-A3B5-0A35FAEABD20}"/>
              </a:ext>
            </a:extLst>
          </p:cNvPr>
          <p:cNvGrpSpPr>
            <a:grpSpLocks noChangeAspect="1"/>
          </p:cNvGrpSpPr>
          <p:nvPr userDrawn="1"/>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1E4898B3-B194-4940-9C30-8F1F67087610}"/>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C610124A-35C3-47FB-B772-2DD1FEB13E25}"/>
              </a:ext>
            </a:extLst>
          </p:cNvPr>
          <p:cNvSpPr txBox="1"/>
          <p:nvPr userDrawn="1"/>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BC489E5E-B50E-4165-A47B-7E4F83E00253}"/>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56230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7B3250E2-54A8-4BF6-A4E9-5097180EB57B}"/>
              </a:ext>
            </a:extLst>
          </p:cNvPr>
          <p:cNvGrpSpPr/>
          <p:nvPr userDrawn="1"/>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DD0B36EA-90DC-4EB7-A829-546EF18ABE24}"/>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7DFE710D-CBEC-4170-9731-BE3B54B17ED0}"/>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6966836-694F-4277-8925-3410E961EBD0}"/>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3CA39F49-75C4-4E41-A6A3-E9E4A9BA6F9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EC188CF-B666-49E1-8A8F-A00973F202D1}"/>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8A783100-0B4B-4C6A-8E07-9AF5625899C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0CD83025-D194-4777-8A7F-40F96A6B1A1F}"/>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59FF17CF-F7D9-441B-BFFB-CA21C3D5A5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3CA8A618-74F7-428D-92D9-B43ED0B91CF4}"/>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6AF69096-C3CB-46D8-AD3E-0BF3F2DEF48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4B10B5EE-99F4-4381-8D91-F5ACA6CBA085}"/>
              </a:ext>
            </a:extLst>
          </p:cNvPr>
          <p:cNvSpPr txBox="1"/>
          <p:nvPr userDrawn="1"/>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C01DF5A0-8F25-4E7A-9546-3EA6943EC2A9}"/>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82686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2196879710"/>
      </p:ext>
    </p:extLst>
  </p:cSld>
  <p:clrMapOvr>
    <a:masterClrMapping/>
  </p:clrMapOvr>
  <p:hf hdr="0" ftr="0" dt="0"/>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264506"/>
      </p:ext>
    </p:extLst>
  </p:cSld>
  <p:clrMapOvr>
    <a:masterClrMapping/>
  </p:clrMapOvr>
  <p:hf hdr="0" ftr="0" dt="0"/>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756605157"/>
      </p:ext>
    </p:extLst>
  </p:cSld>
  <p:clrMapOvr>
    <a:masterClrMapping/>
  </p:clrMapOvr>
  <p:hf hdr="0" ftr="0" dt="0"/>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76999"/>
          </a:xfrm>
          <a:prstGeom prst="rect">
            <a:avLst/>
          </a:prstGeom>
          <a:noFill/>
        </p:spPr>
        <p:txBody>
          <a:bodyPr wrap="square" rtlCol="0">
            <a:spAutoFit/>
          </a:bodyPr>
          <a:lstStyle/>
          <a:p>
            <a:pPr algn="r"/>
            <a:r>
              <a:rPr lang="fr-FR" sz="120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587398"/>
      </p:ext>
    </p:extLst>
  </p:cSld>
  <p:clrMapOvr>
    <a:masterClrMapping/>
  </p:clrMapOvr>
  <p:hf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3519980197"/>
      </p:ext>
    </p:extLst>
  </p:cSld>
  <p:clrMapOvr>
    <a:masterClrMapping/>
  </p:clrMapOvr>
  <p:hf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758493"/>
      </p:ext>
    </p:extLst>
  </p:cSld>
  <p:clrMapOvr>
    <a:masterClrMapping/>
  </p:clrMapOvr>
  <p:hf hdr="0" ftr="0" dt="0"/>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a:p>
        </p:txBody>
      </p:sp>
    </p:spTree>
    <p:extLst>
      <p:ext uri="{BB962C8B-B14F-4D97-AF65-F5344CB8AC3E}">
        <p14:creationId xmlns:p14="http://schemas.microsoft.com/office/powerpoint/2010/main" val="3799241662"/>
      </p:ext>
    </p:extLst>
  </p:cSld>
  <p:clrMapOvr>
    <a:masterClrMapping/>
  </p:clrMapOvr>
  <p:hf hdr="0" ftr="0" dt="0"/>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p:cSld name="Slide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32875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316040662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p:cSld name="Slide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086372"/>
      </p:ext>
    </p:extLst>
  </p:cSld>
  <p:clrMapOvr>
    <a:masterClrMapping/>
  </p:clrMapOvr>
  <p:hf hdr="0" ftr="0" dt="0"/>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itleOnly" preserve="1">
  <p:cSld name="Slide 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554433"/>
      </p:ext>
    </p:extLst>
  </p:cSld>
  <p:clrMapOvr>
    <a:masterClrMapping/>
  </p:clrMapOvr>
  <p:hf hdr="0" ftr="0" dt="0"/>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p:cSld name="Slide 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76999"/>
          </a:xfrm>
          <a:prstGeom prst="rect">
            <a:avLst/>
          </a:prstGeom>
          <a:noFill/>
        </p:spPr>
        <p:txBody>
          <a:bodyPr wrap="square" rtlCol="0">
            <a:spAutoFit/>
          </a:bodyPr>
          <a:lstStyle/>
          <a:p>
            <a:pPr algn="l"/>
            <a:r>
              <a:rPr lang="fr-FR" sz="1200" err="1">
                <a:solidFill>
                  <a:schemeClr val="bg1"/>
                </a:solidFill>
                <a:latin typeface="Poppins" pitchFamily="2" charset="77"/>
                <a:cs typeface="Poppins" pitchFamily="2" charset="77"/>
              </a:rPr>
              <a:t>Comprehensive</a:t>
            </a:r>
            <a:r>
              <a:rPr lang="fr-FR" sz="120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794265"/>
      </p:ext>
    </p:extLst>
  </p:cSld>
  <p:clrMapOvr>
    <a:masterClrMapping/>
  </p:clrMapOvr>
  <p:hf hdr="0" ftr="0" dt="0"/>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p:cSld name="Slide 1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524099338"/>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219810"/>
      </p:ext>
    </p:extLst>
  </p:cSld>
  <p:clrMapOvr>
    <a:masterClrMapping/>
  </p:clrMapOvr>
  <p:hf hdr="0" ftr="0" dt="0"/>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p:cSld name="Slide 12">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6EE8CF55-A85C-4665-870A-ABCBF4235D52}"/>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AB10E5DF-55B2-4E6A-9E64-E1814F4EE09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2553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p:cSld name="Slide 13">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8FE5FF0-D060-4216-A8C6-3482CA64F4BF}"/>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E84C177D-9815-4092-A6D3-E1ED98D6491A}"/>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0020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p:cSld name="Slide 14">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481BEB82-3016-478A-829B-10D5D67CD993}"/>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E1E3D33B-330B-49DC-9F78-EC6FA3A56185}"/>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28871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p:cSld name="Slide 15">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504949"/>
      </p:ext>
    </p:extLst>
  </p:cSld>
  <p:clrMapOvr>
    <a:masterClrMapping/>
  </p:clrMapOvr>
  <p:hf hdr="0" ftr="0" dt="0"/>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p:cSld name="Slide 1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76E44856-C9CA-45E9-8A6C-232E9C616CF0}"/>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C6CB8A9C-6CA1-441E-B28A-8EAADF069382}"/>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4166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p:cSld name="Slide 17">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063624"/>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Date Placeholder 7"/>
          <p:cNvSpPr>
            <a:spLocks noGrp="1"/>
          </p:cNvSpPr>
          <p:nvPr>
            <p:ph type="dt" sz="half" idx="22"/>
          </p:nvPr>
        </p:nvSpPr>
        <p:spPr bwMode="invGray"/>
        <p:txBody>
          <a:bodyPr/>
          <a:lstStyle/>
          <a:p>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6992014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9CA0-8D52-421D-A56A-524587C1BF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64336D-FF06-4DD3-896C-1F09744D76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EEB43A-F069-4A93-942C-1393C00F91D3}"/>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47A088F-2C16-49DB-B4B9-7D7F19E9F4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6EE246-57C6-4AD8-B4F2-478B7F5AF6B6}"/>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2377599445"/>
      </p:ext>
    </p:extLst>
  </p:cSld>
  <p:clrMapOvr>
    <a:masterClrMapping/>
  </p:clrMapOvr>
  <p:hf hdr="0" ftr="0" dt="0"/>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1C91-0D83-4C2B-B316-66A06BE2D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CCC8-EF0B-48DC-B73F-302E70AB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BEF26-76E1-4E07-8601-5012306C6DA8}"/>
              </a:ext>
            </a:extLst>
          </p:cNvPr>
          <p:cNvSpPr>
            <a:spLocks noGrp="1"/>
          </p:cNvSpPr>
          <p:nvPr>
            <p:ph type="dt" sz="half" idx="10"/>
          </p:nvPr>
        </p:nvSpPr>
        <p:spPr/>
        <p:txBody>
          <a:bodyPr/>
          <a:lstStyle/>
          <a:p>
            <a:fld id="{A2524923-A3BB-4224-918D-7EFA577E2091}" type="datetimeFigureOut">
              <a:rPr lang="en-US" smtClean="0"/>
              <a:t>7/19/2022</a:t>
            </a:fld>
            <a:endParaRPr lang="en-US"/>
          </a:p>
        </p:txBody>
      </p:sp>
      <p:sp>
        <p:nvSpPr>
          <p:cNvPr id="5" name="Footer Placeholder 4">
            <a:extLst>
              <a:ext uri="{FF2B5EF4-FFF2-40B4-BE49-F238E27FC236}">
                <a16:creationId xmlns:a16="http://schemas.microsoft.com/office/drawing/2014/main" id="{70F5254A-454D-4714-8056-D73DCFEB0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E8FB-1AB7-4A51-A7E1-97A5FAEFA017}"/>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397482718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883281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97"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528304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3" name="Text Placeholder 7"/>
          <p:cNvSpPr>
            <a:spLocks noGrp="1"/>
          </p:cNvSpPr>
          <p:nvPr>
            <p:ph type="body" sz="quarter" idx="21" hasCustomPrompt="1"/>
          </p:nvPr>
        </p:nvSpPr>
        <p:spPr bwMode="invGray">
          <a:xfrm>
            <a:off x="480000" y="6375539"/>
            <a:ext cx="11226365" cy="208579"/>
          </a:xfrm>
        </p:spPr>
        <p:txBody>
          <a:bodyPr anchor="t">
            <a:noAutofit/>
          </a:bodyPr>
          <a:lstStyle>
            <a:lvl1pPr>
              <a:defRPr sz="2000" b="0" i="0">
                <a:solidFill>
                  <a:srgbClr val="FF0000"/>
                </a:solidFill>
                <a:latin typeface="+mn-lt"/>
              </a:defRPr>
            </a:lvl1pPr>
          </a:lstStyle>
          <a:p>
            <a:pPr lvl="0"/>
            <a:r>
              <a:rPr lang="en-GB" noProof="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306642361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3"/>
        <p:cNvGrpSpPr/>
        <p:nvPr/>
      </p:nvGrpSpPr>
      <p:grpSpPr>
        <a:xfrm>
          <a:off x="0" y="0"/>
          <a:ext cx="0" cy="0"/>
          <a:chOff x="0" y="0"/>
          <a:chExt cx="0" cy="0"/>
        </a:xfrm>
      </p:grpSpPr>
      <p:sp>
        <p:nvSpPr>
          <p:cNvPr id="14" name="Google Shape;14;p18"/>
          <p:cNvSpPr txBox="1">
            <a:spLocks noGrp="1"/>
          </p:cNvSpPr>
          <p:nvPr>
            <p:ph type="title"/>
          </p:nvPr>
        </p:nvSpPr>
        <p:spPr>
          <a:xfrm>
            <a:off x="612633"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Roboto Light"/>
              <a:buNone/>
              <a:defRPr b="0" i="0">
                <a:latin typeface="Arial" panose="020B0604020202020204" pitchFamily="34" charset="0"/>
                <a:ea typeface="Roboto Light"/>
                <a:cs typeface="Arial" panose="020B0604020202020204" pitchFamily="34" charset="0"/>
                <a:sym typeface="Roboto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a:t>Click to edit Master title style</a:t>
            </a:r>
            <a:endParaRPr/>
          </a:p>
        </p:txBody>
      </p:sp>
      <p:sp>
        <p:nvSpPr>
          <p:cNvPr id="15" name="Google Shape;15;p18"/>
          <p:cNvSpPr txBox="1">
            <a:spLocks noGrp="1"/>
          </p:cNvSpPr>
          <p:nvPr>
            <p:ph type="body" idx="1"/>
          </p:nvPr>
        </p:nvSpPr>
        <p:spPr>
          <a:xfrm>
            <a:off x="612633"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170" lvl="1"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754" lvl="2"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339" lvl="3"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7924" lvl="4"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509" lvl="5"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093" lvl="6"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678" lvl="7"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263" lvl="8" indent="-40639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6" name="Google Shape;16;p1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170" lvl="1"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754" lvl="2"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339" lvl="3"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7924" lvl="4"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509" lvl="5"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093" lvl="6"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678" lvl="7"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263" lvl="8" indent="-40639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7" name="Google Shape;17;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panose="020B0604020202020204" pitchFamily="34" charset="0"/>
                <a:ea typeface="Roboto Light"/>
                <a:cs typeface="Arial" panose="020B0604020202020204" pitchFamily="34" charset="0"/>
                <a:sym typeface="Roboto Light"/>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1072397"/>
      </p:ext>
    </p:extLst>
  </p:cSld>
  <p:clrMapOvr>
    <a:masterClrMapping/>
  </p:clrMapOvr>
  <p:hf hdr="0" ftr="0" dt="0"/>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cSld name="Title_no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69"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578553" y="805392"/>
            <a:ext cx="8048612" cy="537986"/>
          </a:xfrm>
        </p:spPr>
        <p:txBody>
          <a:bodyPr>
            <a:noAutofit/>
          </a:bodyPr>
          <a:lstStyle>
            <a:lvl1pPr>
              <a:defRPr sz="2800">
                <a:solidFill>
                  <a:schemeClr val="accent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5C7892DB-DEDB-A440-9305-CDECCE7FBDC0}" type="slidenum">
              <a:rPr lang="en-US" smtClean="0"/>
              <a:t>‹#›</a:t>
            </a:fld>
            <a:endParaRPr lang="en-US"/>
          </a:p>
        </p:txBody>
      </p:sp>
      <p:sp>
        <p:nvSpPr>
          <p:cNvPr id="8" name="Text Placeholder 27">
            <a:extLst>
              <a:ext uri="{FF2B5EF4-FFF2-40B4-BE49-F238E27FC236}">
                <a16:creationId xmlns:a16="http://schemas.microsoft.com/office/drawing/2014/main" id="{7354E78C-9ECD-4348-AC32-5470CF79DB1B}"/>
              </a:ext>
            </a:extLst>
          </p:cNvPr>
          <p:cNvSpPr>
            <a:spLocks noGrp="1"/>
          </p:cNvSpPr>
          <p:nvPr>
            <p:ph type="body" sz="quarter" idx="13" hasCustomPrompt="1"/>
          </p:nvPr>
        </p:nvSpPr>
        <p:spPr>
          <a:xfrm>
            <a:off x="7404154" y="246579"/>
            <a:ext cx="3782308" cy="290352"/>
          </a:xfrm>
        </p:spPr>
        <p:txBody>
          <a:bodyPr rIns="0" anchor="t">
            <a:normAutofit/>
          </a:bodyPr>
          <a:lstStyle>
            <a:lvl1pPr algn="r">
              <a:buNone/>
              <a:defRPr sz="1200" b="0">
                <a:latin typeface="+mn-lt"/>
              </a:defRPr>
            </a:lvl1pPr>
          </a:lstStyle>
          <a:p>
            <a:pPr lvl="0"/>
            <a:r>
              <a:rPr lang="en-US"/>
              <a:t>Section name |</a:t>
            </a:r>
          </a:p>
        </p:txBody>
      </p:sp>
      <p:sp>
        <p:nvSpPr>
          <p:cNvPr id="4" name="Footer Placeholder 3">
            <a:extLst>
              <a:ext uri="{FF2B5EF4-FFF2-40B4-BE49-F238E27FC236}">
                <a16:creationId xmlns:a16="http://schemas.microsoft.com/office/drawing/2014/main" id="{BA97A7AC-0BD6-5A4F-BCBF-85A20F352B93}"/>
              </a:ext>
            </a:extLst>
          </p:cNvPr>
          <p:cNvSpPr>
            <a:spLocks noGrp="1"/>
          </p:cNvSpPr>
          <p:nvPr>
            <p:ph type="ftr" sz="quarter" idx="17"/>
          </p:nvPr>
        </p:nvSpPr>
        <p:spPr/>
        <p:txBody>
          <a:bodyPr/>
          <a:lstStyle/>
          <a:p>
            <a:endParaRPr lang="en-GB"/>
          </a:p>
        </p:txBody>
      </p:sp>
      <p:sp>
        <p:nvSpPr>
          <p:cNvPr id="10" name="Rectangle 9">
            <a:extLst>
              <a:ext uri="{FF2B5EF4-FFF2-40B4-BE49-F238E27FC236}">
                <a16:creationId xmlns:a16="http://schemas.microsoft.com/office/drawing/2014/main" id="{C12D4D8F-899D-B346-BB13-725965F80D20}"/>
              </a:ext>
            </a:extLst>
          </p:cNvPr>
          <p:cNvSpPr/>
          <p:nvPr/>
        </p:nvSpPr>
        <p:spPr bwMode="white">
          <a:xfrm>
            <a:off x="0" y="6739466"/>
            <a:ext cx="12192000" cy="118533"/>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1275367877"/>
      </p:ext>
    </p:extLst>
  </p:cSld>
  <p:clrMapOvr>
    <a:masterClrMapping/>
  </p:clrMapOvr>
  <p:hf hdr="0" ftr="0" dt="0"/>
  <p:extLst>
    <p:ext uri="{DCECCB84-F9BA-43D5-87BE-67443E8EF086}">
      <p15:sldGuideLst xmlns:p15="http://schemas.microsoft.com/office/powerpoint/2012/main">
        <p15:guide id="1" orient="horz" pos="4320">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E39D-7B07-46D3-86FB-22D106C0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F0851-29CE-4F95-95A9-77BF4E70D6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5C31C-9709-4820-8567-C0340C2458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6122F-CB12-41CB-B5B5-4D2C625A721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0AECFB34-6450-46EE-A397-B1AD4E620A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474B5F-8E52-44FD-8D74-C2A95A4BE1B8}"/>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3398410843"/>
      </p:ext>
    </p:extLst>
  </p:cSld>
  <p:clrMapOvr>
    <a:masterClrMapping/>
  </p:clrMapOvr>
  <p:hf hdr="0" ftr="0" dt="0"/>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p:nvGrpSpPr>
        <p:grpSpPr>
          <a:xfrm>
            <a:off x="6549803" y="4391408"/>
            <a:ext cx="2868130" cy="2466592"/>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p:nvGrpSpPr>
        <p:grpSpPr>
          <a:xfrm>
            <a:off x="8118613" y="1488199"/>
            <a:ext cx="2868130" cy="2466592"/>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p:nvGrpSpPr>
        <p:grpSpPr>
          <a:xfrm>
            <a:off x="9862326" y="-1346928"/>
            <a:ext cx="2868130" cy="2466592"/>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p:nvGrpSpPr>
        <p:grpSpPr>
          <a:xfrm>
            <a:off x="8118613" y="4177606"/>
            <a:ext cx="2848259" cy="2466592"/>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p:nvGrpSpPr>
        <p:grpSpPr>
          <a:xfrm>
            <a:off x="9727755" y="1341914"/>
            <a:ext cx="2848259" cy="2466592"/>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70327031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2052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520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294530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03081687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p:nvSpPr>
        <p:spPr>
          <a:xfrm>
            <a:off x="101600" y="6535579"/>
            <a:ext cx="4013200" cy="276999"/>
          </a:xfrm>
          <a:prstGeom prst="rect">
            <a:avLst/>
          </a:prstGeom>
          <a:noFill/>
        </p:spPr>
        <p:txBody>
          <a:bodyPr wrap="square" rtlCol="0">
            <a:spAutoFit/>
          </a:bodyPr>
          <a:lstStyle/>
          <a:p>
            <a:pPr algn="l"/>
            <a:r>
              <a:rPr lang="fr-FR" sz="1200" err="1">
                <a:latin typeface="Poppins" pitchFamily="2" charset="77"/>
                <a:cs typeface="Poppins" pitchFamily="2" charset="77"/>
              </a:rPr>
              <a:t>Comprehensive</a:t>
            </a:r>
            <a:r>
              <a:rPr lang="fr-FR" sz="1200">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32" name="Groupe 16">
            <a:extLst>
              <a:ext uri="{FF2B5EF4-FFF2-40B4-BE49-F238E27FC236}">
                <a16:creationId xmlns:a16="http://schemas.microsoft.com/office/drawing/2014/main" id="{DDBC99AD-1995-4E74-8F75-4E68C6F6D040}"/>
              </a:ext>
            </a:extLst>
          </p:cNvPr>
          <p:cNvGrpSpPr/>
          <p:nvPr/>
        </p:nvGrpSpPr>
        <p:grpSpPr>
          <a:xfrm rot="3608892">
            <a:off x="4170740" y="6087713"/>
            <a:ext cx="717435" cy="968494"/>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3" name="ZoneTexte 27">
            <a:extLst>
              <a:ext uri="{FF2B5EF4-FFF2-40B4-BE49-F238E27FC236}">
                <a16:creationId xmlns:a16="http://schemas.microsoft.com/office/drawing/2014/main" id="{EDDC1380-E614-4911-B6EC-E5E32F7B19C4}"/>
              </a:ext>
            </a:extLst>
          </p:cNvPr>
          <p:cNvSpPr txBox="1"/>
          <p:nvPr/>
        </p:nvSpPr>
        <p:spPr>
          <a:xfrm>
            <a:off x="101600" y="6535579"/>
            <a:ext cx="4013200" cy="276999"/>
          </a:xfrm>
          <a:prstGeom prst="rect">
            <a:avLst/>
          </a:prstGeom>
          <a:noFill/>
        </p:spPr>
        <p:txBody>
          <a:bodyPr wrap="square" rtlCol="0">
            <a:spAutoFit/>
          </a:bodyPr>
          <a:lstStyle/>
          <a:p>
            <a:pPr algn="l"/>
            <a:r>
              <a:rPr lang="fr-FR" sz="1200" err="1">
                <a:latin typeface="Poppins" pitchFamily="2" charset="77"/>
                <a:cs typeface="Poppins" pitchFamily="2" charset="77"/>
              </a:rPr>
              <a:t>Comprehensive</a:t>
            </a:r>
            <a:r>
              <a:rPr lang="fr-FR" sz="1200">
                <a:latin typeface="Poppins" pitchFamily="2" charset="77"/>
                <a:cs typeface="Poppins" pitchFamily="2" charset="77"/>
              </a:rPr>
              <a:t> Training 2022</a:t>
            </a:r>
          </a:p>
        </p:txBody>
      </p:sp>
      <p:cxnSp>
        <p:nvCxnSpPr>
          <p:cNvPr id="44" name="Connecteur droit 28">
            <a:extLst>
              <a:ext uri="{FF2B5EF4-FFF2-40B4-BE49-F238E27FC236}">
                <a16:creationId xmlns:a16="http://schemas.microsoft.com/office/drawing/2014/main" id="{7F4E0EC0-65E9-4F4E-BA1F-2DEB0067D951}"/>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4170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p:nvGrpSpPr>
        <p:grpSpPr>
          <a:xfrm>
            <a:off x="36827" y="3936476"/>
            <a:ext cx="1512035" cy="1309354"/>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p:nvGrpSpPr>
        <p:grpSpPr>
          <a:xfrm>
            <a:off x="1295744" y="3234476"/>
            <a:ext cx="1512035" cy="1309354"/>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p:nvGrpSpPr>
        <p:grpSpPr>
          <a:xfrm>
            <a:off x="1295744" y="4688703"/>
            <a:ext cx="1512035" cy="1309354"/>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p:nvGrpSpPr>
        <p:grpSpPr>
          <a:xfrm>
            <a:off x="1" y="5369502"/>
            <a:ext cx="1512035" cy="1309354"/>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p:nvGrpSpPr>
        <p:grpSpPr>
          <a:xfrm>
            <a:off x="73654" y="1073445"/>
            <a:ext cx="1512035" cy="1309354"/>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p:nvGrpSpPr>
        <p:grpSpPr>
          <a:xfrm>
            <a:off x="1332571" y="371445"/>
            <a:ext cx="1512035" cy="1309354"/>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p:nvGrpSpPr>
        <p:grpSpPr>
          <a:xfrm>
            <a:off x="1332571" y="1825673"/>
            <a:ext cx="1512035" cy="1309354"/>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p:nvGrpSpPr>
        <p:grpSpPr>
          <a:xfrm>
            <a:off x="36827" y="2506471"/>
            <a:ext cx="1512035" cy="1309354"/>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p:nvGrpSpPr>
        <p:grpSpPr>
          <a:xfrm>
            <a:off x="144973" y="-381959"/>
            <a:ext cx="1512035" cy="1309354"/>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p:nvGrpSpPr>
        <p:grpSpPr>
          <a:xfrm>
            <a:off x="1295744" y="6144108"/>
            <a:ext cx="1512035" cy="1309354"/>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p:nvSpPr>
        <p:spPr>
          <a:xfrm>
            <a:off x="9652000" y="6535578"/>
            <a:ext cx="28448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42783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p:nvGrpSpPr>
        <p:grpSpPr>
          <a:xfrm>
            <a:off x="8310447" y="2976447"/>
            <a:ext cx="3881553" cy="3881553"/>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175283803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76999"/>
          </a:xfrm>
          <a:prstGeom prst="rect">
            <a:avLst/>
          </a:prstGeom>
          <a:noFill/>
        </p:spPr>
        <p:txBody>
          <a:bodyPr wrap="square" rtlCol="0">
            <a:spAutoFit/>
          </a:bodyPr>
          <a:lstStyle/>
          <a:p>
            <a:pPr algn="r"/>
            <a:r>
              <a:rPr lang="fr-FR" sz="120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p:nvGrpSpPr>
        <p:grpSpPr>
          <a:xfrm rot="-9557326">
            <a:off x="-772341" y="-1725855"/>
            <a:ext cx="6801264" cy="6801264"/>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p:nvSpPr>
        <p:spPr>
          <a:xfrm>
            <a:off x="8737600" y="6535579"/>
            <a:ext cx="3352800" cy="276999"/>
          </a:xfrm>
          <a:prstGeom prst="rect">
            <a:avLst/>
          </a:prstGeom>
          <a:noFill/>
        </p:spPr>
        <p:txBody>
          <a:bodyPr wrap="square" rtlCol="0">
            <a:spAutoFit/>
          </a:bodyPr>
          <a:lstStyle/>
          <a:p>
            <a:pPr algn="r"/>
            <a:r>
              <a:rPr lang="fr-FR" sz="120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36602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p:nvGrpSpPr>
        <p:grpSpPr>
          <a:xfrm>
            <a:off x="9018827" y="3617598"/>
            <a:ext cx="3881553" cy="3881553"/>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5081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p:nvGrpSpPr>
        <p:grpSpPr>
          <a:xfrm rot="3608892">
            <a:off x="8774233" y="6100994"/>
            <a:ext cx="717435" cy="968494"/>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p:nvSpPr>
        <p:spPr>
          <a:xfrm>
            <a:off x="9702800" y="6535579"/>
            <a:ext cx="27940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77130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a:p>
        </p:txBody>
      </p:sp>
      <p:grpSp>
        <p:nvGrpSpPr>
          <p:cNvPr id="35" name="Groupe 20">
            <a:extLst>
              <a:ext uri="{FF2B5EF4-FFF2-40B4-BE49-F238E27FC236}">
                <a16:creationId xmlns:a16="http://schemas.microsoft.com/office/drawing/2014/main" id="{478EA35C-8E60-4A6F-AD34-06C346E0E9DC}"/>
              </a:ext>
            </a:extLst>
          </p:cNvPr>
          <p:cNvGrpSpPr/>
          <p:nvPr/>
        </p:nvGrpSpPr>
        <p:grpSpPr>
          <a:xfrm rot="3608892">
            <a:off x="8948733" y="6087713"/>
            <a:ext cx="717435" cy="968494"/>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p:nvSpPr>
        <p:spPr>
          <a:xfrm>
            <a:off x="9804400" y="6535579"/>
            <a:ext cx="26924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70562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32259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5576444" y="3281588"/>
            <a:ext cx="7853771" cy="3455659"/>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41390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426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9" name="Text Placeholder 5"/>
          <p:cNvSpPr>
            <a:spLocks noGrp="1"/>
          </p:cNvSpPr>
          <p:nvPr>
            <p:ph type="body" sz="quarter" idx="35"/>
          </p:nvPr>
        </p:nvSpPr>
        <p:spPr bwMode="invGray">
          <a:xfrm>
            <a:off x="480001" y="4039524"/>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62670506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76999"/>
          </a:xfrm>
          <a:prstGeom prst="rect">
            <a:avLst/>
          </a:prstGeom>
          <a:noFill/>
        </p:spPr>
        <p:txBody>
          <a:bodyPr wrap="square" rtlCol="0">
            <a:spAutoFit/>
          </a:bodyPr>
          <a:lstStyle/>
          <a:p>
            <a:pPr algn="l"/>
            <a:r>
              <a:rPr lang="fr-FR" sz="1200" err="1">
                <a:solidFill>
                  <a:schemeClr val="bg1"/>
                </a:solidFill>
                <a:latin typeface="Poppins" pitchFamily="2" charset="77"/>
                <a:cs typeface="Poppins" pitchFamily="2" charset="77"/>
              </a:rPr>
              <a:t>Comprehensive</a:t>
            </a:r>
            <a:r>
              <a:rPr lang="fr-FR" sz="120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p:nvGrpSpPr>
        <p:grpSpPr>
          <a:xfrm>
            <a:off x="6691079" y="0"/>
            <a:ext cx="5500921" cy="6909709"/>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p:nvSpPr>
        <p:spPr>
          <a:xfrm>
            <a:off x="101600" y="6535579"/>
            <a:ext cx="4013200" cy="276999"/>
          </a:xfrm>
          <a:prstGeom prst="rect">
            <a:avLst/>
          </a:prstGeom>
          <a:noFill/>
        </p:spPr>
        <p:txBody>
          <a:bodyPr wrap="square" rtlCol="0">
            <a:spAutoFit/>
          </a:bodyPr>
          <a:lstStyle/>
          <a:p>
            <a:pPr algn="l"/>
            <a:r>
              <a:rPr lang="fr-FR" sz="1200" err="1">
                <a:solidFill>
                  <a:schemeClr val="bg1"/>
                </a:solidFill>
                <a:latin typeface="Poppins" pitchFamily="2" charset="77"/>
                <a:cs typeface="Poppins" pitchFamily="2" charset="77"/>
              </a:rPr>
              <a:t>Comprehensive</a:t>
            </a:r>
            <a:r>
              <a:rPr lang="fr-FR" sz="120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17273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32637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0023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1235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33781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24536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02404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37976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1C91-0D83-4C2B-B316-66A06BE2D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CCC8-EF0B-48DC-B73F-302E70AB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BEF26-76E1-4E07-8601-5012306C6DA8}"/>
              </a:ext>
            </a:extLst>
          </p:cNvPr>
          <p:cNvSpPr>
            <a:spLocks noGrp="1"/>
          </p:cNvSpPr>
          <p:nvPr>
            <p:ph type="dt" sz="half" idx="10"/>
          </p:nvPr>
        </p:nvSpPr>
        <p:spPr/>
        <p:txBody>
          <a:bodyPr/>
          <a:lstStyle/>
          <a:p>
            <a:fld id="{A2524923-A3BB-4224-918D-7EFA577E2091}" type="datetimeFigureOut">
              <a:rPr lang="en-US" smtClean="0"/>
              <a:t>7/19/2022</a:t>
            </a:fld>
            <a:endParaRPr lang="en-US"/>
          </a:p>
        </p:txBody>
      </p:sp>
      <p:sp>
        <p:nvSpPr>
          <p:cNvPr id="5" name="Footer Placeholder 4">
            <a:extLst>
              <a:ext uri="{FF2B5EF4-FFF2-40B4-BE49-F238E27FC236}">
                <a16:creationId xmlns:a16="http://schemas.microsoft.com/office/drawing/2014/main" id="{70F5254A-454D-4714-8056-D73DCFEB0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E8FB-1AB7-4A51-A7E1-97A5FAEFA017}"/>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403780231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42511268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564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9" y="0"/>
            <a:ext cx="416951" cy="6858000"/>
          </a:xfrm>
          <a:prstGeom prst="rect">
            <a:avLst/>
          </a:prstGeom>
        </p:spPr>
      </p:pic>
      <p:sp>
        <p:nvSpPr>
          <p:cNvPr id="11" name="Title 4"/>
          <p:cNvSpPr>
            <a:spLocks noGrp="1"/>
          </p:cNvSpPr>
          <p:nvPr>
            <p:ph type="title" hasCustomPrompt="1"/>
          </p:nvPr>
        </p:nvSpPr>
        <p:spPr>
          <a:xfrm>
            <a:off x="630001" y="2681104"/>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1" y="3922499"/>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46"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46"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138514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24603572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4"/>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3" name="Text Placeholder 7"/>
          <p:cNvSpPr>
            <a:spLocks noGrp="1"/>
          </p:cNvSpPr>
          <p:nvPr>
            <p:ph type="body" sz="quarter" idx="21" hasCustomPrompt="1"/>
          </p:nvPr>
        </p:nvSpPr>
        <p:spPr bwMode="invGray">
          <a:xfrm>
            <a:off x="480001" y="6375540"/>
            <a:ext cx="11226365" cy="208579"/>
          </a:xfrm>
        </p:spPr>
        <p:txBody>
          <a:bodyPr anchor="t">
            <a:noAutofit/>
          </a:bodyPr>
          <a:lstStyle>
            <a:lvl1pPr>
              <a:defRPr sz="2000" b="0" i="0">
                <a:solidFill>
                  <a:srgbClr val="FF0000"/>
                </a:solidFill>
                <a:latin typeface="+mn-lt"/>
              </a:defRPr>
            </a:lvl1pPr>
          </a:lstStyle>
          <a:p>
            <a:pPr lvl="0"/>
            <a:r>
              <a:rPr lang="en-GB" noProof="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240465564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matchingName="Title and two columns" type="twoColTx" preserve="1">
  <p:cSld name="Title and two columns">
    <p:spTree>
      <p:nvGrpSpPr>
        <p:cNvPr id="1" name="Shape 13"/>
        <p:cNvGrpSpPr/>
        <p:nvPr/>
      </p:nvGrpSpPr>
      <p:grpSpPr>
        <a:xfrm>
          <a:off x="0" y="0"/>
          <a:ext cx="0" cy="0"/>
          <a:chOff x="0" y="0"/>
          <a:chExt cx="0" cy="0"/>
        </a:xfrm>
      </p:grpSpPr>
      <p:sp>
        <p:nvSpPr>
          <p:cNvPr id="14" name="Google Shape;14;p18"/>
          <p:cNvSpPr txBox="1">
            <a:spLocks noGrp="1"/>
          </p:cNvSpPr>
          <p:nvPr>
            <p:ph type="title"/>
          </p:nvPr>
        </p:nvSpPr>
        <p:spPr>
          <a:xfrm>
            <a:off x="612633"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Roboto Light"/>
              <a:buNone/>
              <a:defRPr b="0" i="0">
                <a:latin typeface="Arial" panose="020B0604020202020204" pitchFamily="34" charset="0"/>
                <a:ea typeface="Roboto Light"/>
                <a:cs typeface="Arial" panose="020B0604020202020204" pitchFamily="34" charset="0"/>
                <a:sym typeface="Roboto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a:t>Click to edit Master title style</a:t>
            </a:r>
            <a:endParaRPr/>
          </a:p>
        </p:txBody>
      </p:sp>
      <p:sp>
        <p:nvSpPr>
          <p:cNvPr id="15" name="Google Shape;15;p18"/>
          <p:cNvSpPr txBox="1">
            <a:spLocks noGrp="1"/>
          </p:cNvSpPr>
          <p:nvPr>
            <p:ph type="body" idx="1"/>
          </p:nvPr>
        </p:nvSpPr>
        <p:spPr>
          <a:xfrm>
            <a:off x="612633" y="1536633"/>
            <a:ext cx="5333200" cy="4555200"/>
          </a:xfrm>
          <a:prstGeom prst="rect">
            <a:avLst/>
          </a:prstGeom>
          <a:noFill/>
          <a:ln>
            <a:noFill/>
          </a:ln>
        </p:spPr>
        <p:txBody>
          <a:bodyPr spcFirstLastPara="1" wrap="square" lIns="91425" tIns="91425" rIns="91425" bIns="91425" anchor="t" anchorCtr="0">
            <a:noAutofit/>
          </a:bodyPr>
          <a:lstStyle>
            <a:lvl1pPr marL="609616" lvl="0" indent="-423344"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231" lvl="1"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845" lvl="2"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461" lvl="3"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8076" lvl="4"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692" lvl="5"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307" lvl="6"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922" lvl="7"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538" lvl="8" indent="-40641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6" name="Google Shape;16;p1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616" lvl="0" indent="-423344"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231" lvl="1"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845" lvl="2"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461" lvl="3"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8076" lvl="4"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692" lvl="5"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307" lvl="6"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922" lvl="7"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538" lvl="8" indent="-40641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7" name="Google Shape;17;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panose="020B0604020202020204" pitchFamily="34" charset="0"/>
                <a:ea typeface="Roboto Light"/>
                <a:cs typeface="Arial" panose="020B0604020202020204" pitchFamily="34" charset="0"/>
                <a:sym typeface="Roboto Light"/>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689569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p:cSld name="Title_no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8713"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9486901" y="3922499"/>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578553" y="805392"/>
            <a:ext cx="8048612" cy="537986"/>
          </a:xfrm>
        </p:spPr>
        <p:txBody>
          <a:bodyPr>
            <a:noAutofit/>
          </a:bodyPr>
          <a:lstStyle>
            <a:lvl1pPr>
              <a:defRPr sz="2800">
                <a:solidFill>
                  <a:schemeClr val="accent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5C7892DB-DEDB-A440-9305-CDECCE7FBDC0}" type="slidenum">
              <a:rPr lang="en-US" smtClean="0"/>
              <a:t>‹#›</a:t>
            </a:fld>
            <a:endParaRPr lang="en-US"/>
          </a:p>
        </p:txBody>
      </p:sp>
      <p:sp>
        <p:nvSpPr>
          <p:cNvPr id="8" name="Text Placeholder 27">
            <a:extLst>
              <a:ext uri="{FF2B5EF4-FFF2-40B4-BE49-F238E27FC236}">
                <a16:creationId xmlns:a16="http://schemas.microsoft.com/office/drawing/2014/main" id="{7354E78C-9ECD-4348-AC32-5470CF79DB1B}"/>
              </a:ext>
            </a:extLst>
          </p:cNvPr>
          <p:cNvSpPr>
            <a:spLocks noGrp="1"/>
          </p:cNvSpPr>
          <p:nvPr>
            <p:ph type="body" sz="quarter" idx="13" hasCustomPrompt="1"/>
          </p:nvPr>
        </p:nvSpPr>
        <p:spPr>
          <a:xfrm>
            <a:off x="7404154" y="246579"/>
            <a:ext cx="3782308" cy="290352"/>
          </a:xfrm>
        </p:spPr>
        <p:txBody>
          <a:bodyPr rIns="0" anchor="t">
            <a:normAutofit/>
          </a:bodyPr>
          <a:lstStyle>
            <a:lvl1pPr algn="r">
              <a:buNone/>
              <a:defRPr sz="1200" b="0">
                <a:latin typeface="+mn-lt"/>
              </a:defRPr>
            </a:lvl1pPr>
          </a:lstStyle>
          <a:p>
            <a:pPr lvl="0"/>
            <a:r>
              <a:rPr lang="en-US"/>
              <a:t>Section name |</a:t>
            </a:r>
          </a:p>
        </p:txBody>
      </p:sp>
      <p:sp>
        <p:nvSpPr>
          <p:cNvPr id="4" name="Footer Placeholder 3">
            <a:extLst>
              <a:ext uri="{FF2B5EF4-FFF2-40B4-BE49-F238E27FC236}">
                <a16:creationId xmlns:a16="http://schemas.microsoft.com/office/drawing/2014/main" id="{BA97A7AC-0BD6-5A4F-BCBF-85A20F352B93}"/>
              </a:ext>
            </a:extLst>
          </p:cNvPr>
          <p:cNvSpPr>
            <a:spLocks noGrp="1"/>
          </p:cNvSpPr>
          <p:nvPr>
            <p:ph type="ftr" sz="quarter" idx="17"/>
          </p:nvPr>
        </p:nvSpPr>
        <p:spPr/>
        <p:txBody>
          <a:bodyPr/>
          <a:lstStyle/>
          <a:p>
            <a:endParaRPr lang="en-US">
              <a:solidFill>
                <a:schemeClr val="tx1"/>
              </a:solidFill>
            </a:endParaRPr>
          </a:p>
        </p:txBody>
      </p:sp>
      <p:sp>
        <p:nvSpPr>
          <p:cNvPr id="10" name="Rectangle 9">
            <a:extLst>
              <a:ext uri="{FF2B5EF4-FFF2-40B4-BE49-F238E27FC236}">
                <a16:creationId xmlns:a16="http://schemas.microsoft.com/office/drawing/2014/main" id="{C12D4D8F-899D-B346-BB13-725965F80D20}"/>
              </a:ext>
            </a:extLst>
          </p:cNvPr>
          <p:cNvSpPr/>
          <p:nvPr/>
        </p:nvSpPr>
        <p:spPr bwMode="white">
          <a:xfrm>
            <a:off x="0" y="6739467"/>
            <a:ext cx="12192000" cy="118533"/>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1833135295"/>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p:cSld name="Empty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355901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9737"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pic>
        <p:nvPicPr>
          <p:cNvPr id="10" name="Graphique 8">
            <a:extLst>
              <a:ext uri="{FF2B5EF4-FFF2-40B4-BE49-F238E27FC236}">
                <a16:creationId xmlns:a16="http://schemas.microsoft.com/office/drawing/2014/main" id="{03FBAD7D-854D-404C-B8B3-4E2C7D8E19D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3" y="6219235"/>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7" name="Espace réservé du pied de page 4">
            <a:extLst>
              <a:ext uri="{FF2B5EF4-FFF2-40B4-BE49-F238E27FC236}">
                <a16:creationId xmlns:a16="http://schemas.microsoft.com/office/drawing/2014/main" id="{536A3F82-5F59-45E4-A8C9-83EAACE14FE8}"/>
              </a:ext>
            </a:extLst>
          </p:cNvPr>
          <p:cNvSpPr txBox="1">
            <a:spLocks/>
          </p:cNvSpPr>
          <p:nvPr/>
        </p:nvSpPr>
        <p:spPr>
          <a:xfrm>
            <a:off x="815318" y="6219235"/>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solidFill>
                  <a:schemeClr val="bg1"/>
                </a:solidFill>
              </a:rPr>
              <a:t>© Ipsos | </a:t>
            </a:r>
            <a:r>
              <a:rPr lang="en-US" sz="900">
                <a:solidFill>
                  <a:schemeClr val="bg1"/>
                </a:solidFill>
              </a:rPr>
              <a:t>COVID-19 Impact</a:t>
            </a:r>
            <a:endParaRPr lang="en-GB" sz="900" b="0" kern="1200">
              <a:solidFill>
                <a:schemeClr val="tx1"/>
              </a:solidFill>
              <a:latin typeface="+mn-lt"/>
              <a:ea typeface="+mn-ea"/>
              <a:cs typeface="+mn-cs"/>
            </a:endParaRPr>
          </a:p>
        </p:txBody>
      </p:sp>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1" name="Text Placeholder 8">
            <a:extLst>
              <a:ext uri="{FF2B5EF4-FFF2-40B4-BE49-F238E27FC236}">
                <a16:creationId xmlns:a16="http://schemas.microsoft.com/office/drawing/2014/main" id="{2B038926-763C-48F5-9721-AE1BAF188A38}"/>
              </a:ext>
            </a:extLst>
          </p:cNvPr>
          <p:cNvSpPr>
            <a:spLocks noGrp="1"/>
          </p:cNvSpPr>
          <p:nvPr>
            <p:ph type="body" sz="quarter" idx="17" hasCustomPrompt="1"/>
          </p:nvPr>
        </p:nvSpPr>
        <p:spPr>
          <a:xfrm>
            <a:off x="404787" y="5926943"/>
            <a:ext cx="11463417" cy="203133"/>
          </a:xfrm>
          <a:prstGeom prst="rect">
            <a:avLst/>
          </a:prstGeom>
        </p:spPr>
        <p:txBody>
          <a:bodyPr wrap="square" lIns="72000" anchor="b">
            <a:spAutoFit/>
          </a:bodyPr>
          <a:lstStyle>
            <a:lvl1pPr marL="0" indent="0">
              <a:buNone/>
              <a:defRPr sz="800" b="0" i="1">
                <a:solidFill>
                  <a:schemeClr val="bg1"/>
                </a:solidFill>
              </a:defRPr>
            </a:lvl1pPr>
            <a:lvl2pPr marL="133357" indent="0">
              <a:buNone/>
              <a:defRPr/>
            </a:lvl2pPr>
            <a:lvl3pPr marL="542952" indent="0">
              <a:buNone/>
              <a:defRPr/>
            </a:lvl3pPr>
            <a:lvl4pPr marL="758863" indent="0">
              <a:buNone/>
              <a:defRPr/>
            </a:lvl4pPr>
            <a:lvl5pPr marL="1033515" indent="0">
              <a:buNone/>
              <a:defRPr/>
            </a:lvl5pPr>
          </a:lstStyle>
          <a:p>
            <a:pPr lvl="0"/>
            <a:r>
              <a:rPr lang="en-GB"/>
              <a:t>Sources:</a:t>
            </a:r>
          </a:p>
        </p:txBody>
      </p:sp>
      <p:sp>
        <p:nvSpPr>
          <p:cNvPr id="12" name="Cadre 11">
            <a:extLst>
              <a:ext uri="{FF2B5EF4-FFF2-40B4-BE49-F238E27FC236}">
                <a16:creationId xmlns:a16="http://schemas.microsoft.com/office/drawing/2014/main" id="{1B796240-8CD8-43A3-8D1A-C67B7CF9EE7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3" name="Text Placeholder 5">
            <a:extLst>
              <a:ext uri="{FF2B5EF4-FFF2-40B4-BE49-F238E27FC236}">
                <a16:creationId xmlns:a16="http://schemas.microsoft.com/office/drawing/2014/main" id="{CE811145-30D4-4346-98CA-B97A784975AD}"/>
              </a:ext>
            </a:extLst>
          </p:cNvPr>
          <p:cNvSpPr>
            <a:spLocks noGrp="1"/>
          </p:cNvSpPr>
          <p:nvPr>
            <p:ph type="body" sz="quarter" idx="15" hasCustomPrompt="1"/>
          </p:nvPr>
        </p:nvSpPr>
        <p:spPr>
          <a:xfrm>
            <a:off x="407369" y="1368597"/>
            <a:ext cx="2170448" cy="323165"/>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pic>
        <p:nvPicPr>
          <p:cNvPr id="18" name="Picture 6">
            <a:extLst>
              <a:ext uri="{FF2B5EF4-FFF2-40B4-BE49-F238E27FC236}">
                <a16:creationId xmlns:a16="http://schemas.microsoft.com/office/drawing/2014/main" id="{FFAF5E71-1C03-419E-834C-08A9BBB114F3}"/>
              </a:ext>
            </a:extLst>
          </p:cNvPr>
          <p:cNvPicPr>
            <a:picLocks noChangeAspect="1" noChangeArrowheads="1"/>
          </p:cNvPicPr>
          <p:nvPr/>
        </p:nvPicPr>
        <p:blipFill rotWithShape="1">
          <a:blip r:embed="rId8">
            <a:alphaModFix amt="20000"/>
            <a:duotone>
              <a:schemeClr val="bg2">
                <a:shade val="45000"/>
                <a:satMod val="135000"/>
              </a:schemeClr>
              <a:prstClr val="white"/>
            </a:duotone>
            <a:extLst>
              <a:ext uri="{28A0092B-C50C-407E-A947-70E740481C1C}">
                <a14:useLocalDpi xmlns:a14="http://schemas.microsoft.com/office/drawing/2010/main" val="0"/>
              </a:ext>
            </a:extLst>
          </a:blip>
          <a:srcRect l="66627" t="67247" r="5832" b="5946"/>
          <a:stretch/>
        </p:blipFill>
        <p:spPr bwMode="auto">
          <a:xfrm rot="7895811">
            <a:off x="-853024" y="3821916"/>
            <a:ext cx="1868025" cy="18182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A5A7B86A-63A2-4479-B3CD-A215AFB65AA3}"/>
              </a:ext>
            </a:extLst>
          </p:cNvPr>
          <p:cNvPicPr>
            <a:picLocks noChangeAspect="1" noChangeArrowheads="1"/>
          </p:cNvPicPr>
          <p:nvPr/>
        </p:nvPicPr>
        <p:blipFill rotWithShape="1">
          <a:blip r:embed="rId8">
            <a:alphaModFix amt="20000"/>
            <a:duotone>
              <a:schemeClr val="accent3">
                <a:shade val="45000"/>
                <a:satMod val="135000"/>
              </a:schemeClr>
              <a:prstClr val="white"/>
            </a:duotone>
            <a:extLst>
              <a:ext uri="{28A0092B-C50C-407E-A947-70E740481C1C}">
                <a14:useLocalDpi xmlns:a14="http://schemas.microsoft.com/office/drawing/2010/main" val="0"/>
              </a:ext>
            </a:extLst>
          </a:blip>
          <a:srcRect l="66627" t="67247" r="5832" b="5946"/>
          <a:stretch/>
        </p:blipFill>
        <p:spPr bwMode="auto">
          <a:xfrm rot="7895811">
            <a:off x="11171653" y="1936110"/>
            <a:ext cx="1868025" cy="1818258"/>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134">
            <a:extLst>
              <a:ext uri="{FF2B5EF4-FFF2-40B4-BE49-F238E27FC236}">
                <a16:creationId xmlns:a16="http://schemas.microsoft.com/office/drawing/2014/main" id="{F80078AF-6128-43B8-B16E-CE1B601E8F0F}"/>
              </a:ext>
            </a:extLst>
          </p:cNvPr>
          <p:cNvSpPr/>
          <p:nvPr/>
        </p:nvSpPr>
        <p:spPr>
          <a:xfrm>
            <a:off x="0" y="0"/>
            <a:ext cx="219456" cy="1088136"/>
          </a:xfrm>
          <a:custGeom>
            <a:avLst/>
            <a:gdLst/>
            <a:ahLst/>
            <a:cxnLst/>
            <a:rect l="l" t="t" r="r" b="b"/>
            <a:pathLst>
              <a:path w="216408" h="1088136">
                <a:moveTo>
                  <a:pt x="0" y="1088136"/>
                </a:moveTo>
                <a:lnTo>
                  <a:pt x="216408" y="1088136"/>
                </a:lnTo>
                <a:lnTo>
                  <a:pt x="216408" y="0"/>
                </a:lnTo>
                <a:lnTo>
                  <a:pt x="0" y="0"/>
                </a:lnTo>
                <a:lnTo>
                  <a:pt x="0" y="1088136"/>
                </a:lnTo>
                <a:close/>
              </a:path>
            </a:pathLst>
          </a:custGeom>
          <a:solidFill>
            <a:srgbClr val="009D9C"/>
          </a:solidFill>
        </p:spPr>
        <p:txBody>
          <a:bodyPr wrap="square" lIns="0" tIns="0" rIns="0" bIns="0" rtlCol="0">
            <a:noAutofit/>
          </a:bodyPr>
          <a:lstStyle/>
          <a:p>
            <a:endParaRPr sz="1800"/>
          </a:p>
        </p:txBody>
      </p:sp>
      <p:sp>
        <p:nvSpPr>
          <p:cNvPr id="20" name="object 135">
            <a:extLst>
              <a:ext uri="{FF2B5EF4-FFF2-40B4-BE49-F238E27FC236}">
                <a16:creationId xmlns:a16="http://schemas.microsoft.com/office/drawing/2014/main" id="{9A973497-284A-4BD8-B4AA-C2E6A7251402}"/>
              </a:ext>
            </a:extLst>
          </p:cNvPr>
          <p:cNvSpPr/>
          <p:nvPr/>
        </p:nvSpPr>
        <p:spPr>
          <a:xfrm>
            <a:off x="3048" y="272797"/>
            <a:ext cx="216408" cy="815339"/>
          </a:xfrm>
          <a:custGeom>
            <a:avLst/>
            <a:gdLst/>
            <a:ahLst/>
            <a:cxnLst/>
            <a:rect l="l" t="t" r="r" b="b"/>
            <a:pathLst>
              <a:path w="216408" h="815339">
                <a:moveTo>
                  <a:pt x="0" y="815339"/>
                </a:moveTo>
                <a:lnTo>
                  <a:pt x="216408" y="815339"/>
                </a:lnTo>
                <a:lnTo>
                  <a:pt x="216408" y="0"/>
                </a:lnTo>
                <a:lnTo>
                  <a:pt x="0" y="0"/>
                </a:lnTo>
                <a:lnTo>
                  <a:pt x="0" y="815339"/>
                </a:lnTo>
                <a:close/>
              </a:path>
            </a:pathLst>
          </a:custGeom>
          <a:solidFill>
            <a:srgbClr val="405A9C"/>
          </a:solidFill>
        </p:spPr>
        <p:txBody>
          <a:bodyPr wrap="square" lIns="0" tIns="0" rIns="0" bIns="0" rtlCol="0">
            <a:noAutofit/>
          </a:bodyPr>
          <a:lstStyle/>
          <a:p>
            <a:endParaRPr sz="1800"/>
          </a:p>
        </p:txBody>
      </p:sp>
    </p:spTree>
    <p:extLst>
      <p:ext uri="{BB962C8B-B14F-4D97-AF65-F5344CB8AC3E}">
        <p14:creationId xmlns:p14="http://schemas.microsoft.com/office/powerpoint/2010/main" val="26567160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8C433-B876-4303-AA4F-BF117076C836}"/>
              </a:ext>
            </a:extLst>
          </p:cNvPr>
          <p:cNvSpPr>
            <a:spLocks noGrp="1"/>
          </p:cNvSpPr>
          <p:nvPr>
            <p:ph type="dt" sz="half" idx="10"/>
          </p:nvPr>
        </p:nvSpPr>
        <p:spPr/>
        <p:txBody>
          <a:bodyPr/>
          <a:lstStyle/>
          <a:p>
            <a:fld id="{A2524923-A3BB-4224-918D-7EFA577E2091}" type="datetimeFigureOut">
              <a:rPr lang="en-US" smtClean="0"/>
              <a:t>7/19/2022</a:t>
            </a:fld>
            <a:endParaRPr lang="en-US"/>
          </a:p>
        </p:txBody>
      </p:sp>
      <p:sp>
        <p:nvSpPr>
          <p:cNvPr id="3" name="Footer Placeholder 2">
            <a:extLst>
              <a:ext uri="{FF2B5EF4-FFF2-40B4-BE49-F238E27FC236}">
                <a16:creationId xmlns:a16="http://schemas.microsoft.com/office/drawing/2014/main" id="{5EC105DA-8DA0-430B-95F5-3E5E2D6478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4CCB6-5983-434B-8569-7A4E8DFC4C94}"/>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224437954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E39D-7B07-46D3-86FB-22D106C0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F0851-29CE-4F95-95A9-77BF4E70D6B5}"/>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5C31C-9709-4820-8567-C0340C2458A4}"/>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6122F-CB12-41CB-B5B5-4D2C625A721B}"/>
              </a:ext>
            </a:extLst>
          </p:cNvPr>
          <p:cNvSpPr>
            <a:spLocks noGrp="1"/>
          </p:cNvSpPr>
          <p:nvPr>
            <p:ph type="dt" sz="half" idx="10"/>
          </p:nvPr>
        </p:nvSpPr>
        <p:spPr/>
        <p:txBody>
          <a:bodyPr/>
          <a:lstStyle/>
          <a:p>
            <a:fld id="{A2524923-A3BB-4224-918D-7EFA577E2091}" type="datetimeFigureOut">
              <a:rPr lang="en-US" smtClean="0"/>
              <a:t>7/19/2022</a:t>
            </a:fld>
            <a:endParaRPr lang="en-US"/>
          </a:p>
        </p:txBody>
      </p:sp>
      <p:sp>
        <p:nvSpPr>
          <p:cNvPr id="6" name="Footer Placeholder 5">
            <a:extLst>
              <a:ext uri="{FF2B5EF4-FFF2-40B4-BE49-F238E27FC236}">
                <a16:creationId xmlns:a16="http://schemas.microsoft.com/office/drawing/2014/main" id="{0AECFB34-6450-46EE-A397-B1AD4E620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74B5F-8E52-44FD-8D74-C2A95A4BE1B8}"/>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184239338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6549803" y="4391408"/>
            <a:ext cx="2868130" cy="2466592"/>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8118613" y="1488199"/>
            <a:ext cx="2868130" cy="2466592"/>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9862326" y="-1346928"/>
            <a:ext cx="2868130" cy="2466592"/>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8118613" y="4177606"/>
            <a:ext cx="2848259" cy="2466592"/>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9727755" y="1341914"/>
            <a:ext cx="2848259" cy="2466592"/>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97805927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73196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18872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p:nvSpPr>
        <p:spPr>
          <a:xfrm>
            <a:off x="101600" y="6535579"/>
            <a:ext cx="4013200" cy="276999"/>
          </a:xfrm>
          <a:prstGeom prst="rect">
            <a:avLst/>
          </a:prstGeom>
          <a:noFill/>
        </p:spPr>
        <p:txBody>
          <a:bodyPr wrap="square" rtlCol="0">
            <a:spAutoFit/>
          </a:bodyPr>
          <a:lstStyle/>
          <a:p>
            <a:pPr algn="l"/>
            <a:r>
              <a:rPr lang="fr-FR" sz="1200" dirty="0" smtClean="0">
                <a:latin typeface="Poppins" pitchFamily="2" charset="77"/>
                <a:cs typeface="Poppins" pitchFamily="2" charset="77"/>
              </a:rPr>
              <a:t>Comprehensive Training </a:t>
            </a:r>
            <a:r>
              <a:rPr lang="fr-FR" sz="1200" dirty="0">
                <a:latin typeface="Poppins" pitchFamily="2" charset="77"/>
                <a:cs typeface="Poppins" pitchFamily="2" charset="77"/>
              </a:rPr>
              <a:t>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4170740" y="6087713"/>
            <a:ext cx="717435" cy="968494"/>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538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US"/>
          </a:p>
        </p:txBody>
      </p:sp>
      <p:sp>
        <p:nvSpPr>
          <p:cNvPr id="9" name="Footer Placeholder 8"/>
          <p:cNvSpPr>
            <a:spLocks noGrp="1"/>
          </p:cNvSpPr>
          <p:nvPr>
            <p:ph type="ftr" sz="quarter" idx="19"/>
          </p:nvPr>
        </p:nvSpPr>
        <p:spPr bwMode="invGray"/>
        <p:txBody>
          <a:bodyPr/>
          <a:lstStyle/>
          <a:p>
            <a:endParaRPr lang="en-US"/>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3233656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36827" y="3936476"/>
            <a:ext cx="1512035" cy="1309354"/>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295744" y="3234476"/>
            <a:ext cx="1512035" cy="1309354"/>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295744" y="4688703"/>
            <a:ext cx="1512035" cy="1309354"/>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1" y="5369502"/>
            <a:ext cx="1512035" cy="1309354"/>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73654" y="1073445"/>
            <a:ext cx="1512035" cy="1309354"/>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332571" y="371445"/>
            <a:ext cx="1512035" cy="1309354"/>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332571" y="1825673"/>
            <a:ext cx="1512035" cy="1309354"/>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36827" y="2506471"/>
            <a:ext cx="1512035" cy="1309354"/>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144973" y="-381959"/>
            <a:ext cx="1512035" cy="1309354"/>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295744" y="6144108"/>
            <a:ext cx="1512035" cy="1309354"/>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9652000" y="6535578"/>
            <a:ext cx="28448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75500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8310447" y="2976447"/>
            <a:ext cx="3881553" cy="3881553"/>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59126822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76999"/>
          </a:xfrm>
          <a:prstGeom prst="rect">
            <a:avLst/>
          </a:prstGeom>
          <a:noFill/>
        </p:spPr>
        <p:txBody>
          <a:bodyPr wrap="square" rtlCol="0">
            <a:spAutoFit/>
          </a:bodyPr>
          <a:lstStyle/>
          <a:p>
            <a:pPr algn="r"/>
            <a:r>
              <a:rPr lang="fr-FR" sz="120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772341" y="-1725855"/>
            <a:ext cx="6801264" cy="6801264"/>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8737600" y="6535579"/>
            <a:ext cx="3352800" cy="276999"/>
          </a:xfrm>
          <a:prstGeom prst="rect">
            <a:avLst/>
          </a:prstGeom>
          <a:noFill/>
        </p:spPr>
        <p:txBody>
          <a:bodyPr wrap="square" rtlCol="0">
            <a:spAutoFit/>
          </a:bodyPr>
          <a:lstStyle/>
          <a:p>
            <a:pPr algn="r"/>
            <a:r>
              <a:rPr lang="fr-FR" sz="120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49670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9018827" y="3617598"/>
            <a:ext cx="3881553" cy="3881553"/>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87649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8774233" y="6100994"/>
            <a:ext cx="717435" cy="968494"/>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9702800" y="6535579"/>
            <a:ext cx="27940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44519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8948733" y="6087713"/>
            <a:ext cx="717435" cy="968494"/>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9804400" y="6535579"/>
            <a:ext cx="26924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44225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07535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5576444" y="3281588"/>
            <a:ext cx="7853771" cy="3455659"/>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79299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26431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76999"/>
          </a:xfrm>
          <a:prstGeom prst="rect">
            <a:avLst/>
          </a:prstGeom>
          <a:noFill/>
        </p:spPr>
        <p:txBody>
          <a:bodyPr wrap="square" rtlCol="0">
            <a:spAutoFit/>
          </a:bodyPr>
          <a:lstStyle/>
          <a:p>
            <a:pPr algn="l"/>
            <a:r>
              <a:rPr lang="fr-FR" sz="1200" err="1">
                <a:solidFill>
                  <a:schemeClr val="bg1"/>
                </a:solidFill>
                <a:latin typeface="Poppins" pitchFamily="2" charset="77"/>
                <a:cs typeface="Poppins" pitchFamily="2" charset="77"/>
              </a:rPr>
              <a:t>Comprehensive</a:t>
            </a:r>
            <a:r>
              <a:rPr lang="fr-FR" sz="120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6691079" y="0"/>
            <a:ext cx="5500921" cy="6909709"/>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01600" y="6535579"/>
            <a:ext cx="4013200" cy="276999"/>
          </a:xfrm>
          <a:prstGeom prst="rect">
            <a:avLst/>
          </a:prstGeom>
          <a:noFill/>
        </p:spPr>
        <p:txBody>
          <a:bodyPr wrap="square" rtlCol="0">
            <a:spAutoFit/>
          </a:bodyPr>
          <a:lstStyle/>
          <a:p>
            <a:pPr algn="l"/>
            <a:r>
              <a:rPr lang="fr-FR" sz="1200" err="1">
                <a:solidFill>
                  <a:schemeClr val="bg1"/>
                </a:solidFill>
                <a:latin typeface="Poppins" pitchFamily="2" charset="77"/>
                <a:cs typeface="Poppins" pitchFamily="2" charset="77"/>
              </a:rPr>
              <a:t>Comprehensive</a:t>
            </a:r>
            <a:r>
              <a:rPr lang="fr-FR" sz="120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0524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050" b="1">
                <a:solidFill>
                  <a:schemeClr val="bg1"/>
                </a:solidFill>
                <a:latin typeface="+mn-lt"/>
              </a:defRPr>
            </a:lvl1pPr>
            <a:lvl2pPr>
              <a:buClr>
                <a:schemeClr val="bg1"/>
              </a:buClr>
              <a:defRPr sz="1050">
                <a:solidFill>
                  <a:schemeClr val="bg1"/>
                </a:solidFill>
                <a:latin typeface="+mn-lt"/>
              </a:defRPr>
            </a:lvl2pPr>
            <a:lvl3pPr>
              <a:buClr>
                <a:schemeClr val="bg1"/>
              </a:buClr>
              <a:defRPr sz="1050">
                <a:solidFill>
                  <a:schemeClr val="bg1"/>
                </a:solidFill>
                <a:latin typeface="+mn-lt"/>
              </a:defRPr>
            </a:lvl3pPr>
            <a:lvl4pPr>
              <a:buClr>
                <a:schemeClr val="bg1"/>
              </a:buClr>
              <a:defRPr sz="1050">
                <a:solidFill>
                  <a:schemeClr val="bg1"/>
                </a:solidFill>
                <a:latin typeface="+mn-lt"/>
              </a:defRPr>
            </a:lvl4pPr>
            <a:lvl5pPr>
              <a:buClr>
                <a:schemeClr val="bg1"/>
              </a:buClr>
              <a:defRPr sz="105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US"/>
          </a:p>
        </p:txBody>
      </p:sp>
      <p:sp>
        <p:nvSpPr>
          <p:cNvPr id="9" name="Footer Placeholder 8"/>
          <p:cNvSpPr>
            <a:spLocks noGrp="1"/>
          </p:cNvSpPr>
          <p:nvPr>
            <p:ph type="ftr" sz="quarter" idx="19"/>
          </p:nvPr>
        </p:nvSpPr>
        <p:spPr bwMode="invGray"/>
        <p:txBody>
          <a:bodyPr/>
          <a:lstStyle/>
          <a:p>
            <a:endParaRPr lang="en-US"/>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1061128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09937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30755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0217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7583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67952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02069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01600" y="6535579"/>
            <a:ext cx="4013200" cy="276999"/>
          </a:xfrm>
          <a:prstGeom prst="rect">
            <a:avLst/>
          </a:prstGeom>
          <a:noFill/>
        </p:spPr>
        <p:txBody>
          <a:bodyPr wrap="square" rtlCol="0">
            <a:spAutoFit/>
          </a:bodyPr>
          <a:lstStyle/>
          <a:p>
            <a:pPr algn="l"/>
            <a:r>
              <a:rPr lang="fr-FR" sz="12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332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endParaRPr lang="en-US"/>
          </a:p>
        </p:txBody>
      </p:sp>
      <p:sp>
        <p:nvSpPr>
          <p:cNvPr id="4" name="Footer Placeholder 3"/>
          <p:cNvSpPr>
            <a:spLocks noGrp="1"/>
          </p:cNvSpPr>
          <p:nvPr>
            <p:ph type="ftr" sz="quarter" idx="19"/>
          </p:nvPr>
        </p:nvSpPr>
        <p:spPr bwMode="invGray"/>
        <p:txBody>
          <a:bodyPr/>
          <a:lstStyle/>
          <a:p>
            <a:endParaRPr lang="en-US"/>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16"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46785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US"/>
          </a:p>
        </p:txBody>
      </p:sp>
      <p:sp>
        <p:nvSpPr>
          <p:cNvPr id="19" name="Footer Placeholder 18"/>
          <p:cNvSpPr>
            <a:spLocks noGrp="1"/>
          </p:cNvSpPr>
          <p:nvPr>
            <p:ph type="ftr" sz="quarter" idx="15"/>
          </p:nvPr>
        </p:nvSpPr>
        <p:spPr bwMode="invGray">
          <a:noFill/>
        </p:spPr>
        <p:txBody>
          <a:bodyPr/>
          <a:lstStyle/>
          <a:p>
            <a:endParaRPr lang="en-US"/>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B832B929-0F4C-4A8E-AE28-A5A95B6C32F3}" type="slidenum">
              <a:rPr lang="en-US" smtClean="0"/>
              <a:t>‹#›</a:t>
            </a:fld>
            <a:endParaRPr lang="en-US"/>
          </a:p>
        </p:txBody>
      </p:sp>
      <p:sp>
        <p:nvSpPr>
          <p:cNvPr id="17" name="Text Placeholder 7"/>
          <p:cNvSpPr>
            <a:spLocks noGrp="1"/>
          </p:cNvSpPr>
          <p:nvPr>
            <p:ph type="body" sz="quarter" idx="21" hasCustomPrompt="1"/>
          </p:nvPr>
        </p:nvSpPr>
        <p:spPr bwMode="invGray">
          <a:xfrm>
            <a:off x="480000" y="6293653"/>
            <a:ext cx="11226365" cy="208579"/>
          </a:xfrm>
          <a:noFill/>
        </p:spPr>
        <p:txBody>
          <a:bodyPr anchor="t">
            <a:normAutofit/>
          </a:bodyPr>
          <a:lstStyle>
            <a:lvl1pPr>
              <a:defRPr sz="6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80000" y="1800000"/>
            <a:ext cx="11226365" cy="4237200"/>
          </a:xfrm>
          <a:noFill/>
        </p:spPr>
        <p:txBody>
          <a:bodyPr lIns="0" tIns="0" rIns="0" bIns="0"/>
          <a:lstStyle>
            <a:lvl1pPr>
              <a:lnSpc>
                <a:spcPct val="110000"/>
              </a:lnSpc>
              <a:defRPr sz="1050" b="1">
                <a:solidFill>
                  <a:schemeClr val="tx1"/>
                </a:solidFill>
                <a:latin typeface="+mn-lt"/>
              </a:defRPr>
            </a:lvl1pPr>
            <a:lvl2pPr>
              <a:lnSpc>
                <a:spcPct val="110000"/>
              </a:lnSpc>
              <a:defRPr sz="105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1844676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accent4"/>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3" y="1800000"/>
            <a:ext cx="4279900" cy="1649446"/>
          </a:xfrm>
          <a:solidFill>
            <a:schemeClr val="tx2">
              <a:alpha val="90000"/>
            </a:schemeClr>
          </a:solidFill>
        </p:spPr>
        <p:txBody>
          <a:bodyPr lIns="468000" tIns="180000" rIns="360000" bIns="180000">
            <a:noAutofit/>
          </a:bodyPr>
          <a:lstStyle>
            <a:lvl1pPr>
              <a:defRPr sz="2100" b="1">
                <a:solidFill>
                  <a:schemeClr val="bg1"/>
                </a:solidFill>
                <a:latin typeface="+mj-lt"/>
              </a:defRPr>
            </a:lvl1pPr>
            <a:lvl2pPr marL="406004" indent="-205979">
              <a:tabLst>
                <a:tab pos="1210866" algn="l"/>
              </a:tabLst>
              <a:defRPr sz="21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US"/>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US"/>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a:p>
        </p:txBody>
      </p:sp>
      <p:sp>
        <p:nvSpPr>
          <p:cNvPr id="15" name="Text Placeholder 7"/>
          <p:cNvSpPr>
            <a:spLocks noGrp="1"/>
          </p:cNvSpPr>
          <p:nvPr>
            <p:ph type="body" sz="quarter" idx="22" hasCustomPrompt="1"/>
          </p:nvPr>
        </p:nvSpPr>
        <p:spPr bwMode="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3758118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US"/>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US"/>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2"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685191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US"/>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US"/>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a:p>
        </p:txBody>
      </p:sp>
      <p:sp>
        <p:nvSpPr>
          <p:cNvPr id="12"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6305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531824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hasCustomPrompt="1"/>
          </p:nvPr>
        </p:nvSpPr>
        <p:spPr bwMode="gray">
          <a:xfrm>
            <a:off x="3"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050" b="0">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b="1" noProof="0"/>
              <a:t>WHO</a:t>
            </a:r>
          </a:p>
          <a:p>
            <a:r>
              <a:rPr lang="en-GB" noProof="0"/>
              <a:t>20, Avenue </a:t>
            </a:r>
            <a:r>
              <a:rPr lang="en-GB" noProof="0" err="1"/>
              <a:t>Appia</a:t>
            </a:r>
            <a:r>
              <a:rPr lang="en-GB" noProof="0"/>
              <a:t> </a:t>
            </a:r>
            <a:br>
              <a:rPr lang="en-GB" noProof="0"/>
            </a:br>
            <a:r>
              <a:rPr lang="en-GB" noProof="0"/>
              <a:t>1211 Geneva</a:t>
            </a:r>
          </a:p>
          <a:p>
            <a:r>
              <a:rPr lang="en-GB" noProof="0"/>
              <a:t>Switzerland</a:t>
            </a:r>
          </a:p>
          <a:p>
            <a:endParaRPr lang="en-GB" noProof="0"/>
          </a:p>
          <a:p>
            <a:r>
              <a:rPr lang="en-GB" noProof="0"/>
              <a:t>Tel.: +xx</a:t>
            </a:r>
            <a:br>
              <a:rPr lang="en-GB" noProof="0"/>
            </a:br>
            <a:r>
              <a:rPr lang="en-GB" noProof="0"/>
              <a:t>Fax: +xx</a:t>
            </a:r>
          </a:p>
        </p:txBody>
      </p:sp>
      <p:sp>
        <p:nvSpPr>
          <p:cNvPr id="10" name="Picture Placeholder 8"/>
          <p:cNvSpPr>
            <a:spLocks noGrp="1"/>
          </p:cNvSpPr>
          <p:nvPr>
            <p:ph type="pic" sz="quarter" idx="23" hasCustomPrompt="1"/>
          </p:nvPr>
        </p:nvSpPr>
        <p:spPr>
          <a:xfrm>
            <a:off x="8518302"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349072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545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442B4-B121-4AC8-B127-6FA52420E30A}"/>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02EA8122-2C91-4BB6-A31B-C8FE8973B2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D0C7260-49E4-4A61-9BC5-C9304D8C6755}"/>
              </a:ext>
            </a:extLst>
          </p:cNvPr>
          <p:cNvSpPr>
            <a:spLocks noGrp="1"/>
          </p:cNvSpPr>
          <p:nvPr>
            <p:ph type="sldNum" sz="quarter" idx="12"/>
          </p:nvPr>
        </p:nvSpPr>
        <p:spPr/>
        <p:txBody>
          <a:bodyPr/>
          <a:lstStyle/>
          <a:p>
            <a:fld id="{0F2D6381-B1C5-4E9E-ADFD-EDB55FD03171}" type="slidenum">
              <a:rPr lang="en-GB" smtClean="0"/>
              <a:t>‹#›</a:t>
            </a:fld>
            <a:endParaRPr lang="en-GB"/>
          </a:p>
        </p:txBody>
      </p:sp>
    </p:spTree>
    <p:extLst>
      <p:ext uri="{BB962C8B-B14F-4D97-AF65-F5344CB8AC3E}">
        <p14:creationId xmlns:p14="http://schemas.microsoft.com/office/powerpoint/2010/main" val="21391623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US"/>
          </a:p>
        </p:txBody>
      </p:sp>
      <p:sp>
        <p:nvSpPr>
          <p:cNvPr id="5" name="Footer Placeholder 4"/>
          <p:cNvSpPr>
            <a:spLocks noGrp="1"/>
          </p:cNvSpPr>
          <p:nvPr>
            <p:ph type="ftr" sz="quarter" idx="15"/>
          </p:nvPr>
        </p:nvSpPr>
        <p:spPr bwMode="invGray"/>
        <p:txBody>
          <a:bodyPr/>
          <a:lstStyle/>
          <a:p>
            <a:endParaRPr lang="en-US"/>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29263340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5605178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3" name="Text Placeholder 7"/>
          <p:cNvSpPr>
            <a:spLocks noGrp="1"/>
          </p:cNvSpPr>
          <p:nvPr>
            <p:ph type="body" sz="quarter" idx="21" hasCustomPrompt="1"/>
          </p:nvPr>
        </p:nvSpPr>
        <p:spPr bwMode="invGray">
          <a:xfrm>
            <a:off x="480000" y="6375539"/>
            <a:ext cx="11226365" cy="208579"/>
          </a:xfrm>
        </p:spPr>
        <p:txBody>
          <a:bodyPr anchor="t">
            <a:noAutofit/>
          </a:bodyPr>
          <a:lstStyle>
            <a:lvl1pPr>
              <a:defRPr sz="2000" b="0" i="0">
                <a:solidFill>
                  <a:srgbClr val="FF0000"/>
                </a:solidFill>
                <a:latin typeface="+mn-lt"/>
              </a:defRPr>
            </a:lvl1pPr>
          </a:lstStyle>
          <a:p>
            <a:pPr lvl="0"/>
            <a:r>
              <a:rPr lang="en-GB" noProof="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423941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295695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476530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8833187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79265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99778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249427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992414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225456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3875281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86719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845585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126300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a:t>WHO</a:t>
            </a:r>
          </a:p>
          <a:p>
            <a:r>
              <a:rPr lang="en-GB" noProof="0"/>
              <a:t>20, Avenue </a:t>
            </a:r>
            <a:r>
              <a:rPr lang="en-GB" noProof="0" err="1"/>
              <a:t>Appia</a:t>
            </a:r>
            <a:r>
              <a:rPr lang="en-GB" noProof="0"/>
              <a:t> </a:t>
            </a:r>
            <a:br>
              <a:rPr lang="en-GB" noProof="0"/>
            </a:br>
            <a:r>
              <a:rPr lang="en-GB" noProof="0"/>
              <a:t>1211 Geneva</a:t>
            </a:r>
          </a:p>
          <a:p>
            <a:r>
              <a:rPr lang="en-GB" noProof="0"/>
              <a:t>Switzerland</a:t>
            </a:r>
          </a:p>
          <a:p>
            <a:endParaRPr lang="en-GB" noProof="0"/>
          </a:p>
          <a:p>
            <a:r>
              <a:rPr lang="en-GB" noProof="0"/>
              <a:t>Tel.: +xx</a:t>
            </a:r>
            <a:br>
              <a:rPr lang="en-GB" noProof="0"/>
            </a:br>
            <a:r>
              <a:rPr lang="en-GB" noProof="0"/>
              <a:t>Fax: +xx</a:t>
            </a:r>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131944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483180809"/>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05413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79594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2934735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8159436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020945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469008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817778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611646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1351648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6338914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8506899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551348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562571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677173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a:t>WHO</a:t>
            </a:r>
          </a:p>
          <a:p>
            <a:r>
              <a:rPr lang="en-GB" noProof="0"/>
              <a:t>20, Avenue </a:t>
            </a:r>
            <a:r>
              <a:rPr lang="en-GB" noProof="0" err="1"/>
              <a:t>Appia</a:t>
            </a:r>
            <a:r>
              <a:rPr lang="en-GB" noProof="0"/>
              <a:t> </a:t>
            </a:r>
            <a:br>
              <a:rPr lang="en-GB" noProof="0"/>
            </a:br>
            <a:r>
              <a:rPr lang="en-GB" noProof="0"/>
              <a:t>1211 Geneva</a:t>
            </a:r>
          </a:p>
          <a:p>
            <a:r>
              <a:rPr lang="en-GB" noProof="0"/>
              <a:t>Switzerland</a:t>
            </a:r>
          </a:p>
          <a:p>
            <a:endParaRPr lang="en-GB" noProof="0"/>
          </a:p>
          <a:p>
            <a:r>
              <a:rPr lang="en-GB" noProof="0"/>
              <a:t>Tel.: +xx</a:t>
            </a:r>
            <a:br>
              <a:rPr lang="en-GB" noProof="0"/>
            </a:br>
            <a:r>
              <a:rPr lang="en-GB" noProof="0"/>
              <a:t>Fax: +xx</a:t>
            </a:r>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8286623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0720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05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3" y="4482005"/>
            <a:ext cx="12191999" cy="1655999"/>
          </a:xfrm>
          <a:solidFill>
            <a:schemeClr val="tx2"/>
          </a:solidFill>
        </p:spPr>
        <p:txBody>
          <a:bodyPr lIns="468000" tIns="360000" rIns="360000" bIns="828000" anchor="b">
            <a:noAutofit/>
          </a:bodyPr>
          <a:lstStyle>
            <a:lvl1pPr marL="0" indent="0" algn="l">
              <a:lnSpc>
                <a:spcPct val="90000"/>
              </a:lnSpc>
              <a:buNone/>
              <a:defRPr sz="1800" b="1">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2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2"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273108073"/>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35620528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Date Placeholder 7"/>
          <p:cNvSpPr>
            <a:spLocks noGrp="1"/>
          </p:cNvSpPr>
          <p:nvPr>
            <p:ph type="dt" sz="half" idx="22"/>
          </p:nvPr>
        </p:nvSpPr>
        <p:spPr bwMode="invGray"/>
        <p:txBody>
          <a:bodyPr/>
          <a:lstStyle/>
          <a:p>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1169148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17782574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9" name="Text Placeholder 5"/>
          <p:cNvSpPr>
            <a:spLocks noGrp="1"/>
          </p:cNvSpPr>
          <p:nvPr>
            <p:ph type="body" sz="quarter" idx="35"/>
          </p:nvPr>
        </p:nvSpPr>
        <p:spPr bwMode="invGray">
          <a:xfrm>
            <a:off x="480001" y="4039524"/>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4871052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741596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US"/>
          </a:p>
        </p:txBody>
      </p:sp>
      <p:sp>
        <p:nvSpPr>
          <p:cNvPr id="9" name="Footer Placeholder 8"/>
          <p:cNvSpPr>
            <a:spLocks noGrp="1"/>
          </p:cNvSpPr>
          <p:nvPr>
            <p:ph type="ftr" sz="quarter" idx="19"/>
          </p:nvPr>
        </p:nvSpPr>
        <p:spPr bwMode="invGray"/>
        <p:txBody>
          <a:bodyPr/>
          <a:lstStyle/>
          <a:p>
            <a:endParaRPr lang="en-US"/>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078632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9561948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050" b="1">
                <a:solidFill>
                  <a:schemeClr val="bg1"/>
                </a:solidFill>
                <a:latin typeface="+mn-lt"/>
              </a:defRPr>
            </a:lvl1pPr>
            <a:lvl2pPr>
              <a:buClr>
                <a:schemeClr val="bg1"/>
              </a:buClr>
              <a:defRPr sz="1050">
                <a:solidFill>
                  <a:schemeClr val="bg1"/>
                </a:solidFill>
                <a:latin typeface="+mn-lt"/>
              </a:defRPr>
            </a:lvl2pPr>
            <a:lvl3pPr>
              <a:buClr>
                <a:schemeClr val="bg1"/>
              </a:buClr>
              <a:defRPr sz="1050">
                <a:solidFill>
                  <a:schemeClr val="bg1"/>
                </a:solidFill>
                <a:latin typeface="+mn-lt"/>
              </a:defRPr>
            </a:lvl3pPr>
            <a:lvl4pPr>
              <a:buClr>
                <a:schemeClr val="bg1"/>
              </a:buClr>
              <a:defRPr sz="1050">
                <a:solidFill>
                  <a:schemeClr val="bg1"/>
                </a:solidFill>
                <a:latin typeface="+mn-lt"/>
              </a:defRPr>
            </a:lvl4pPr>
            <a:lvl5pPr>
              <a:buClr>
                <a:schemeClr val="bg1"/>
              </a:buClr>
              <a:defRPr sz="105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US"/>
          </a:p>
        </p:txBody>
      </p:sp>
      <p:sp>
        <p:nvSpPr>
          <p:cNvPr id="9" name="Footer Placeholder 8"/>
          <p:cNvSpPr>
            <a:spLocks noGrp="1"/>
          </p:cNvSpPr>
          <p:nvPr>
            <p:ph type="ftr" sz="quarter" idx="19"/>
          </p:nvPr>
        </p:nvSpPr>
        <p:spPr bwMode="invGray"/>
        <p:txBody>
          <a:bodyPr/>
          <a:lstStyle/>
          <a:p>
            <a:endParaRPr lang="en-US"/>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2519097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endParaRPr lang="en-US"/>
          </a:p>
        </p:txBody>
      </p:sp>
      <p:sp>
        <p:nvSpPr>
          <p:cNvPr id="4" name="Footer Placeholder 3"/>
          <p:cNvSpPr>
            <a:spLocks noGrp="1"/>
          </p:cNvSpPr>
          <p:nvPr>
            <p:ph type="ftr" sz="quarter" idx="19"/>
          </p:nvPr>
        </p:nvSpPr>
        <p:spPr bwMode="invGray"/>
        <p:txBody>
          <a:bodyPr/>
          <a:lstStyle/>
          <a:p>
            <a:endParaRPr lang="en-US"/>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16"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589575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US"/>
          </a:p>
        </p:txBody>
      </p:sp>
      <p:sp>
        <p:nvSpPr>
          <p:cNvPr id="19" name="Footer Placeholder 18"/>
          <p:cNvSpPr>
            <a:spLocks noGrp="1"/>
          </p:cNvSpPr>
          <p:nvPr>
            <p:ph type="ftr" sz="quarter" idx="15"/>
          </p:nvPr>
        </p:nvSpPr>
        <p:spPr bwMode="invGray">
          <a:noFill/>
        </p:spPr>
        <p:txBody>
          <a:bodyPr/>
          <a:lstStyle/>
          <a:p>
            <a:endParaRPr lang="en-US"/>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B832B929-0F4C-4A8E-AE28-A5A95B6C32F3}" type="slidenum">
              <a:rPr lang="en-US" smtClean="0"/>
              <a:t>‹#›</a:t>
            </a:fld>
            <a:endParaRPr lang="en-US"/>
          </a:p>
        </p:txBody>
      </p:sp>
      <p:sp>
        <p:nvSpPr>
          <p:cNvPr id="17" name="Text Placeholder 7"/>
          <p:cNvSpPr>
            <a:spLocks noGrp="1"/>
          </p:cNvSpPr>
          <p:nvPr>
            <p:ph type="body" sz="quarter" idx="21" hasCustomPrompt="1"/>
          </p:nvPr>
        </p:nvSpPr>
        <p:spPr bwMode="invGray">
          <a:xfrm>
            <a:off x="480000" y="6293653"/>
            <a:ext cx="11226365" cy="208579"/>
          </a:xfrm>
          <a:noFill/>
        </p:spPr>
        <p:txBody>
          <a:bodyPr anchor="t">
            <a:normAutofit/>
          </a:bodyPr>
          <a:lstStyle>
            <a:lvl1pPr>
              <a:defRPr sz="6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80000" y="1800000"/>
            <a:ext cx="11226365" cy="4237200"/>
          </a:xfrm>
          <a:noFill/>
        </p:spPr>
        <p:txBody>
          <a:bodyPr lIns="0" tIns="0" rIns="0" bIns="0"/>
          <a:lstStyle>
            <a:lvl1pPr>
              <a:lnSpc>
                <a:spcPct val="110000"/>
              </a:lnSpc>
              <a:defRPr sz="1050" b="1">
                <a:solidFill>
                  <a:schemeClr val="tx1"/>
                </a:solidFill>
                <a:latin typeface="+mn-lt"/>
              </a:defRPr>
            </a:lvl1pPr>
            <a:lvl2pPr>
              <a:lnSpc>
                <a:spcPct val="110000"/>
              </a:lnSpc>
              <a:defRPr sz="105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3295360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accent4"/>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3" y="1800000"/>
            <a:ext cx="4279900" cy="1649446"/>
          </a:xfrm>
          <a:solidFill>
            <a:schemeClr val="tx2">
              <a:alpha val="90000"/>
            </a:schemeClr>
          </a:solidFill>
        </p:spPr>
        <p:txBody>
          <a:bodyPr lIns="468000" tIns="180000" rIns="360000" bIns="180000">
            <a:noAutofit/>
          </a:bodyPr>
          <a:lstStyle>
            <a:lvl1pPr>
              <a:defRPr sz="2100" b="1">
                <a:solidFill>
                  <a:schemeClr val="bg1"/>
                </a:solidFill>
                <a:latin typeface="+mj-lt"/>
              </a:defRPr>
            </a:lvl1pPr>
            <a:lvl2pPr marL="406004" indent="-205979">
              <a:tabLst>
                <a:tab pos="1210866" algn="l"/>
              </a:tabLst>
              <a:defRPr sz="21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US"/>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US"/>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a:p>
        </p:txBody>
      </p:sp>
      <p:sp>
        <p:nvSpPr>
          <p:cNvPr id="15" name="Text Placeholder 7"/>
          <p:cNvSpPr>
            <a:spLocks noGrp="1"/>
          </p:cNvSpPr>
          <p:nvPr>
            <p:ph type="body" sz="quarter" idx="22" hasCustomPrompt="1"/>
          </p:nvPr>
        </p:nvSpPr>
        <p:spPr bwMode="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6224438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US"/>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US"/>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2"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8337056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US"/>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US"/>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a:p>
        </p:txBody>
      </p:sp>
      <p:sp>
        <p:nvSpPr>
          <p:cNvPr id="12"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676911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hasCustomPrompt="1"/>
          </p:nvPr>
        </p:nvSpPr>
        <p:spPr bwMode="gray">
          <a:xfrm>
            <a:off x="3"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050" b="0">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b="1" noProof="0"/>
              <a:t>WHO</a:t>
            </a:r>
          </a:p>
          <a:p>
            <a:r>
              <a:rPr lang="en-GB" noProof="0"/>
              <a:t>20, Avenue </a:t>
            </a:r>
            <a:r>
              <a:rPr lang="en-GB" noProof="0" err="1"/>
              <a:t>Appia</a:t>
            </a:r>
            <a:r>
              <a:rPr lang="en-GB" noProof="0"/>
              <a:t> </a:t>
            </a:r>
            <a:br>
              <a:rPr lang="en-GB" noProof="0"/>
            </a:br>
            <a:r>
              <a:rPr lang="en-GB" noProof="0"/>
              <a:t>1211 Geneva</a:t>
            </a:r>
          </a:p>
          <a:p>
            <a:r>
              <a:rPr lang="en-GB" noProof="0"/>
              <a:t>Switzerland</a:t>
            </a:r>
          </a:p>
          <a:p>
            <a:endParaRPr lang="en-GB" noProof="0"/>
          </a:p>
          <a:p>
            <a:r>
              <a:rPr lang="en-GB" noProof="0"/>
              <a:t>Tel.: +xx</a:t>
            </a:r>
            <a:br>
              <a:rPr lang="en-GB" noProof="0"/>
            </a:br>
            <a:r>
              <a:rPr lang="en-GB" noProof="0"/>
              <a:t>Fax: +xx</a:t>
            </a:r>
          </a:p>
        </p:txBody>
      </p:sp>
      <p:sp>
        <p:nvSpPr>
          <p:cNvPr id="10" name="Picture Placeholder 8"/>
          <p:cNvSpPr>
            <a:spLocks noGrp="1"/>
          </p:cNvSpPr>
          <p:nvPr>
            <p:ph type="pic" sz="quarter" idx="23" hasCustomPrompt="1"/>
          </p:nvPr>
        </p:nvSpPr>
        <p:spPr>
          <a:xfrm>
            <a:off x="8518302"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024324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9299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442B4-B121-4AC8-B127-6FA52420E30A}"/>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02EA8122-2C91-4BB6-A31B-C8FE8973B2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D0C7260-49E4-4A61-9BC5-C9304D8C6755}"/>
              </a:ext>
            </a:extLst>
          </p:cNvPr>
          <p:cNvSpPr>
            <a:spLocks noGrp="1"/>
          </p:cNvSpPr>
          <p:nvPr>
            <p:ph type="sldNum" sz="quarter" idx="12"/>
          </p:nvPr>
        </p:nvSpPr>
        <p:spPr/>
        <p:txBody>
          <a:bodyPr/>
          <a:lstStyle/>
          <a:p>
            <a:fld id="{0F2D6381-B1C5-4E9E-ADFD-EDB55FD03171}" type="slidenum">
              <a:rPr lang="en-GB" smtClean="0"/>
              <a:t>‹#›</a:t>
            </a:fld>
            <a:endParaRPr lang="en-GB"/>
          </a:p>
        </p:txBody>
      </p:sp>
    </p:spTree>
    <p:extLst>
      <p:ext uri="{BB962C8B-B14F-4D97-AF65-F5344CB8AC3E}">
        <p14:creationId xmlns:p14="http://schemas.microsoft.com/office/powerpoint/2010/main" val="16639978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US"/>
          </a:p>
        </p:txBody>
      </p:sp>
      <p:sp>
        <p:nvSpPr>
          <p:cNvPr id="5" name="Footer Placeholder 4"/>
          <p:cNvSpPr>
            <a:spLocks noGrp="1"/>
          </p:cNvSpPr>
          <p:nvPr>
            <p:ph type="ftr" sz="quarter" idx="15"/>
          </p:nvPr>
        </p:nvSpPr>
        <p:spPr bwMode="invGray"/>
        <p:txBody>
          <a:bodyPr/>
          <a:lstStyle/>
          <a:p>
            <a:endParaRPr lang="en-US"/>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2515619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image" Target="../media/image2.png"/><Relationship Id="rId2" Type="http://schemas.openxmlformats.org/officeDocument/2006/relationships/slideLayout" Target="../slideLayouts/slideLayout255.xml"/><Relationship Id="rId16" Type="http://schemas.openxmlformats.org/officeDocument/2006/relationships/image" Target="../media/image1.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theme" Target="../theme/theme10.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26" Type="http://schemas.openxmlformats.org/officeDocument/2006/relationships/slideLayout" Target="../slideLayouts/slideLayout293.xml"/><Relationship Id="rId39" Type="http://schemas.openxmlformats.org/officeDocument/2006/relationships/slideLayout" Target="../slideLayouts/slideLayout306.xml"/><Relationship Id="rId21" Type="http://schemas.openxmlformats.org/officeDocument/2006/relationships/slideLayout" Target="../slideLayouts/slideLayout288.xml"/><Relationship Id="rId34" Type="http://schemas.openxmlformats.org/officeDocument/2006/relationships/slideLayout" Target="../slideLayouts/slideLayout301.xml"/><Relationship Id="rId42" Type="http://schemas.openxmlformats.org/officeDocument/2006/relationships/slideLayout" Target="../slideLayouts/slideLayout309.xml"/><Relationship Id="rId47" Type="http://schemas.openxmlformats.org/officeDocument/2006/relationships/slideLayout" Target="../slideLayouts/slideLayout314.xml"/><Relationship Id="rId50" Type="http://schemas.openxmlformats.org/officeDocument/2006/relationships/slideLayout" Target="../slideLayouts/slideLayout317.xml"/><Relationship Id="rId55" Type="http://schemas.openxmlformats.org/officeDocument/2006/relationships/slideLayout" Target="../slideLayouts/slideLayout322.xml"/><Relationship Id="rId63" Type="http://schemas.openxmlformats.org/officeDocument/2006/relationships/slideLayout" Target="../slideLayouts/slideLayout330.xml"/><Relationship Id="rId68" Type="http://schemas.openxmlformats.org/officeDocument/2006/relationships/slideLayout" Target="../slideLayouts/slideLayout335.xml"/><Relationship Id="rId7" Type="http://schemas.openxmlformats.org/officeDocument/2006/relationships/slideLayout" Target="../slideLayouts/slideLayout274.xml"/><Relationship Id="rId71" Type="http://schemas.openxmlformats.org/officeDocument/2006/relationships/vmlDrawing" Target="../drawings/vmlDrawing137.v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9" Type="http://schemas.openxmlformats.org/officeDocument/2006/relationships/slideLayout" Target="../slideLayouts/slideLayout296.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slideLayout" Target="../slideLayouts/slideLayout299.xml"/><Relationship Id="rId37" Type="http://schemas.openxmlformats.org/officeDocument/2006/relationships/slideLayout" Target="../slideLayouts/slideLayout304.xml"/><Relationship Id="rId40" Type="http://schemas.openxmlformats.org/officeDocument/2006/relationships/slideLayout" Target="../slideLayouts/slideLayout307.xml"/><Relationship Id="rId45" Type="http://schemas.openxmlformats.org/officeDocument/2006/relationships/slideLayout" Target="../slideLayouts/slideLayout312.xml"/><Relationship Id="rId53" Type="http://schemas.openxmlformats.org/officeDocument/2006/relationships/slideLayout" Target="../slideLayouts/slideLayout320.xml"/><Relationship Id="rId58" Type="http://schemas.openxmlformats.org/officeDocument/2006/relationships/slideLayout" Target="../slideLayouts/slideLayout325.xml"/><Relationship Id="rId66" Type="http://schemas.openxmlformats.org/officeDocument/2006/relationships/slideLayout" Target="../slideLayouts/slideLayout333.xml"/><Relationship Id="rId74" Type="http://schemas.openxmlformats.org/officeDocument/2006/relationships/image" Target="../media/image12.emf"/><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slideLayout" Target="../slideLayouts/slideLayout295.xml"/><Relationship Id="rId36" Type="http://schemas.openxmlformats.org/officeDocument/2006/relationships/slideLayout" Target="../slideLayouts/slideLayout303.xml"/><Relationship Id="rId49" Type="http://schemas.openxmlformats.org/officeDocument/2006/relationships/slideLayout" Target="../slideLayouts/slideLayout316.xml"/><Relationship Id="rId57" Type="http://schemas.openxmlformats.org/officeDocument/2006/relationships/slideLayout" Target="../slideLayouts/slideLayout324.xml"/><Relationship Id="rId61" Type="http://schemas.openxmlformats.org/officeDocument/2006/relationships/slideLayout" Target="../slideLayouts/slideLayout328.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31" Type="http://schemas.openxmlformats.org/officeDocument/2006/relationships/slideLayout" Target="../slideLayouts/slideLayout298.xml"/><Relationship Id="rId44" Type="http://schemas.openxmlformats.org/officeDocument/2006/relationships/slideLayout" Target="../slideLayouts/slideLayout311.xml"/><Relationship Id="rId52" Type="http://schemas.openxmlformats.org/officeDocument/2006/relationships/slideLayout" Target="../slideLayouts/slideLayout319.xml"/><Relationship Id="rId60" Type="http://schemas.openxmlformats.org/officeDocument/2006/relationships/slideLayout" Target="../slideLayouts/slideLayout327.xml"/><Relationship Id="rId65" Type="http://schemas.openxmlformats.org/officeDocument/2006/relationships/slideLayout" Target="../slideLayouts/slideLayout332.xml"/><Relationship Id="rId73" Type="http://schemas.openxmlformats.org/officeDocument/2006/relationships/oleObject" Target="../embeddings/oleObject69.bin"/><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slideLayout" Target="../slideLayouts/slideLayout294.xml"/><Relationship Id="rId30" Type="http://schemas.openxmlformats.org/officeDocument/2006/relationships/slideLayout" Target="../slideLayouts/slideLayout297.xml"/><Relationship Id="rId35" Type="http://schemas.openxmlformats.org/officeDocument/2006/relationships/slideLayout" Target="../slideLayouts/slideLayout302.xml"/><Relationship Id="rId43" Type="http://schemas.openxmlformats.org/officeDocument/2006/relationships/slideLayout" Target="../slideLayouts/slideLayout310.xml"/><Relationship Id="rId48" Type="http://schemas.openxmlformats.org/officeDocument/2006/relationships/slideLayout" Target="../slideLayouts/slideLayout315.xml"/><Relationship Id="rId56" Type="http://schemas.openxmlformats.org/officeDocument/2006/relationships/slideLayout" Target="../slideLayouts/slideLayout323.xml"/><Relationship Id="rId64" Type="http://schemas.openxmlformats.org/officeDocument/2006/relationships/slideLayout" Target="../slideLayouts/slideLayout331.xml"/><Relationship Id="rId69" Type="http://schemas.openxmlformats.org/officeDocument/2006/relationships/slideLayout" Target="../slideLayouts/slideLayout336.xml"/><Relationship Id="rId8" Type="http://schemas.openxmlformats.org/officeDocument/2006/relationships/slideLayout" Target="../slideLayouts/slideLayout275.xml"/><Relationship Id="rId51" Type="http://schemas.openxmlformats.org/officeDocument/2006/relationships/slideLayout" Target="../slideLayouts/slideLayout318.xml"/><Relationship Id="rId72" Type="http://schemas.openxmlformats.org/officeDocument/2006/relationships/tags" Target="../tags/tag143.xml"/><Relationship Id="rId3" Type="http://schemas.openxmlformats.org/officeDocument/2006/relationships/slideLayout" Target="../slideLayouts/slideLayout270.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slideLayout" Target="../slideLayouts/slideLayout292.xml"/><Relationship Id="rId33" Type="http://schemas.openxmlformats.org/officeDocument/2006/relationships/slideLayout" Target="../slideLayouts/slideLayout300.xml"/><Relationship Id="rId38" Type="http://schemas.openxmlformats.org/officeDocument/2006/relationships/slideLayout" Target="../slideLayouts/slideLayout305.xml"/><Relationship Id="rId46" Type="http://schemas.openxmlformats.org/officeDocument/2006/relationships/slideLayout" Target="../slideLayouts/slideLayout313.xml"/><Relationship Id="rId59" Type="http://schemas.openxmlformats.org/officeDocument/2006/relationships/slideLayout" Target="../slideLayouts/slideLayout326.xml"/><Relationship Id="rId67" Type="http://schemas.openxmlformats.org/officeDocument/2006/relationships/slideLayout" Target="../slideLayouts/slideLayout334.xml"/><Relationship Id="rId20" Type="http://schemas.openxmlformats.org/officeDocument/2006/relationships/slideLayout" Target="../slideLayouts/slideLayout287.xml"/><Relationship Id="rId41" Type="http://schemas.openxmlformats.org/officeDocument/2006/relationships/slideLayout" Target="../slideLayouts/slideLayout308.xml"/><Relationship Id="rId54" Type="http://schemas.openxmlformats.org/officeDocument/2006/relationships/slideLayout" Target="../slideLayouts/slideLayout321.xml"/><Relationship Id="rId62" Type="http://schemas.openxmlformats.org/officeDocument/2006/relationships/slideLayout" Target="../slideLayouts/slideLayout329.xml"/><Relationship Id="rId70" Type="http://schemas.openxmlformats.org/officeDocument/2006/relationships/theme" Target="../theme/theme11.xml"/><Relationship Id="rId1" Type="http://schemas.openxmlformats.org/officeDocument/2006/relationships/slideLayout" Target="../slideLayouts/slideLayout268.xml"/><Relationship Id="rId6" Type="http://schemas.openxmlformats.org/officeDocument/2006/relationships/slideLayout" Target="../slideLayouts/slideLayout2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18" Type="http://schemas.openxmlformats.org/officeDocument/2006/relationships/theme" Target="../theme/theme12.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17" Type="http://schemas.openxmlformats.org/officeDocument/2006/relationships/slideLayout" Target="../slideLayouts/slideLayout353.xml"/><Relationship Id="rId2" Type="http://schemas.openxmlformats.org/officeDocument/2006/relationships/slideLayout" Target="../slideLayouts/slideLayout338.xml"/><Relationship Id="rId16" Type="http://schemas.openxmlformats.org/officeDocument/2006/relationships/slideLayout" Target="../slideLayouts/slideLayout352.xml"/><Relationship Id="rId20" Type="http://schemas.openxmlformats.org/officeDocument/2006/relationships/image" Target="../media/image31.png"/><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19" Type="http://schemas.openxmlformats.org/officeDocument/2006/relationships/image" Target="../media/image30.png"/><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18" Type="http://schemas.openxmlformats.org/officeDocument/2006/relationships/image" Target="../media/image31.pn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17" Type="http://schemas.openxmlformats.org/officeDocument/2006/relationships/image" Target="../media/image30.png"/><Relationship Id="rId2" Type="http://schemas.openxmlformats.org/officeDocument/2006/relationships/slideLayout" Target="../slideLayouts/slideLayout355.xml"/><Relationship Id="rId16" Type="http://schemas.openxmlformats.org/officeDocument/2006/relationships/theme" Target="../theme/theme13.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5" Type="http://schemas.openxmlformats.org/officeDocument/2006/relationships/slideLayout" Target="../slideLayouts/slideLayout36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slideLayout" Target="../slideLayouts/slideLayout381.xml"/><Relationship Id="rId18" Type="http://schemas.openxmlformats.org/officeDocument/2006/relationships/slideLayout" Target="../slideLayouts/slideLayout386.xml"/><Relationship Id="rId26" Type="http://schemas.openxmlformats.org/officeDocument/2006/relationships/slideLayout" Target="../slideLayouts/slideLayout394.xml"/><Relationship Id="rId3" Type="http://schemas.openxmlformats.org/officeDocument/2006/relationships/slideLayout" Target="../slideLayouts/slideLayout371.xml"/><Relationship Id="rId21" Type="http://schemas.openxmlformats.org/officeDocument/2006/relationships/slideLayout" Target="../slideLayouts/slideLayout389.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17" Type="http://schemas.openxmlformats.org/officeDocument/2006/relationships/slideLayout" Target="../slideLayouts/slideLayout385.xml"/><Relationship Id="rId25" Type="http://schemas.openxmlformats.org/officeDocument/2006/relationships/slideLayout" Target="../slideLayouts/slideLayout393.xml"/><Relationship Id="rId2" Type="http://schemas.openxmlformats.org/officeDocument/2006/relationships/slideLayout" Target="../slideLayouts/slideLayout370.xml"/><Relationship Id="rId16" Type="http://schemas.openxmlformats.org/officeDocument/2006/relationships/slideLayout" Target="../slideLayouts/slideLayout384.xml"/><Relationship Id="rId20" Type="http://schemas.openxmlformats.org/officeDocument/2006/relationships/slideLayout" Target="../slideLayouts/slideLayout388.xml"/><Relationship Id="rId29" Type="http://schemas.openxmlformats.org/officeDocument/2006/relationships/theme" Target="../theme/theme14.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24" Type="http://schemas.openxmlformats.org/officeDocument/2006/relationships/slideLayout" Target="../slideLayouts/slideLayout392.xml"/><Relationship Id="rId5" Type="http://schemas.openxmlformats.org/officeDocument/2006/relationships/slideLayout" Target="../slideLayouts/slideLayout373.xml"/><Relationship Id="rId15" Type="http://schemas.openxmlformats.org/officeDocument/2006/relationships/slideLayout" Target="../slideLayouts/slideLayout383.xml"/><Relationship Id="rId23" Type="http://schemas.openxmlformats.org/officeDocument/2006/relationships/slideLayout" Target="../slideLayouts/slideLayout391.xml"/><Relationship Id="rId28" Type="http://schemas.openxmlformats.org/officeDocument/2006/relationships/slideLayout" Target="../slideLayouts/slideLayout396.xml"/><Relationship Id="rId10" Type="http://schemas.openxmlformats.org/officeDocument/2006/relationships/slideLayout" Target="../slideLayouts/slideLayout378.xml"/><Relationship Id="rId19" Type="http://schemas.openxmlformats.org/officeDocument/2006/relationships/slideLayout" Target="../slideLayouts/slideLayout387.xml"/><Relationship Id="rId31" Type="http://schemas.openxmlformats.org/officeDocument/2006/relationships/image" Target="../media/image2.png"/><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slideLayout" Target="../slideLayouts/slideLayout382.xml"/><Relationship Id="rId22" Type="http://schemas.openxmlformats.org/officeDocument/2006/relationships/slideLayout" Target="../slideLayouts/slideLayout390.xml"/><Relationship Id="rId27" Type="http://schemas.openxmlformats.org/officeDocument/2006/relationships/slideLayout" Target="../slideLayouts/slideLayout395.xml"/><Relationship Id="rId30"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18" Type="http://schemas.openxmlformats.org/officeDocument/2006/relationships/slideLayout" Target="../slideLayouts/slideLayout414.xml"/><Relationship Id="rId26" Type="http://schemas.openxmlformats.org/officeDocument/2006/relationships/slideLayout" Target="../slideLayouts/slideLayout422.xml"/><Relationship Id="rId3" Type="http://schemas.openxmlformats.org/officeDocument/2006/relationships/slideLayout" Target="../slideLayouts/slideLayout399.xml"/><Relationship Id="rId21" Type="http://schemas.openxmlformats.org/officeDocument/2006/relationships/slideLayout" Target="../slideLayouts/slideLayout417.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17" Type="http://schemas.openxmlformats.org/officeDocument/2006/relationships/slideLayout" Target="../slideLayouts/slideLayout413.xml"/><Relationship Id="rId25" Type="http://schemas.openxmlformats.org/officeDocument/2006/relationships/slideLayout" Target="../slideLayouts/slideLayout421.xml"/><Relationship Id="rId2" Type="http://schemas.openxmlformats.org/officeDocument/2006/relationships/slideLayout" Target="../slideLayouts/slideLayout398.xml"/><Relationship Id="rId16" Type="http://schemas.openxmlformats.org/officeDocument/2006/relationships/slideLayout" Target="../slideLayouts/slideLayout412.xml"/><Relationship Id="rId20" Type="http://schemas.openxmlformats.org/officeDocument/2006/relationships/slideLayout" Target="../slideLayouts/slideLayout416.xml"/><Relationship Id="rId29" Type="http://schemas.openxmlformats.org/officeDocument/2006/relationships/slideLayout" Target="../slideLayouts/slideLayout425.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24" Type="http://schemas.openxmlformats.org/officeDocument/2006/relationships/slideLayout" Target="../slideLayouts/slideLayout420.xml"/><Relationship Id="rId5" Type="http://schemas.openxmlformats.org/officeDocument/2006/relationships/slideLayout" Target="../slideLayouts/slideLayout401.xml"/><Relationship Id="rId15" Type="http://schemas.openxmlformats.org/officeDocument/2006/relationships/slideLayout" Target="../slideLayouts/slideLayout411.xml"/><Relationship Id="rId23" Type="http://schemas.openxmlformats.org/officeDocument/2006/relationships/slideLayout" Target="../slideLayouts/slideLayout419.xml"/><Relationship Id="rId28" Type="http://schemas.openxmlformats.org/officeDocument/2006/relationships/slideLayout" Target="../slideLayouts/slideLayout424.xml"/><Relationship Id="rId10" Type="http://schemas.openxmlformats.org/officeDocument/2006/relationships/slideLayout" Target="../slideLayouts/slideLayout406.xml"/><Relationship Id="rId19" Type="http://schemas.openxmlformats.org/officeDocument/2006/relationships/slideLayout" Target="../slideLayouts/slideLayout415.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slideLayout" Target="../slideLayouts/slideLayout410.xml"/><Relationship Id="rId22" Type="http://schemas.openxmlformats.org/officeDocument/2006/relationships/slideLayout" Target="../slideLayouts/slideLayout418.xml"/><Relationship Id="rId27" Type="http://schemas.openxmlformats.org/officeDocument/2006/relationships/slideLayout" Target="../slideLayouts/slideLayout423.xml"/><Relationship Id="rId30"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18" Type="http://schemas.openxmlformats.org/officeDocument/2006/relationships/slideLayout" Target="../slideLayouts/slideLayout443.xml"/><Relationship Id="rId3" Type="http://schemas.openxmlformats.org/officeDocument/2006/relationships/slideLayout" Target="../slideLayouts/slideLayout428.xml"/><Relationship Id="rId21" Type="http://schemas.openxmlformats.org/officeDocument/2006/relationships/slideLayout" Target="../slideLayouts/slideLayout446.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17" Type="http://schemas.openxmlformats.org/officeDocument/2006/relationships/slideLayout" Target="../slideLayouts/slideLayout442.xml"/><Relationship Id="rId2" Type="http://schemas.openxmlformats.org/officeDocument/2006/relationships/slideLayout" Target="../slideLayouts/slideLayout427.xml"/><Relationship Id="rId16" Type="http://schemas.openxmlformats.org/officeDocument/2006/relationships/slideLayout" Target="../slideLayouts/slideLayout441.xml"/><Relationship Id="rId20" Type="http://schemas.openxmlformats.org/officeDocument/2006/relationships/slideLayout" Target="../slideLayouts/slideLayout445.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5" Type="http://schemas.openxmlformats.org/officeDocument/2006/relationships/slideLayout" Target="../slideLayouts/slideLayout440.xml"/><Relationship Id="rId10" Type="http://schemas.openxmlformats.org/officeDocument/2006/relationships/slideLayout" Target="../slideLayouts/slideLayout435.xml"/><Relationship Id="rId19" Type="http://schemas.openxmlformats.org/officeDocument/2006/relationships/slideLayout" Target="../slideLayouts/slideLayout444.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slideLayout" Target="../slideLayouts/slideLayout439.xml"/><Relationship Id="rId22"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png"/><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1.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2.png"/><Relationship Id="rId2" Type="http://schemas.openxmlformats.org/officeDocument/2006/relationships/slideLayout" Target="../slideLayouts/slideLayout55.xml"/><Relationship Id="rId16" Type="http://schemas.openxmlformats.org/officeDocument/2006/relationships/image" Target="../media/image1.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4.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1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image" Target="../media/image10.png"/><Relationship Id="rId2" Type="http://schemas.openxmlformats.org/officeDocument/2006/relationships/slideLayout" Target="../slideLayouts/slideLayout69.xml"/><Relationship Id="rId16" Type="http://schemas.openxmlformats.org/officeDocument/2006/relationships/theme" Target="../theme/theme5.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6.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image" Target="../media/image11.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image" Target="../media/image10.png"/><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heme" Target="../theme/theme7.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image" Target="../media/image2.pn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slideLayout" Target="../slideLayouts/slideLayout154.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63" Type="http://schemas.openxmlformats.org/officeDocument/2006/relationships/slideLayout" Target="../slideLayouts/slideLayout178.xml"/><Relationship Id="rId68" Type="http://schemas.openxmlformats.org/officeDocument/2006/relationships/slideLayout" Target="../slideLayouts/slideLayout183.xml"/><Relationship Id="rId7" Type="http://schemas.openxmlformats.org/officeDocument/2006/relationships/slideLayout" Target="../slideLayouts/slideLayout122.xml"/><Relationship Id="rId71" Type="http://schemas.openxmlformats.org/officeDocument/2006/relationships/vmlDrawing" Target="../drawings/vmlDrawing1.v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9" Type="http://schemas.openxmlformats.org/officeDocument/2006/relationships/slideLayout" Target="../slideLayouts/slideLayout144.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66" Type="http://schemas.openxmlformats.org/officeDocument/2006/relationships/slideLayout" Target="../slideLayouts/slideLayout181.xml"/><Relationship Id="rId74" Type="http://schemas.openxmlformats.org/officeDocument/2006/relationships/image" Target="../media/image12.emf"/><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61" Type="http://schemas.openxmlformats.org/officeDocument/2006/relationships/slideLayout" Target="../slideLayouts/slideLayout176.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65" Type="http://schemas.openxmlformats.org/officeDocument/2006/relationships/slideLayout" Target="../slideLayouts/slideLayout180.xml"/><Relationship Id="rId73" Type="http://schemas.openxmlformats.org/officeDocument/2006/relationships/oleObject" Target="../embeddings/oleObject1.bin"/><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56" Type="http://schemas.openxmlformats.org/officeDocument/2006/relationships/slideLayout" Target="../slideLayouts/slideLayout171.xml"/><Relationship Id="rId64" Type="http://schemas.openxmlformats.org/officeDocument/2006/relationships/slideLayout" Target="../slideLayouts/slideLayout179.xml"/><Relationship Id="rId69" Type="http://schemas.openxmlformats.org/officeDocument/2006/relationships/slideLayout" Target="../slideLayouts/slideLayout184.xml"/><Relationship Id="rId8" Type="http://schemas.openxmlformats.org/officeDocument/2006/relationships/slideLayout" Target="../slideLayouts/slideLayout123.xml"/><Relationship Id="rId51" Type="http://schemas.openxmlformats.org/officeDocument/2006/relationships/slideLayout" Target="../slideLayouts/slideLayout166.xml"/><Relationship Id="rId72" Type="http://schemas.openxmlformats.org/officeDocument/2006/relationships/tags" Target="../tags/tag1.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67" Type="http://schemas.openxmlformats.org/officeDocument/2006/relationships/slideLayout" Target="../slideLayouts/slideLayout182.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70" Type="http://schemas.openxmlformats.org/officeDocument/2006/relationships/theme" Target="../theme/theme8.xml"/><Relationship Id="rId1" Type="http://schemas.openxmlformats.org/officeDocument/2006/relationships/slideLayout" Target="../slideLayouts/slideLayout116.xml"/><Relationship Id="rId6"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9" Type="http://schemas.openxmlformats.org/officeDocument/2006/relationships/slideLayout" Target="../slideLayouts/slideLayout223.xml"/><Relationship Id="rId21" Type="http://schemas.openxmlformats.org/officeDocument/2006/relationships/slideLayout" Target="../slideLayouts/slideLayout205.xml"/><Relationship Id="rId34" Type="http://schemas.openxmlformats.org/officeDocument/2006/relationships/slideLayout" Target="../slideLayouts/slideLayout218.xml"/><Relationship Id="rId42" Type="http://schemas.openxmlformats.org/officeDocument/2006/relationships/slideLayout" Target="../slideLayouts/slideLayout226.xml"/><Relationship Id="rId47" Type="http://schemas.openxmlformats.org/officeDocument/2006/relationships/slideLayout" Target="../slideLayouts/slideLayout231.xml"/><Relationship Id="rId50" Type="http://schemas.openxmlformats.org/officeDocument/2006/relationships/slideLayout" Target="../slideLayouts/slideLayout234.xml"/><Relationship Id="rId55" Type="http://schemas.openxmlformats.org/officeDocument/2006/relationships/slideLayout" Target="../slideLayouts/slideLayout239.xml"/><Relationship Id="rId63" Type="http://schemas.openxmlformats.org/officeDocument/2006/relationships/slideLayout" Target="../slideLayouts/slideLayout247.xml"/><Relationship Id="rId68" Type="http://schemas.openxmlformats.org/officeDocument/2006/relationships/slideLayout" Target="../slideLayouts/slideLayout252.xml"/><Relationship Id="rId7" Type="http://schemas.openxmlformats.org/officeDocument/2006/relationships/slideLayout" Target="../slideLayouts/slideLayout191.xml"/><Relationship Id="rId71" Type="http://schemas.openxmlformats.org/officeDocument/2006/relationships/vmlDrawing" Target="../drawings/vmlDrawing69.v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9" Type="http://schemas.openxmlformats.org/officeDocument/2006/relationships/slideLayout" Target="../slideLayouts/slideLayout213.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40" Type="http://schemas.openxmlformats.org/officeDocument/2006/relationships/slideLayout" Target="../slideLayouts/slideLayout224.xml"/><Relationship Id="rId45" Type="http://schemas.openxmlformats.org/officeDocument/2006/relationships/slideLayout" Target="../slideLayouts/slideLayout229.xml"/><Relationship Id="rId53" Type="http://schemas.openxmlformats.org/officeDocument/2006/relationships/slideLayout" Target="../slideLayouts/slideLayout237.xml"/><Relationship Id="rId58" Type="http://schemas.openxmlformats.org/officeDocument/2006/relationships/slideLayout" Target="../slideLayouts/slideLayout242.xml"/><Relationship Id="rId66" Type="http://schemas.openxmlformats.org/officeDocument/2006/relationships/slideLayout" Target="../slideLayouts/slideLayout250.xml"/><Relationship Id="rId74" Type="http://schemas.openxmlformats.org/officeDocument/2006/relationships/image" Target="../media/image12.emf"/><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49" Type="http://schemas.openxmlformats.org/officeDocument/2006/relationships/slideLayout" Target="../slideLayouts/slideLayout233.xml"/><Relationship Id="rId57" Type="http://schemas.openxmlformats.org/officeDocument/2006/relationships/slideLayout" Target="../slideLayouts/slideLayout241.xml"/><Relationship Id="rId61" Type="http://schemas.openxmlformats.org/officeDocument/2006/relationships/slideLayout" Target="../slideLayouts/slideLayout245.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31" Type="http://schemas.openxmlformats.org/officeDocument/2006/relationships/slideLayout" Target="../slideLayouts/slideLayout215.xml"/><Relationship Id="rId44" Type="http://schemas.openxmlformats.org/officeDocument/2006/relationships/slideLayout" Target="../slideLayouts/slideLayout228.xml"/><Relationship Id="rId52" Type="http://schemas.openxmlformats.org/officeDocument/2006/relationships/slideLayout" Target="../slideLayouts/slideLayout236.xml"/><Relationship Id="rId60" Type="http://schemas.openxmlformats.org/officeDocument/2006/relationships/slideLayout" Target="../slideLayouts/slideLayout244.xml"/><Relationship Id="rId65" Type="http://schemas.openxmlformats.org/officeDocument/2006/relationships/slideLayout" Target="../slideLayouts/slideLayout249.xml"/><Relationship Id="rId73" Type="http://schemas.openxmlformats.org/officeDocument/2006/relationships/oleObject" Target="../embeddings/oleObject1.bin"/><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43" Type="http://schemas.openxmlformats.org/officeDocument/2006/relationships/slideLayout" Target="../slideLayouts/slideLayout227.xml"/><Relationship Id="rId48" Type="http://schemas.openxmlformats.org/officeDocument/2006/relationships/slideLayout" Target="../slideLayouts/slideLayout232.xml"/><Relationship Id="rId56" Type="http://schemas.openxmlformats.org/officeDocument/2006/relationships/slideLayout" Target="../slideLayouts/slideLayout240.xml"/><Relationship Id="rId64" Type="http://schemas.openxmlformats.org/officeDocument/2006/relationships/slideLayout" Target="../slideLayouts/slideLayout248.xml"/><Relationship Id="rId69" Type="http://schemas.openxmlformats.org/officeDocument/2006/relationships/slideLayout" Target="../slideLayouts/slideLayout253.xml"/><Relationship Id="rId8" Type="http://schemas.openxmlformats.org/officeDocument/2006/relationships/slideLayout" Target="../slideLayouts/slideLayout192.xml"/><Relationship Id="rId51" Type="http://schemas.openxmlformats.org/officeDocument/2006/relationships/slideLayout" Target="../slideLayouts/slideLayout235.xml"/><Relationship Id="rId72" Type="http://schemas.openxmlformats.org/officeDocument/2006/relationships/tags" Target="../tags/tag72.xml"/><Relationship Id="rId3" Type="http://schemas.openxmlformats.org/officeDocument/2006/relationships/slideLayout" Target="../slideLayouts/slideLayout187.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slideLayout" Target="../slideLayouts/slideLayout222.xml"/><Relationship Id="rId46" Type="http://schemas.openxmlformats.org/officeDocument/2006/relationships/slideLayout" Target="../slideLayouts/slideLayout230.xml"/><Relationship Id="rId59" Type="http://schemas.openxmlformats.org/officeDocument/2006/relationships/slideLayout" Target="../slideLayouts/slideLayout243.xml"/><Relationship Id="rId67" Type="http://schemas.openxmlformats.org/officeDocument/2006/relationships/slideLayout" Target="../slideLayouts/slideLayout251.xml"/><Relationship Id="rId20" Type="http://schemas.openxmlformats.org/officeDocument/2006/relationships/slideLayout" Target="../slideLayouts/slideLayout204.xml"/><Relationship Id="rId41" Type="http://schemas.openxmlformats.org/officeDocument/2006/relationships/slideLayout" Target="../slideLayouts/slideLayout225.xml"/><Relationship Id="rId54" Type="http://schemas.openxmlformats.org/officeDocument/2006/relationships/slideLayout" Target="../slideLayouts/slideLayout238.xml"/><Relationship Id="rId62" Type="http://schemas.openxmlformats.org/officeDocument/2006/relationships/slideLayout" Target="../slideLayouts/slideLayout246.xml"/><Relationship Id="rId70" Type="http://schemas.openxmlformats.org/officeDocument/2006/relationships/theme" Target="../theme/theme9.xml"/><Relationship Id="rId1" Type="http://schemas.openxmlformats.org/officeDocument/2006/relationships/slideLayout" Target="../slideLayouts/slideLayout185.xml"/><Relationship Id="rId6" Type="http://schemas.openxmlformats.org/officeDocument/2006/relationships/slideLayout" Target="../slideLayouts/slideLayout1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9" name="Rectangle 8"/>
          <p:cNvSpPr/>
          <p:nvPr userDrawn="1"/>
        </p:nvSpPr>
        <p:spPr bwMode="invGray">
          <a:xfrm>
            <a:off x="9735601" y="2128187"/>
            <a:ext cx="1976400" cy="694800"/>
          </a:xfrm>
          <a:prstGeom prst="rect">
            <a:avLst/>
          </a:prstGeom>
          <a:blipFill dpi="0" rotWithShape="1">
            <a:blip r:embed="rId2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userDrawn="1"/>
        </p:nvSpPr>
        <p:spPr bwMode="gray">
          <a:xfrm>
            <a:off x="9735601" y="379578"/>
            <a:ext cx="1976400" cy="694800"/>
          </a:xfrm>
          <a:prstGeom prst="rect">
            <a:avLst/>
          </a:prstGeom>
          <a:blipFill dpi="0" rotWithShape="1">
            <a:blip r:embed="rId2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TextBox 9"/>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a:p>
        </p:txBody>
      </p:sp>
    </p:spTree>
    <p:extLst>
      <p:ext uri="{BB962C8B-B14F-4D97-AF65-F5344CB8AC3E}">
        <p14:creationId xmlns:p14="http://schemas.microsoft.com/office/powerpoint/2010/main" val="23884498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26" r:id="rId12"/>
    <p:sldLayoutId id="2147483719" r:id="rId13"/>
    <p:sldLayoutId id="2147483720" r:id="rId14"/>
    <p:sldLayoutId id="2147483744" r:id="rId15"/>
    <p:sldLayoutId id="2147484207" r:id="rId16"/>
    <p:sldLayoutId id="2147484208" r:id="rId17"/>
    <p:sldLayoutId id="2147484209" r:id="rId18"/>
    <p:sldLayoutId id="2147484210" r:id="rId19"/>
    <p:sldLayoutId id="2147484211" r:id="rId20"/>
    <p:sldLayoutId id="2147484212" r:id="rId21"/>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3840" userDrawn="1">
          <p15:clr>
            <a:srgbClr val="F26B43"/>
          </p15:clr>
        </p15:guide>
        <p15:guide id="4" pos="302" userDrawn="1">
          <p15:clr>
            <a:srgbClr val="F26B43"/>
          </p15:clr>
        </p15:guide>
        <p15:guide id="5" pos="7379" userDrawn="1">
          <p15:clr>
            <a:srgbClr val="F26B43"/>
          </p15:clr>
        </p15:guide>
        <p15:guide id="6" pos="3761" userDrawn="1">
          <p15:clr>
            <a:srgbClr val="F26B43"/>
          </p15:clr>
        </p15:guide>
        <p15:guide id="7" pos="3919"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9" name="Rectangle 8"/>
          <p:cNvSpPr/>
          <p:nvPr userDrawn="1"/>
        </p:nvSpPr>
        <p:spPr bwMode="invGray">
          <a:xfrm>
            <a:off x="9735601" y="2128187"/>
            <a:ext cx="1976400" cy="694800"/>
          </a:xfrm>
          <a:prstGeom prst="rect">
            <a:avLst/>
          </a:prstGeom>
          <a:blipFill dpi="0" rotWithShape="1">
            <a:blip r:embed="rId1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userDrawn="1"/>
        </p:nvSpPr>
        <p:spPr bwMode="gray">
          <a:xfrm>
            <a:off x="9735601" y="379578"/>
            <a:ext cx="1976400" cy="694800"/>
          </a:xfrm>
          <a:prstGeom prst="rect">
            <a:avLst/>
          </a:prstGeom>
          <a:blipFill dpi="0" rotWithShape="1">
            <a:blip r:embed="rId17"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TextBox 9"/>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a:p>
        </p:txBody>
      </p:sp>
    </p:spTree>
    <p:extLst>
      <p:ext uri="{BB962C8B-B14F-4D97-AF65-F5344CB8AC3E}">
        <p14:creationId xmlns:p14="http://schemas.microsoft.com/office/powerpoint/2010/main" val="2479762624"/>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2"/>
            </p:custDataLst>
            <p:extLst>
              <p:ext uri="{D42A27DB-BD31-4B8C-83A1-F6EECF244321}">
                <p14:modId xmlns:p14="http://schemas.microsoft.com/office/powerpoint/2010/main" val="15715549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89"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5" name="TextBox 4">
            <a:extLst>
              <a:ext uri="{FF2B5EF4-FFF2-40B4-BE49-F238E27FC236}">
                <a16:creationId xmlns:a16="http://schemas.microsoft.com/office/drawing/2014/main" id="{8F3606B3-3C6C-4C57-92AD-F65DF0E1162B}"/>
              </a:ext>
            </a:extLst>
          </p:cNvPr>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722717857"/>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 id="2147484105" r:id="rId16"/>
    <p:sldLayoutId id="2147484106" r:id="rId17"/>
    <p:sldLayoutId id="2147484107" r:id="rId18"/>
    <p:sldLayoutId id="2147484108" r:id="rId19"/>
    <p:sldLayoutId id="2147484109" r:id="rId20"/>
    <p:sldLayoutId id="2147484110" r:id="rId21"/>
    <p:sldLayoutId id="2147484111" r:id="rId22"/>
    <p:sldLayoutId id="2147484112" r:id="rId23"/>
    <p:sldLayoutId id="2147484113" r:id="rId24"/>
    <p:sldLayoutId id="2147484114" r:id="rId25"/>
    <p:sldLayoutId id="2147484115" r:id="rId26"/>
    <p:sldLayoutId id="2147484116" r:id="rId27"/>
    <p:sldLayoutId id="2147484117" r:id="rId28"/>
    <p:sldLayoutId id="2147484118" r:id="rId29"/>
    <p:sldLayoutId id="2147484119" r:id="rId30"/>
    <p:sldLayoutId id="2147484120" r:id="rId31"/>
    <p:sldLayoutId id="2147484121" r:id="rId32"/>
    <p:sldLayoutId id="2147484122" r:id="rId33"/>
    <p:sldLayoutId id="2147484123" r:id="rId34"/>
    <p:sldLayoutId id="2147484124" r:id="rId35"/>
    <p:sldLayoutId id="2147484125" r:id="rId36"/>
    <p:sldLayoutId id="2147484126" r:id="rId37"/>
    <p:sldLayoutId id="2147484127" r:id="rId38"/>
    <p:sldLayoutId id="2147484128" r:id="rId39"/>
    <p:sldLayoutId id="2147484129" r:id="rId40"/>
    <p:sldLayoutId id="2147484130" r:id="rId41"/>
    <p:sldLayoutId id="2147484131" r:id="rId42"/>
    <p:sldLayoutId id="2147484132" r:id="rId43"/>
    <p:sldLayoutId id="2147484133" r:id="rId44"/>
    <p:sldLayoutId id="2147484134" r:id="rId45"/>
    <p:sldLayoutId id="2147484135" r:id="rId46"/>
    <p:sldLayoutId id="2147484136" r:id="rId47"/>
    <p:sldLayoutId id="2147484137" r:id="rId48"/>
    <p:sldLayoutId id="2147484138" r:id="rId49"/>
    <p:sldLayoutId id="2147484139" r:id="rId50"/>
    <p:sldLayoutId id="2147484140" r:id="rId51"/>
    <p:sldLayoutId id="2147484141" r:id="rId52"/>
    <p:sldLayoutId id="2147484142" r:id="rId53"/>
    <p:sldLayoutId id="2147484143" r:id="rId54"/>
    <p:sldLayoutId id="2147484144" r:id="rId55"/>
    <p:sldLayoutId id="2147484145" r:id="rId56"/>
    <p:sldLayoutId id="2147484146" r:id="rId57"/>
    <p:sldLayoutId id="2147484147" r:id="rId58"/>
    <p:sldLayoutId id="2147484148" r:id="rId59"/>
    <p:sldLayoutId id="2147484149" r:id="rId60"/>
    <p:sldLayoutId id="2147484150" r:id="rId61"/>
    <p:sldLayoutId id="2147484151" r:id="rId62"/>
    <p:sldLayoutId id="2147484152" r:id="rId63"/>
    <p:sldLayoutId id="2147484153" r:id="rId64"/>
    <p:sldLayoutId id="2147484154" r:id="rId65"/>
    <p:sldLayoutId id="2147484155" r:id="rId66"/>
    <p:sldLayoutId id="2147484156" r:id="rId67"/>
    <p:sldLayoutId id="2147484157" r:id="rId68"/>
    <p:sldLayoutId id="2147484159" r:id="rId6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lnSpc>
          <a:spcPct val="90000"/>
        </a:lnSpc>
        <a:spcBef>
          <a:spcPct val="0"/>
        </a:spcBef>
        <a:buNone/>
        <a:defRPr sz="2400" kern="1200">
          <a:solidFill>
            <a:srgbClr val="00244C"/>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a:p>
        </p:txBody>
      </p:sp>
      <p:sp>
        <p:nvSpPr>
          <p:cNvPr id="3" name="Text Placeholder 2"/>
          <p:cNvSpPr>
            <a:spLocks noGrp="1"/>
          </p:cNvSpPr>
          <p:nvPr>
            <p:ph type="body" idx="1"/>
          </p:nvPr>
        </p:nvSpPr>
        <p:spPr bwMode="invGray">
          <a:xfrm>
            <a:off x="480001"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bwMode="invGray">
          <a:xfrm>
            <a:off x="480001" y="6580588"/>
            <a:ext cx="790001"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endParaRPr lang="en-GB"/>
          </a:p>
        </p:txBody>
      </p:sp>
      <p:sp>
        <p:nvSpPr>
          <p:cNvPr id="9" name="Rectangle 8"/>
          <p:cNvSpPr/>
          <p:nvPr/>
        </p:nvSpPr>
        <p:spPr bwMode="invGray">
          <a:xfrm>
            <a:off x="9735601" y="2128187"/>
            <a:ext cx="1976400" cy="694800"/>
          </a:xfrm>
          <a:prstGeom prst="rect">
            <a:avLst/>
          </a:prstGeom>
          <a:blipFill dpi="0" rotWithShape="1">
            <a:blip r:embed="rId1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12" name="Rectangle 11"/>
          <p:cNvSpPr/>
          <p:nvPr/>
        </p:nvSpPr>
        <p:spPr bwMode="gray">
          <a:xfrm>
            <a:off x="9735601" y="379578"/>
            <a:ext cx="1976400" cy="694800"/>
          </a:xfrm>
          <a:prstGeom prst="rect">
            <a:avLst/>
          </a:prstGeom>
          <a:blipFill dpi="0" rotWithShape="1">
            <a:blip r:embed="rId2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10" name="TextBox 9"/>
          <p:cNvSpPr txBox="1"/>
          <p:nvPr/>
        </p:nvSpPr>
        <p:spPr>
          <a:xfrm>
            <a:off x="10924210" y="6443005"/>
            <a:ext cx="815927" cy="213585"/>
          </a:xfrm>
          <a:prstGeom prst="rect">
            <a:avLst/>
          </a:prstGeom>
          <a:noFill/>
        </p:spPr>
        <p:txBody>
          <a:bodyPr wrap="square" rtlCol="0">
            <a:spAutoFit/>
          </a:bodyPr>
          <a:lstStyle/>
          <a:p>
            <a:pPr algn="r"/>
            <a:fld id="{9EA6F9D1-EB2F-4D6C-81E8-3837DA20DC09}" type="slidenum">
              <a:rPr lang="en-US" sz="788" smtClean="0"/>
              <a:pPr algn="r"/>
              <a:t>‹#›</a:t>
            </a:fld>
            <a:endParaRPr lang="en-US" sz="900"/>
          </a:p>
        </p:txBody>
      </p:sp>
    </p:spTree>
    <p:extLst>
      <p:ext uri="{BB962C8B-B14F-4D97-AF65-F5344CB8AC3E}">
        <p14:creationId xmlns:p14="http://schemas.microsoft.com/office/powerpoint/2010/main" val="512483976"/>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 id="2147484185" r:id="rId12"/>
    <p:sldLayoutId id="2147484186" r:id="rId13"/>
    <p:sldLayoutId id="2147484187" r:id="rId14"/>
    <p:sldLayoutId id="2147484188" r:id="rId15"/>
    <p:sldLayoutId id="2147484189" r:id="rId16"/>
    <p:sldLayoutId id="2147484190" r:id="rId17"/>
  </p:sldLayoutIdLst>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0" indent="0" algn="l" defTabSz="685800" rtl="0" eaLnBrk="1" latinLnBrk="0" hangingPunct="1">
        <a:lnSpc>
          <a:spcPct val="110000"/>
        </a:lnSpc>
        <a:spcBef>
          <a:spcPts val="750"/>
        </a:spcBef>
        <a:spcAft>
          <a:spcPts val="450"/>
        </a:spcAft>
        <a:buClr>
          <a:schemeClr val="tx1"/>
        </a:buClr>
        <a:buSzPct val="80000"/>
        <a:buFontTx/>
        <a:buNone/>
        <a:defRPr sz="1050" b="0" kern="1200">
          <a:solidFill>
            <a:schemeClr val="tx1"/>
          </a:solidFill>
          <a:latin typeface="+mn-lt"/>
          <a:ea typeface="+mn-ea"/>
          <a:cs typeface="Times New Roman" panose="02020603050405020304" pitchFamily="18" charset="0"/>
        </a:defRPr>
      </a:lvl1pPr>
      <a:lvl2pPr marL="350044"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2pPr>
      <a:lvl3pPr marL="62031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3pPr>
      <a:lvl4pPr marL="88463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tabLst>
          <a:tab pos="806054" algn="l"/>
        </a:tabLst>
        <a:defRPr sz="1050" kern="1200">
          <a:solidFill>
            <a:schemeClr val="tx1"/>
          </a:solidFill>
          <a:latin typeface="+mn-lt"/>
          <a:ea typeface="+mn-ea"/>
          <a:cs typeface="+mn-cs"/>
        </a:defRPr>
      </a:lvl4pPr>
      <a:lvl5pPr marL="1212056" indent="-269081"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1546622" indent="-269081"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832D776C-9C28-4069-AFCF-F5F1ED0FBEE7}" type="datetime1">
              <a:rPr lang="en-US" smtClean="0"/>
              <a:t>7/19/2022</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9" name="Rectangle 8"/>
          <p:cNvSpPr/>
          <p:nvPr userDrawn="1"/>
        </p:nvSpPr>
        <p:spPr bwMode="invGray">
          <a:xfrm>
            <a:off x="9735601" y="2128187"/>
            <a:ext cx="1976400" cy="694800"/>
          </a:xfrm>
          <a:prstGeom prst="rect">
            <a:avLst/>
          </a:prstGeom>
          <a:blipFill dpi="0" rotWithShape="1">
            <a:blip r:embed="rId1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userDrawn="1"/>
        </p:nvSpPr>
        <p:spPr bwMode="gray">
          <a:xfrm>
            <a:off x="9735601" y="379578"/>
            <a:ext cx="1976400" cy="694800"/>
          </a:xfrm>
          <a:prstGeom prst="rect">
            <a:avLst/>
          </a:prstGeom>
          <a:blipFill dpi="0" rotWithShape="1">
            <a:blip r:embed="rId1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TextBox 9"/>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a:p>
        </p:txBody>
      </p:sp>
    </p:spTree>
    <p:extLst>
      <p:ext uri="{BB962C8B-B14F-4D97-AF65-F5344CB8AC3E}">
        <p14:creationId xmlns:p14="http://schemas.microsoft.com/office/powerpoint/2010/main" val="2326891823"/>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97800F-5835-40BA-B0DD-016F8C453ADA}"/>
              </a:ext>
            </a:extLst>
          </p:cNvPr>
          <p:cNvSpPr/>
          <p:nvPr userDrawn="1"/>
        </p:nvSpPr>
        <p:spPr bwMode="invGray">
          <a:xfrm>
            <a:off x="9735601" y="2128187"/>
            <a:ext cx="1976400" cy="694800"/>
          </a:xfrm>
          <a:prstGeom prst="rect">
            <a:avLst/>
          </a:prstGeom>
          <a:blipFill dpi="0" rotWithShape="1">
            <a:blip r:embed="rId30"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Rectangle 2">
            <a:extLst>
              <a:ext uri="{FF2B5EF4-FFF2-40B4-BE49-F238E27FC236}">
                <a16:creationId xmlns:a16="http://schemas.microsoft.com/office/drawing/2014/main" id="{7D46032B-4DD8-421F-9F75-61353E365E38}"/>
              </a:ext>
            </a:extLst>
          </p:cNvPr>
          <p:cNvSpPr/>
          <p:nvPr userDrawn="1"/>
        </p:nvSpPr>
        <p:spPr bwMode="gray">
          <a:xfrm>
            <a:off x="9735601" y="379578"/>
            <a:ext cx="1976400" cy="694800"/>
          </a:xfrm>
          <a:prstGeom prst="rect">
            <a:avLst/>
          </a:prstGeom>
          <a:blipFill dpi="0" rotWithShape="1">
            <a:blip r:embed="rId31"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4" name="TextBox 3">
            <a:extLst>
              <a:ext uri="{FF2B5EF4-FFF2-40B4-BE49-F238E27FC236}">
                <a16:creationId xmlns:a16="http://schemas.microsoft.com/office/drawing/2014/main" id="{1AEBB8FD-445B-4E00-9358-68552584D77A}"/>
              </a:ext>
            </a:extLst>
          </p:cNvPr>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a:p>
        </p:txBody>
      </p:sp>
    </p:spTree>
    <p:extLst>
      <p:ext uri="{BB962C8B-B14F-4D97-AF65-F5344CB8AC3E}">
        <p14:creationId xmlns:p14="http://schemas.microsoft.com/office/powerpoint/2010/main" val="1916435786"/>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 id="2147484227" r:id="rId14"/>
    <p:sldLayoutId id="2147484228" r:id="rId15"/>
    <p:sldLayoutId id="2147484229" r:id="rId16"/>
    <p:sldLayoutId id="2147484230" r:id="rId17"/>
    <p:sldLayoutId id="2147484231" r:id="rId18"/>
    <p:sldLayoutId id="2147484232" r:id="rId19"/>
    <p:sldLayoutId id="2147484233" r:id="rId20"/>
    <p:sldLayoutId id="2147484234" r:id="rId21"/>
    <p:sldLayoutId id="2147484235" r:id="rId22"/>
    <p:sldLayoutId id="2147484236" r:id="rId23"/>
    <p:sldLayoutId id="2147484237" r:id="rId24"/>
    <p:sldLayoutId id="2147484238" r:id="rId25"/>
    <p:sldLayoutId id="2147484239" r:id="rId26"/>
    <p:sldLayoutId id="2147484240" r:id="rId27"/>
    <p:sldLayoutId id="2147484241" r:id="rId28"/>
  </p:sldLayoutIdLst>
  <p:hf hdr="0" ftr="0" dt="0"/>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3840" userDrawn="1">
          <p15:clr>
            <a:srgbClr val="F26B43"/>
          </p15:clr>
        </p15:guide>
        <p15:guide id="4" pos="302" userDrawn="1">
          <p15:clr>
            <a:srgbClr val="F26B43"/>
          </p15:clr>
        </p15:guide>
        <p15:guide id="5" pos="7379" userDrawn="1">
          <p15:clr>
            <a:srgbClr val="F26B43"/>
          </p15:clr>
        </p15:guide>
        <p15:guide id="6" pos="3761" userDrawn="1">
          <p15:clr>
            <a:srgbClr val="F26B43"/>
          </p15:clr>
        </p15:guide>
        <p15:guide id="7" pos="3919"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03309"/>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 id="2147484254" r:id="rId12"/>
    <p:sldLayoutId id="2147484255" r:id="rId13"/>
    <p:sldLayoutId id="2147484256" r:id="rId14"/>
    <p:sldLayoutId id="2147484257" r:id="rId15"/>
    <p:sldLayoutId id="2147484258" r:id="rId16"/>
    <p:sldLayoutId id="2147484259" r:id="rId17"/>
    <p:sldLayoutId id="2147484260" r:id="rId18"/>
    <p:sldLayoutId id="2147484261" r:id="rId19"/>
    <p:sldLayoutId id="2147484262" r:id="rId20"/>
    <p:sldLayoutId id="2147484263" r:id="rId21"/>
    <p:sldLayoutId id="2147484264" r:id="rId22"/>
    <p:sldLayoutId id="2147484265" r:id="rId23"/>
    <p:sldLayoutId id="2147484266" r:id="rId24"/>
    <p:sldLayoutId id="2147484267" r:id="rId25"/>
    <p:sldLayoutId id="2147484268" r:id="rId26"/>
    <p:sldLayoutId id="2147484269" r:id="rId27"/>
    <p:sldLayoutId id="2147484270" r:id="rId28"/>
    <p:sldLayoutId id="2147484271" r:id="rId29"/>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9266"/>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 id="2147484290" r:id="rId18"/>
    <p:sldLayoutId id="2147484291" r:id="rId19"/>
    <p:sldLayoutId id="2147484292" r:id="rId20"/>
    <p:sldLayoutId id="2147484293" r:id="rId21"/>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4A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endParaRPr lang="en-GB" noProof="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endParaRPr lang="en-GB" noProof="0"/>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bg2"/>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sp>
        <p:nvSpPr>
          <p:cNvPr id="9" name="Rectangle 8"/>
          <p:cNvSpPr/>
          <p:nvPr userDrawn="1"/>
        </p:nvSpPr>
        <p:spPr bwMode="invGray">
          <a:xfrm>
            <a:off x="9735601" y="371958"/>
            <a:ext cx="1976400" cy="694800"/>
          </a:xfrm>
          <a:prstGeom prst="rect">
            <a:avLst/>
          </a:prstGeom>
          <a:blipFill dpi="0" rotWithShape="1">
            <a:blip r:embed="rId17"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422224977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hdr="0" ftr="0" dt="0"/>
  <p:txStyles>
    <p:titleStyle>
      <a:lvl1pPr algn="l" defTabSz="9144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bg1"/>
        </a:buClr>
        <a:buSzPct val="80000"/>
        <a:buFontTx/>
        <a:buNone/>
        <a:defRPr sz="1400" b="0" kern="1200">
          <a:solidFill>
            <a:schemeClr val="bg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tabLst>
          <a:tab pos="1074738" algn="l"/>
        </a:tabLst>
        <a:defRPr sz="1400" kern="1200">
          <a:solidFill>
            <a:schemeClr val="bg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5pPr>
      <a:lvl6pPr marL="2062163" indent="-358775" algn="l" defTabSz="914400" rtl="0" eaLnBrk="1" latinLnBrk="0" hangingPunct="1">
        <a:lnSpc>
          <a:spcPct val="90000"/>
        </a:lnSpc>
        <a:spcBef>
          <a:spcPts val="500"/>
        </a:spcBef>
        <a:buClr>
          <a:schemeClr val="bg1"/>
        </a:buClr>
        <a:buFont typeface="Arial" panose="020B0604020202020204" pitchFamily="34" charset="0"/>
        <a:buChar char="•"/>
        <a:defRPr sz="14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a:p>
        </p:txBody>
      </p:sp>
      <p:sp>
        <p:nvSpPr>
          <p:cNvPr id="3" name="Text Placeholder 2"/>
          <p:cNvSpPr>
            <a:spLocks noGrp="1"/>
          </p:cNvSpPr>
          <p:nvPr>
            <p:ph type="body" idx="1"/>
          </p:nvPr>
        </p:nvSpPr>
        <p:spPr bwMode="invGray">
          <a:xfrm>
            <a:off x="480001"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bwMode="invGray">
          <a:xfrm>
            <a:off x="480001" y="6580588"/>
            <a:ext cx="790001"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endParaRPr lang="en-GB"/>
          </a:p>
        </p:txBody>
      </p:sp>
      <p:sp>
        <p:nvSpPr>
          <p:cNvPr id="9" name="Rectangle 8"/>
          <p:cNvSpPr/>
          <p:nvPr/>
        </p:nvSpPr>
        <p:spPr bwMode="invGray">
          <a:xfrm>
            <a:off x="9735601" y="2128187"/>
            <a:ext cx="1976400" cy="694800"/>
          </a:xfrm>
          <a:prstGeom prst="rect">
            <a:avLst/>
          </a:prstGeom>
          <a:blipFill dpi="0" rotWithShape="1">
            <a:blip r:embed="rId19"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12" name="Rectangle 11"/>
          <p:cNvSpPr/>
          <p:nvPr/>
        </p:nvSpPr>
        <p:spPr bwMode="gray">
          <a:xfrm>
            <a:off x="9735601" y="379578"/>
            <a:ext cx="1976400" cy="694800"/>
          </a:xfrm>
          <a:prstGeom prst="rect">
            <a:avLst/>
          </a:prstGeom>
          <a:blipFill dpi="0" rotWithShape="1">
            <a:blip r:embed="rId20"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10" name="TextBox 9"/>
          <p:cNvSpPr txBox="1"/>
          <p:nvPr/>
        </p:nvSpPr>
        <p:spPr>
          <a:xfrm>
            <a:off x="10924210" y="6443005"/>
            <a:ext cx="815927" cy="213585"/>
          </a:xfrm>
          <a:prstGeom prst="rect">
            <a:avLst/>
          </a:prstGeom>
          <a:noFill/>
        </p:spPr>
        <p:txBody>
          <a:bodyPr wrap="square" rtlCol="0">
            <a:spAutoFit/>
          </a:bodyPr>
          <a:lstStyle/>
          <a:p>
            <a:pPr algn="r"/>
            <a:fld id="{9EA6F9D1-EB2F-4D6C-81E8-3837DA20DC09}" type="slidenum">
              <a:rPr lang="en-US" sz="788" smtClean="0"/>
              <a:pPr algn="r"/>
              <a:t>‹#›</a:t>
            </a:fld>
            <a:endParaRPr lang="en-US" sz="900"/>
          </a:p>
        </p:txBody>
      </p:sp>
    </p:spTree>
    <p:extLst>
      <p:ext uri="{BB962C8B-B14F-4D97-AF65-F5344CB8AC3E}">
        <p14:creationId xmlns:p14="http://schemas.microsoft.com/office/powerpoint/2010/main" val="215554567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hdr="0" ftr="0" dt="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0" indent="0" algn="l" defTabSz="685800" rtl="0" eaLnBrk="1" latinLnBrk="0" hangingPunct="1">
        <a:lnSpc>
          <a:spcPct val="110000"/>
        </a:lnSpc>
        <a:spcBef>
          <a:spcPts val="750"/>
        </a:spcBef>
        <a:spcAft>
          <a:spcPts val="450"/>
        </a:spcAft>
        <a:buClr>
          <a:schemeClr val="tx1"/>
        </a:buClr>
        <a:buSzPct val="80000"/>
        <a:buFontTx/>
        <a:buNone/>
        <a:defRPr sz="1050" b="0" kern="1200">
          <a:solidFill>
            <a:schemeClr val="tx1"/>
          </a:solidFill>
          <a:latin typeface="+mn-lt"/>
          <a:ea typeface="+mn-ea"/>
          <a:cs typeface="Times New Roman" panose="02020603050405020304" pitchFamily="18" charset="0"/>
        </a:defRPr>
      </a:lvl1pPr>
      <a:lvl2pPr marL="350044"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2pPr>
      <a:lvl3pPr marL="62031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3pPr>
      <a:lvl4pPr marL="88463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tabLst>
          <a:tab pos="806054" algn="l"/>
        </a:tabLst>
        <a:defRPr sz="1050" kern="1200">
          <a:solidFill>
            <a:schemeClr val="tx1"/>
          </a:solidFill>
          <a:latin typeface="+mn-lt"/>
          <a:ea typeface="+mn-ea"/>
          <a:cs typeface="+mn-cs"/>
        </a:defRPr>
      </a:lvl4pPr>
      <a:lvl5pPr marL="1212056" indent="-269081"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1546622" indent="-269081"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9" name="Rectangle 8"/>
          <p:cNvSpPr/>
          <p:nvPr userDrawn="1"/>
        </p:nvSpPr>
        <p:spPr bwMode="invGray">
          <a:xfrm>
            <a:off x="9735601" y="2128187"/>
            <a:ext cx="1976400" cy="694800"/>
          </a:xfrm>
          <a:prstGeom prst="rect">
            <a:avLst/>
          </a:prstGeom>
          <a:blipFill dpi="0" rotWithShape="1">
            <a:blip r:embed="rId1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userDrawn="1"/>
        </p:nvSpPr>
        <p:spPr bwMode="gray">
          <a:xfrm>
            <a:off x="9735601" y="379578"/>
            <a:ext cx="1976400" cy="694800"/>
          </a:xfrm>
          <a:prstGeom prst="rect">
            <a:avLst/>
          </a:prstGeom>
          <a:blipFill dpi="0" rotWithShape="1">
            <a:blip r:embed="rId17"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TextBox 9"/>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a:p>
        </p:txBody>
      </p:sp>
    </p:spTree>
    <p:extLst>
      <p:ext uri="{BB962C8B-B14F-4D97-AF65-F5344CB8AC3E}">
        <p14:creationId xmlns:p14="http://schemas.microsoft.com/office/powerpoint/2010/main" val="37142878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9" name="Rectangle 8"/>
          <p:cNvSpPr/>
          <p:nvPr userDrawn="1"/>
        </p:nvSpPr>
        <p:spPr bwMode="invGray">
          <a:xfrm>
            <a:off x="9735601" y="2128187"/>
            <a:ext cx="1976400" cy="694800"/>
          </a:xfrm>
          <a:prstGeom prst="rect">
            <a:avLst/>
          </a:prstGeom>
          <a:blipFill dpi="0" rotWithShape="1">
            <a:blip r:embed="rId17"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userDrawn="1"/>
        </p:nvSpPr>
        <p:spPr bwMode="gray">
          <a:xfrm>
            <a:off x="9735601" y="379578"/>
            <a:ext cx="1976400" cy="694800"/>
          </a:xfrm>
          <a:prstGeom prst="rect">
            <a:avLst/>
          </a:prstGeom>
          <a:blipFill dpi="0" rotWithShape="1">
            <a:blip r:embed="rId18"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TextBox 9"/>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a:p>
        </p:txBody>
      </p:sp>
    </p:spTree>
    <p:extLst>
      <p:ext uri="{BB962C8B-B14F-4D97-AF65-F5344CB8AC3E}">
        <p14:creationId xmlns:p14="http://schemas.microsoft.com/office/powerpoint/2010/main" val="263557534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a:p>
        </p:txBody>
      </p:sp>
      <p:sp>
        <p:nvSpPr>
          <p:cNvPr id="3" name="Text Placeholder 2"/>
          <p:cNvSpPr>
            <a:spLocks noGrp="1"/>
          </p:cNvSpPr>
          <p:nvPr>
            <p:ph type="body" idx="1"/>
          </p:nvPr>
        </p:nvSpPr>
        <p:spPr bwMode="invGray">
          <a:xfrm>
            <a:off x="480001"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bwMode="invGray">
          <a:xfrm>
            <a:off x="480001" y="6580588"/>
            <a:ext cx="790001"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endParaRPr lang="en-GB"/>
          </a:p>
        </p:txBody>
      </p:sp>
      <p:sp>
        <p:nvSpPr>
          <p:cNvPr id="9" name="Rectangle 8"/>
          <p:cNvSpPr/>
          <p:nvPr/>
        </p:nvSpPr>
        <p:spPr bwMode="invGray">
          <a:xfrm>
            <a:off x="9735601" y="2128187"/>
            <a:ext cx="1976400" cy="694800"/>
          </a:xfrm>
          <a:prstGeom prst="rect">
            <a:avLst/>
          </a:prstGeom>
          <a:blipFill dpi="0" rotWithShape="1">
            <a:blip r:embed="rId19"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12" name="Rectangle 11"/>
          <p:cNvSpPr/>
          <p:nvPr/>
        </p:nvSpPr>
        <p:spPr bwMode="gray">
          <a:xfrm>
            <a:off x="9735601" y="379578"/>
            <a:ext cx="1976400" cy="694800"/>
          </a:xfrm>
          <a:prstGeom prst="rect">
            <a:avLst/>
          </a:prstGeom>
          <a:blipFill dpi="0" rotWithShape="1">
            <a:blip r:embed="rId20"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10" name="TextBox 9"/>
          <p:cNvSpPr txBox="1"/>
          <p:nvPr/>
        </p:nvSpPr>
        <p:spPr>
          <a:xfrm>
            <a:off x="10924210" y="6443005"/>
            <a:ext cx="815927" cy="213585"/>
          </a:xfrm>
          <a:prstGeom prst="rect">
            <a:avLst/>
          </a:prstGeom>
          <a:noFill/>
        </p:spPr>
        <p:txBody>
          <a:bodyPr wrap="square" rtlCol="0">
            <a:spAutoFit/>
          </a:bodyPr>
          <a:lstStyle/>
          <a:p>
            <a:pPr algn="r"/>
            <a:fld id="{9EA6F9D1-EB2F-4D6C-81E8-3837DA20DC09}" type="slidenum">
              <a:rPr lang="en-US" sz="788" smtClean="0"/>
              <a:pPr algn="r"/>
              <a:t>‹#›</a:t>
            </a:fld>
            <a:endParaRPr lang="en-US" sz="900"/>
          </a:p>
        </p:txBody>
      </p:sp>
    </p:spTree>
    <p:extLst>
      <p:ext uri="{BB962C8B-B14F-4D97-AF65-F5344CB8AC3E}">
        <p14:creationId xmlns:p14="http://schemas.microsoft.com/office/powerpoint/2010/main" val="352112545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hf hdr="0" ftr="0" dt="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0" indent="0" algn="l" defTabSz="685800" rtl="0" eaLnBrk="1" latinLnBrk="0" hangingPunct="1">
        <a:lnSpc>
          <a:spcPct val="110000"/>
        </a:lnSpc>
        <a:spcBef>
          <a:spcPts val="750"/>
        </a:spcBef>
        <a:spcAft>
          <a:spcPts val="450"/>
        </a:spcAft>
        <a:buClr>
          <a:schemeClr val="tx1"/>
        </a:buClr>
        <a:buSzPct val="80000"/>
        <a:buFontTx/>
        <a:buNone/>
        <a:defRPr sz="1050" b="0" kern="1200">
          <a:solidFill>
            <a:schemeClr val="tx1"/>
          </a:solidFill>
          <a:latin typeface="+mn-lt"/>
          <a:ea typeface="+mn-ea"/>
          <a:cs typeface="Times New Roman" panose="02020603050405020304" pitchFamily="18" charset="0"/>
        </a:defRPr>
      </a:lvl1pPr>
      <a:lvl2pPr marL="350044"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2pPr>
      <a:lvl3pPr marL="62031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3pPr>
      <a:lvl4pPr marL="88463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tabLst>
          <a:tab pos="806054" algn="l"/>
        </a:tabLst>
        <a:defRPr sz="1050" kern="1200">
          <a:solidFill>
            <a:schemeClr val="tx1"/>
          </a:solidFill>
          <a:latin typeface="+mn-lt"/>
          <a:ea typeface="+mn-ea"/>
          <a:cs typeface="+mn-cs"/>
        </a:defRPr>
      </a:lvl4pPr>
      <a:lvl5pPr marL="1212056" indent="-269081"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1546622" indent="-269081"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9" name="Rectangle 8"/>
          <p:cNvSpPr/>
          <p:nvPr userDrawn="1"/>
        </p:nvSpPr>
        <p:spPr bwMode="invGray">
          <a:xfrm>
            <a:off x="9735601" y="2128187"/>
            <a:ext cx="1976400" cy="694800"/>
          </a:xfrm>
          <a:prstGeom prst="rect">
            <a:avLst/>
          </a:prstGeom>
          <a:blipFill dpi="0" rotWithShape="1">
            <a:blip r:embed="rId18"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userDrawn="1"/>
        </p:nvSpPr>
        <p:spPr bwMode="gray">
          <a:xfrm>
            <a:off x="9735601" y="379578"/>
            <a:ext cx="1976400" cy="694800"/>
          </a:xfrm>
          <a:prstGeom prst="rect">
            <a:avLst/>
          </a:prstGeom>
          <a:blipFill dpi="0" rotWithShape="1">
            <a:blip r:embed="rId19"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TextBox 9"/>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a:p>
        </p:txBody>
      </p:sp>
    </p:spTree>
    <p:extLst>
      <p:ext uri="{BB962C8B-B14F-4D97-AF65-F5344CB8AC3E}">
        <p14:creationId xmlns:p14="http://schemas.microsoft.com/office/powerpoint/2010/main" val="59844215"/>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2"/>
            </p:custDataLst>
            <p:extLst>
              <p:ext uri="{D42A27DB-BD31-4B8C-83A1-F6EECF244321}">
                <p14:modId xmlns:p14="http://schemas.microsoft.com/office/powerpoint/2010/main" val="38508222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17"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5" name="TextBox 4">
            <a:extLst>
              <a:ext uri="{FF2B5EF4-FFF2-40B4-BE49-F238E27FC236}">
                <a16:creationId xmlns:a16="http://schemas.microsoft.com/office/drawing/2014/main" id="{8F3606B3-3C6C-4C57-92AD-F65DF0E1162B}"/>
              </a:ext>
            </a:extLst>
          </p:cNvPr>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86717160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3950" r:id="rId24"/>
    <p:sldLayoutId id="2147483951" r:id="rId25"/>
    <p:sldLayoutId id="2147483952" r:id="rId26"/>
    <p:sldLayoutId id="2147483953" r:id="rId27"/>
    <p:sldLayoutId id="2147483954" r:id="rId28"/>
    <p:sldLayoutId id="2147483955" r:id="rId29"/>
    <p:sldLayoutId id="2147483956" r:id="rId30"/>
    <p:sldLayoutId id="2147483957" r:id="rId31"/>
    <p:sldLayoutId id="2147483958" r:id="rId32"/>
    <p:sldLayoutId id="2147483959" r:id="rId33"/>
    <p:sldLayoutId id="2147483960" r:id="rId34"/>
    <p:sldLayoutId id="2147483961" r:id="rId35"/>
    <p:sldLayoutId id="2147483962" r:id="rId36"/>
    <p:sldLayoutId id="2147483963" r:id="rId37"/>
    <p:sldLayoutId id="2147483964" r:id="rId38"/>
    <p:sldLayoutId id="2147483965" r:id="rId39"/>
    <p:sldLayoutId id="2147483966" r:id="rId40"/>
    <p:sldLayoutId id="2147483967" r:id="rId41"/>
    <p:sldLayoutId id="2147483968" r:id="rId42"/>
    <p:sldLayoutId id="2147483969" r:id="rId43"/>
    <p:sldLayoutId id="2147483970" r:id="rId44"/>
    <p:sldLayoutId id="2147483971" r:id="rId45"/>
    <p:sldLayoutId id="2147483972" r:id="rId46"/>
    <p:sldLayoutId id="2147483973" r:id="rId47"/>
    <p:sldLayoutId id="2147483974" r:id="rId48"/>
    <p:sldLayoutId id="2147483975" r:id="rId49"/>
    <p:sldLayoutId id="2147483976" r:id="rId50"/>
    <p:sldLayoutId id="2147483977" r:id="rId51"/>
    <p:sldLayoutId id="2147483978" r:id="rId52"/>
    <p:sldLayoutId id="2147483979" r:id="rId53"/>
    <p:sldLayoutId id="2147483980" r:id="rId54"/>
    <p:sldLayoutId id="2147483981" r:id="rId55"/>
    <p:sldLayoutId id="2147483982" r:id="rId56"/>
    <p:sldLayoutId id="2147483983" r:id="rId57"/>
    <p:sldLayoutId id="2147483984" r:id="rId58"/>
    <p:sldLayoutId id="2147483985" r:id="rId59"/>
    <p:sldLayoutId id="2147483986" r:id="rId60"/>
    <p:sldLayoutId id="2147483987" r:id="rId61"/>
    <p:sldLayoutId id="2147483988" r:id="rId62"/>
    <p:sldLayoutId id="2147483989" r:id="rId63"/>
    <p:sldLayoutId id="2147483990" r:id="rId64"/>
    <p:sldLayoutId id="2147483991" r:id="rId65"/>
    <p:sldLayoutId id="2147483992" r:id="rId66"/>
    <p:sldLayoutId id="2147483993" r:id="rId67"/>
    <p:sldLayoutId id="2147483994" r:id="rId68"/>
    <p:sldLayoutId id="2147483996" r:id="rId6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kern="1200">
          <a:solidFill>
            <a:srgbClr val="00244C"/>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2"/>
            </p:custDataLst>
            <p:extLst>
              <p:ext uri="{D42A27DB-BD31-4B8C-83A1-F6EECF244321}">
                <p14:modId xmlns:p14="http://schemas.microsoft.com/office/powerpoint/2010/main" val="2216794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41"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5" name="TextBox 4">
            <a:extLst>
              <a:ext uri="{FF2B5EF4-FFF2-40B4-BE49-F238E27FC236}">
                <a16:creationId xmlns:a16="http://schemas.microsoft.com/office/drawing/2014/main" id="{8F3606B3-3C6C-4C57-92AD-F65DF0E1162B}"/>
              </a:ext>
            </a:extLst>
          </p:cNvPr>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35767758"/>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 id="2147484015" r:id="rId18"/>
    <p:sldLayoutId id="2147484016" r:id="rId19"/>
    <p:sldLayoutId id="2147484017" r:id="rId20"/>
    <p:sldLayoutId id="2147484018" r:id="rId21"/>
    <p:sldLayoutId id="2147484019" r:id="rId22"/>
    <p:sldLayoutId id="2147484020" r:id="rId23"/>
    <p:sldLayoutId id="2147484021" r:id="rId24"/>
    <p:sldLayoutId id="2147484022" r:id="rId25"/>
    <p:sldLayoutId id="2147484023" r:id="rId26"/>
    <p:sldLayoutId id="2147484024" r:id="rId27"/>
    <p:sldLayoutId id="2147484025" r:id="rId28"/>
    <p:sldLayoutId id="2147484026" r:id="rId29"/>
    <p:sldLayoutId id="2147484027" r:id="rId30"/>
    <p:sldLayoutId id="2147484028" r:id="rId31"/>
    <p:sldLayoutId id="2147484029" r:id="rId32"/>
    <p:sldLayoutId id="2147484030" r:id="rId33"/>
    <p:sldLayoutId id="2147484031" r:id="rId34"/>
    <p:sldLayoutId id="2147484032" r:id="rId35"/>
    <p:sldLayoutId id="2147484033" r:id="rId36"/>
    <p:sldLayoutId id="2147484034" r:id="rId37"/>
    <p:sldLayoutId id="2147484035" r:id="rId38"/>
    <p:sldLayoutId id="2147484036" r:id="rId39"/>
    <p:sldLayoutId id="2147484037" r:id="rId40"/>
    <p:sldLayoutId id="2147484038" r:id="rId41"/>
    <p:sldLayoutId id="2147484039" r:id="rId42"/>
    <p:sldLayoutId id="2147484040" r:id="rId43"/>
    <p:sldLayoutId id="2147484041" r:id="rId44"/>
    <p:sldLayoutId id="2147484042" r:id="rId45"/>
    <p:sldLayoutId id="2147484043" r:id="rId46"/>
    <p:sldLayoutId id="2147484044" r:id="rId47"/>
    <p:sldLayoutId id="2147484045" r:id="rId48"/>
    <p:sldLayoutId id="2147484046" r:id="rId49"/>
    <p:sldLayoutId id="2147484047" r:id="rId50"/>
    <p:sldLayoutId id="2147484048" r:id="rId51"/>
    <p:sldLayoutId id="2147484049" r:id="rId52"/>
    <p:sldLayoutId id="2147484050" r:id="rId53"/>
    <p:sldLayoutId id="2147484051" r:id="rId54"/>
    <p:sldLayoutId id="2147484052" r:id="rId55"/>
    <p:sldLayoutId id="2147484053" r:id="rId56"/>
    <p:sldLayoutId id="2147484054" r:id="rId57"/>
    <p:sldLayoutId id="2147484055" r:id="rId58"/>
    <p:sldLayoutId id="2147484056" r:id="rId59"/>
    <p:sldLayoutId id="2147484057" r:id="rId60"/>
    <p:sldLayoutId id="2147484058" r:id="rId61"/>
    <p:sldLayoutId id="2147484059" r:id="rId62"/>
    <p:sldLayoutId id="2147484060" r:id="rId63"/>
    <p:sldLayoutId id="2147484061" r:id="rId64"/>
    <p:sldLayoutId id="2147484062" r:id="rId65"/>
    <p:sldLayoutId id="2147484063" r:id="rId66"/>
    <p:sldLayoutId id="2147484064" r:id="rId67"/>
    <p:sldLayoutId id="2147484065" r:id="rId68"/>
    <p:sldLayoutId id="2147484067" r:id="rId6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kern="1200">
          <a:solidFill>
            <a:srgbClr val="00244C"/>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29.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2.xml"/></Relationships>
</file>

<file path=ppt/slides/_rels/slide17.xml.rels><?xml version="1.0" encoding="UTF-8" standalone="yes"?>
<Relationships xmlns="http://schemas.openxmlformats.org/package/2006/relationships"><Relationship Id="rId3" Type="http://schemas.openxmlformats.org/officeDocument/2006/relationships/hyperlink" Target="https://apps.who.int/iris/bitstream/handle/10665/354458/WER9720-eng-fre.pdf" TargetMode="External"/><Relationship Id="rId2" Type="http://schemas.openxmlformats.org/officeDocument/2006/relationships/image" Target="../media/image57.png"/><Relationship Id="rId1" Type="http://schemas.openxmlformats.org/officeDocument/2006/relationships/slideLayout" Target="../slideLayouts/slideLayout4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0.png"/><Relationship Id="rId1" Type="http://schemas.openxmlformats.org/officeDocument/2006/relationships/slideLayout" Target="../slideLayouts/slideLayout371.xml"/></Relationships>
</file>

<file path=ppt/slides/_rels/slide20.xml.rels><?xml version="1.0" encoding="UTF-8" standalone="yes"?>
<Relationships xmlns="http://schemas.openxmlformats.org/package/2006/relationships"><Relationship Id="rId3" Type="http://schemas.openxmlformats.org/officeDocument/2006/relationships/hyperlink" Target="https://apps.who.int/iris/bitstream/handle/10665/354458/WER9720-eng-fre.pdf" TargetMode="External"/><Relationship Id="rId2" Type="http://schemas.openxmlformats.org/officeDocument/2006/relationships/hyperlink" Target="https://apps.who.int/iris/handle/10665/354459" TargetMode="External"/><Relationship Id="rId1" Type="http://schemas.openxmlformats.org/officeDocument/2006/relationships/slideLayout" Target="../slideLayouts/slideLayout372.xml"/><Relationship Id="rId5" Type="http://schemas.openxmlformats.org/officeDocument/2006/relationships/image" Target="../media/image58.png"/><Relationship Id="rId4" Type="http://schemas.openxmlformats.org/officeDocument/2006/relationships/hyperlink" Target="https://www.who.int/teams/immunization-vaccines-and-biologicals/essential-programme-on-immunization/deman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9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7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1.xml"/></Relationships>
</file>

<file path=ppt/slides/_rels/slide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8.xml.rels><?xml version="1.0" encoding="UTF-8" standalone="yes"?>
<Relationships xmlns="http://schemas.openxmlformats.org/package/2006/relationships"><Relationship Id="rId2" Type="http://schemas.openxmlformats.org/officeDocument/2006/relationships/hyperlink" Target="https://apps.who.int/iris/handle/10665/350649"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8669" y="534623"/>
            <a:ext cx="8571795" cy="1326091"/>
          </a:xfrm>
        </p:spPr>
        <p:txBody>
          <a:bodyPr lIns="91440" tIns="45720" rIns="91440" bIns="45720" anchor="t"/>
          <a:lstStyle/>
          <a:p>
            <a:pPr>
              <a:lnSpc>
                <a:spcPct val="100000"/>
              </a:lnSpc>
            </a:pPr>
            <a:r>
              <a:rPr lang="en-US" sz="4400" dirty="0"/>
              <a:t>Increasing vaccine demand </a:t>
            </a:r>
            <a:r>
              <a:rPr lang="en-US" dirty="0"/>
              <a:t>and uptake</a:t>
            </a:r>
            <a:r>
              <a:rPr lang="en-US" sz="4400" dirty="0"/>
              <a:t/>
            </a:r>
            <a:br>
              <a:rPr lang="en-US" sz="4400" dirty="0"/>
            </a:br>
            <a:r>
              <a:rPr lang="en-US" sz="3500" b="0" i="1" dirty="0" err="1"/>
              <a:t>Behavioural</a:t>
            </a:r>
            <a:r>
              <a:rPr lang="en-US" sz="3500" b="0" i="1" dirty="0"/>
              <a:t> and social drivers of vaccination</a:t>
            </a:r>
            <a:endParaRPr lang="en-US" sz="3500" b="0" dirty="0"/>
          </a:p>
        </p:txBody>
      </p:sp>
      <p:sp>
        <p:nvSpPr>
          <p:cNvPr id="7" name="Text Placeholder 6">
            <a:extLst>
              <a:ext uri="{FF2B5EF4-FFF2-40B4-BE49-F238E27FC236}">
                <a16:creationId xmlns:a16="http://schemas.microsoft.com/office/drawing/2014/main" id="{937AE875-2733-4120-814E-FCF77DFCA066}"/>
              </a:ext>
            </a:extLst>
          </p:cNvPr>
          <p:cNvSpPr>
            <a:spLocks noGrp="1"/>
          </p:cNvSpPr>
          <p:nvPr>
            <p:ph type="body" sz="quarter" idx="10"/>
          </p:nvPr>
        </p:nvSpPr>
        <p:spPr>
          <a:xfrm>
            <a:off x="457864" y="3861337"/>
            <a:ext cx="7255013" cy="965200"/>
          </a:xfrm>
        </p:spPr>
        <p:txBody>
          <a:bodyPr lIns="91440" tIns="45720" rIns="91440" bIns="45720" anchor="t"/>
          <a:lstStyle/>
          <a:p>
            <a:r>
              <a:rPr lang="en-US" sz="2100" dirty="0">
                <a:latin typeface="Poppins"/>
                <a:cs typeface="Poppins"/>
              </a:rPr>
              <a:t>Lisa Menning, Team Lead, Demand and </a:t>
            </a:r>
            <a:r>
              <a:rPr lang="en-US" sz="2100" dirty="0" err="1">
                <a:latin typeface="Poppins"/>
                <a:cs typeface="Poppins"/>
              </a:rPr>
              <a:t>Behavioural</a:t>
            </a:r>
            <a:r>
              <a:rPr lang="en-US" sz="2100" dirty="0">
                <a:latin typeface="Poppins"/>
                <a:cs typeface="Poppins"/>
              </a:rPr>
              <a:t> Sciences</a:t>
            </a:r>
          </a:p>
          <a:p>
            <a:r>
              <a:rPr lang="en-US" dirty="0"/>
              <a:t>Department of Immunization, Vaccines and Biologicals </a:t>
            </a:r>
          </a:p>
          <a:p>
            <a:r>
              <a:rPr lang="en-US" sz="2100" dirty="0">
                <a:latin typeface="Poppins"/>
                <a:cs typeface="Poppins"/>
              </a:rPr>
              <a:t>WHO Headquarters</a:t>
            </a:r>
          </a:p>
          <a:p>
            <a:endParaRPr lang="en-US" dirty="0"/>
          </a:p>
          <a:p>
            <a:endParaRPr lang="en-US" dirty="0"/>
          </a:p>
        </p:txBody>
      </p:sp>
      <p:sp>
        <p:nvSpPr>
          <p:cNvPr id="13" name="Text Placeholder 6">
            <a:extLst>
              <a:ext uri="{FF2B5EF4-FFF2-40B4-BE49-F238E27FC236}">
                <a16:creationId xmlns:a16="http://schemas.microsoft.com/office/drawing/2014/main" id="{A6B0FD2E-1CC9-4822-AD60-D177B95E1BEB}"/>
              </a:ext>
            </a:extLst>
          </p:cNvPr>
          <p:cNvSpPr txBox="1">
            <a:spLocks/>
          </p:cNvSpPr>
          <p:nvPr/>
        </p:nvSpPr>
        <p:spPr bwMode="gray">
          <a:xfrm>
            <a:off x="518547" y="5210636"/>
            <a:ext cx="11211172" cy="906023"/>
          </a:xfrm>
          <a:prstGeom prst="rect">
            <a:avLst/>
          </a:prstGeom>
        </p:spPr>
        <p:txBody>
          <a:bodyPr vert="horz" lIns="0" tIns="0" rIns="90000" bIns="0" rtlCol="0">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600" b="0" kern="1200">
                <a:solidFill>
                  <a:schemeClr val="bg1"/>
                </a:solidFill>
                <a:latin typeface="+mj-lt"/>
                <a:ea typeface="+mn-ea"/>
                <a:cs typeface="Arial" panose="020B0604020202020204" pitchFamily="34"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bg1"/>
                </a:solidFill>
                <a:latin typeface="Times New Roman" panose="02020603050405020304" pitchFamily="18" charset="0"/>
                <a:ea typeface="+mn-ea"/>
                <a:cs typeface="Times New Roman" panose="02020603050405020304" pitchFamily="18" charset="0"/>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bg1"/>
                </a:solidFill>
                <a:latin typeface="Times New Roman" panose="02020603050405020304" pitchFamily="18" charset="0"/>
                <a:ea typeface="+mn-ea"/>
                <a:cs typeface="Times New Roman" panose="02020603050405020304" pitchFamily="18" charset="0"/>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bg1"/>
                </a:solidFill>
                <a:latin typeface="Times New Roman" panose="02020603050405020304" pitchFamily="18" charset="0"/>
                <a:ea typeface="+mn-ea"/>
                <a:cs typeface="Times New Roman" panose="02020603050405020304" pitchFamily="18" charset="0"/>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bg1"/>
                </a:solidFill>
                <a:latin typeface="Times New Roman" panose="02020603050405020304" pitchFamily="18" charset="0"/>
                <a:ea typeface="+mn-ea"/>
                <a:cs typeface="Times New Roman" panose="02020603050405020304" pitchFamily="18" charset="0"/>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GB" sz="1800"/>
          </a:p>
        </p:txBody>
      </p:sp>
    </p:spTree>
    <p:extLst>
      <p:ext uri="{BB962C8B-B14F-4D97-AF65-F5344CB8AC3E}">
        <p14:creationId xmlns:p14="http://schemas.microsoft.com/office/powerpoint/2010/main" val="120107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4ABE9D-E277-4F61-8E0E-D7BC003EB8DD}"/>
              </a:ext>
            </a:extLst>
          </p:cNvPr>
          <p:cNvSpPr/>
          <p:nvPr/>
        </p:nvSpPr>
        <p:spPr>
          <a:xfrm>
            <a:off x="9934073" y="509616"/>
            <a:ext cx="1783083" cy="432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0139EBCF-AAC7-4CBC-B576-53E9DD9DD0FA}"/>
              </a:ext>
            </a:extLst>
          </p:cNvPr>
          <p:cNvSpPr/>
          <p:nvPr/>
        </p:nvSpPr>
        <p:spPr>
          <a:xfrm>
            <a:off x="11369842" y="6424863"/>
            <a:ext cx="489925" cy="324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Content Placeholder 6"/>
          <p:cNvSpPr>
            <a:spLocks noGrp="1"/>
          </p:cNvSpPr>
          <p:nvPr>
            <p:ph sz="half" idx="1"/>
          </p:nvPr>
        </p:nvSpPr>
        <p:spPr/>
        <p:txBody>
          <a:bodyPr/>
          <a:lstStyle/>
          <a:p>
            <a:endParaRPr lang="en-US"/>
          </a:p>
        </p:txBody>
      </p:sp>
      <p:graphicFrame>
        <p:nvGraphicFramePr>
          <p:cNvPr id="4" name="Table 3">
            <a:extLst>
              <a:ext uri="{FF2B5EF4-FFF2-40B4-BE49-F238E27FC236}">
                <a16:creationId xmlns:a16="http://schemas.microsoft.com/office/drawing/2014/main" id="{2C6002FF-3270-46C9-9D65-C14D9B897B85}"/>
              </a:ext>
            </a:extLst>
          </p:cNvPr>
          <p:cNvGraphicFramePr>
            <a:graphicFrameLocks noGrp="1"/>
          </p:cNvGraphicFramePr>
          <p:nvPr>
            <p:extLst>
              <p:ext uri="{D42A27DB-BD31-4B8C-83A1-F6EECF244321}">
                <p14:modId xmlns:p14="http://schemas.microsoft.com/office/powerpoint/2010/main" val="2704414932"/>
              </p:ext>
            </p:extLst>
          </p:nvPr>
        </p:nvGraphicFramePr>
        <p:xfrm>
          <a:off x="292608" y="542015"/>
          <a:ext cx="11424548" cy="5734383"/>
        </p:xfrm>
        <a:graphic>
          <a:graphicData uri="http://schemas.openxmlformats.org/drawingml/2006/table">
            <a:tbl>
              <a:tblPr firstRow="1" firstCol="1" bandRow="1"/>
              <a:tblGrid>
                <a:gridCol w="2717878">
                  <a:extLst>
                    <a:ext uri="{9D8B030D-6E8A-4147-A177-3AD203B41FA5}">
                      <a16:colId xmlns:a16="http://schemas.microsoft.com/office/drawing/2014/main" val="3156490825"/>
                    </a:ext>
                  </a:extLst>
                </a:gridCol>
                <a:gridCol w="5641145">
                  <a:extLst>
                    <a:ext uri="{9D8B030D-6E8A-4147-A177-3AD203B41FA5}">
                      <a16:colId xmlns:a16="http://schemas.microsoft.com/office/drawing/2014/main" val="1110104568"/>
                    </a:ext>
                  </a:extLst>
                </a:gridCol>
                <a:gridCol w="3065525">
                  <a:extLst>
                    <a:ext uri="{9D8B030D-6E8A-4147-A177-3AD203B41FA5}">
                      <a16:colId xmlns:a16="http://schemas.microsoft.com/office/drawing/2014/main" val="3967815333"/>
                    </a:ext>
                  </a:extLst>
                </a:gridCol>
              </a:tblGrid>
              <a:tr h="363154">
                <a:tc rowSpan="2">
                  <a:txBody>
                    <a:bodyPr/>
                    <a:lstStyle/>
                    <a:p>
                      <a:pPr marL="0" marR="0">
                        <a:spcBef>
                          <a:spcPts val="0"/>
                        </a:spcBef>
                        <a:spcAft>
                          <a:spcPts val="0"/>
                        </a:spcAft>
                      </a:pPr>
                      <a:r>
                        <a:rPr lang="en-GB" sz="1600" b="1">
                          <a:effectLst/>
                          <a:latin typeface="Calibri" panose="020F0502020204030204" pitchFamily="34" charset="0"/>
                          <a:ea typeface="Cambria" panose="02040503050406030204" pitchFamily="18" charset="0"/>
                          <a:cs typeface="Calibri" panose="020F0502020204030204" pitchFamily="34" charset="0"/>
                        </a:rPr>
                        <a:t>DOMAIN</a:t>
                      </a: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b="0">
                          <a:solidFill>
                            <a:srgbClr val="000000"/>
                          </a:solidFill>
                          <a:effectLst/>
                          <a:latin typeface="Calibri" panose="020F0502020204030204" pitchFamily="34" charset="0"/>
                          <a:ea typeface="Cambria" panose="02040503050406030204" pitchFamily="18" charset="0"/>
                          <a:cs typeface="Calibri" panose="020F0502020204030204" pitchFamily="34" charset="0"/>
                        </a:rPr>
                        <a:t>construct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spcBef>
                          <a:spcPts val="600"/>
                        </a:spcBef>
                        <a:spcAft>
                          <a:spcPts val="0"/>
                        </a:spcAft>
                      </a:pPr>
                      <a:r>
                        <a:rPr lang="en-GB" sz="1800" b="1" u="sng">
                          <a:solidFill>
                            <a:schemeClr val="accent1"/>
                          </a:solidFill>
                          <a:effectLst/>
                          <a:highlight>
                            <a:srgbClr val="FFFF00"/>
                          </a:highlight>
                          <a:latin typeface="Calibri" panose="020F0502020204030204" pitchFamily="34" charset="0"/>
                          <a:ea typeface="Cambria" panose="02040503050406030204" pitchFamily="18" charset="0"/>
                          <a:cs typeface="Calibri" panose="020F0502020204030204" pitchFamily="34" charset="0"/>
                        </a:rPr>
                        <a:t>COVID-19</a:t>
                      </a:r>
                      <a:r>
                        <a:rPr lang="en-GB" sz="1800" b="1">
                          <a:solidFill>
                            <a:schemeClr val="accent1"/>
                          </a:solidFill>
                          <a:effectLst/>
                          <a:latin typeface="Calibri" panose="020F0502020204030204" pitchFamily="34" charset="0"/>
                          <a:ea typeface="Cambria" panose="02040503050406030204" pitchFamily="18" charset="0"/>
                          <a:cs typeface="Calibri" panose="020F0502020204030204" pitchFamily="34" charset="0"/>
                        </a:rPr>
                        <a:t> vaccination survey</a:t>
                      </a:r>
                      <a:endParaRPr lang="en-US" sz="1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3947455013"/>
                  </a:ext>
                </a:extLst>
              </a:tr>
              <a:tr h="242102">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srgbClr val="000000"/>
                          </a:solidFill>
                          <a:effectLst/>
                          <a:latin typeface="Calibri" panose="020F0502020204030204" pitchFamily="34" charset="0"/>
                          <a:ea typeface="Cambria" panose="02040503050406030204" pitchFamily="18" charset="0"/>
                          <a:cs typeface="Calibri" panose="020F0502020204030204" pitchFamily="34" charset="0"/>
                        </a:rPr>
                        <a:t>Priority question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GB" sz="1600" b="1" i="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Indicator</a:t>
                      </a:r>
                      <a:endParaRPr lang="en-US" sz="16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5203330"/>
                  </a:ext>
                </a:extLst>
              </a:tr>
              <a:tr h="1271038">
                <a:tc>
                  <a:txBody>
                    <a:bodyPr/>
                    <a:lstStyle/>
                    <a:p>
                      <a:pPr marL="0" marR="0" fontAlgn="ctr">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THINKING AND FEELING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Confidence in vaccine benefits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6A1"/>
                    </a:solidFill>
                  </a:tcPr>
                </a:tc>
                <a:tc>
                  <a:txBody>
                    <a:bodyPr/>
                    <a:lstStyle/>
                    <a:p>
                      <a:pPr marL="0" marR="0">
                        <a:spcBef>
                          <a:spcPts val="0"/>
                        </a:spcBef>
                        <a:spcAft>
                          <a:spcPts val="0"/>
                        </a:spcAft>
                      </a:pPr>
                      <a:r>
                        <a:rPr lang="en-GB" sz="1400">
                          <a:effectLst/>
                          <a:latin typeface="Calibri" panose="020F0502020204030204" pitchFamily="34" charset="0"/>
                          <a:ea typeface="Cambria" panose="02040503050406030204" pitchFamily="18" charset="0"/>
                          <a:cs typeface="Calibri" panose="020F0502020204030204" pitchFamily="34" charset="0"/>
                        </a:rPr>
                        <a:t>How</a:t>
                      </a: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important do you think getting a COVID-19 vaccine will be for your health? Would you say…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 at all important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little important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Moderately important, </a:t>
                      </a:r>
                      <a:r>
                        <a:rPr lang="en-GB" sz="1400" i="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Very important?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i="1" kern="120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of adults/health workers who think a COVID-19 vaccine is “moderately” or “very” important for their health</a:t>
                      </a:r>
                      <a:endParaRPr lang="en-US" sz="14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305017"/>
                  </a:ext>
                </a:extLst>
              </a:tr>
              <a:tr h="847359">
                <a:tc>
                  <a:txBody>
                    <a:bodyPr/>
                    <a:lstStyle/>
                    <a:p>
                      <a:pPr marL="0" marR="0">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SOCIAL PROCESSES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Family norms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DEB7"/>
                    </a:solidFill>
                  </a:tcPr>
                </a:tc>
                <a:tc>
                  <a:txBody>
                    <a:bodyPr/>
                    <a:lstStyle/>
                    <a:p>
                      <a:pPr marL="0" marR="0">
                        <a:spcBef>
                          <a:spcPts val="0"/>
                        </a:spcBef>
                        <a:spcAft>
                          <a:spcPts val="0"/>
                        </a:spcAft>
                      </a:pPr>
                      <a:r>
                        <a:rPr lang="en-GB" sz="1400">
                          <a:effectLst/>
                          <a:latin typeface="Calibri" panose="020F0502020204030204" pitchFamily="34" charset="0"/>
                          <a:ea typeface="Cambria" panose="02040503050406030204" pitchFamily="18" charset="0"/>
                          <a:cs typeface="Calibri" panose="020F0502020204030204" pitchFamily="34" charset="0"/>
                        </a:rPr>
                        <a:t>Do</a:t>
                      </a: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you think most of your close family and friends want you to get a COVID-19 vaccine?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YES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i="1" kern="120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of adults/health workers who think most of their close family and friends want them to get a COVID-19 vaccine</a:t>
                      </a:r>
                      <a:endParaRPr lang="en-US" sz="14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875315"/>
                  </a:ext>
                </a:extLst>
              </a:tr>
              <a:tr h="852214">
                <a:tc>
                  <a:txBody>
                    <a:bodyPr/>
                    <a:lstStyle/>
                    <a:p>
                      <a:pPr marL="0" marR="0">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MOTIVATION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Intention to get vaccine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B2AC"/>
                    </a:solidFill>
                  </a:tcPr>
                </a:tc>
                <a:tc>
                  <a:txBody>
                    <a:bodyPr/>
                    <a:lstStyle/>
                    <a:p>
                      <a:pPr marL="0" marR="0">
                        <a:spcBef>
                          <a:spcPts val="0"/>
                        </a:spcBef>
                        <a:spcAft>
                          <a:spcPts val="0"/>
                        </a:spcAft>
                      </a:pPr>
                      <a:r>
                        <a:rPr lang="en-GB" sz="1400">
                          <a:effectLst/>
                          <a:latin typeface="Calibri" panose="020F0502020204030204" pitchFamily="34" charset="0"/>
                          <a:ea typeface="Cambria" panose="02040503050406030204" pitchFamily="18" charset="0"/>
                          <a:cs typeface="Calibri" panose="020F0502020204030204" pitchFamily="34" charset="0"/>
                        </a:rPr>
                        <a:t>Do</a:t>
                      </a: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you want to get a COVID-19 vaccine? Would you say…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No, you do not want to,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Yes, you do want to, </a:t>
                      </a:r>
                      <a:r>
                        <a:rPr lang="en-GB" sz="1400" i="1">
                          <a:effectLst/>
                          <a:latin typeface="Calibri" panose="020F0502020204030204" pitchFamily="34" charset="0"/>
                          <a:ea typeface="Cambria" panose="02040503050406030204" pitchFamily="18" charset="0"/>
                          <a:cs typeface="Calibri" panose="020F0502020204030204" pitchFamily="34" charset="0"/>
                        </a:rPr>
                        <a:t>or are you</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Not sure?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GB" sz="1400" i="1" kern="120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of adults/health workers who want to get a COVID-19 vaccine</a:t>
                      </a:r>
                      <a:endParaRPr lang="en-US" sz="14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7173854"/>
                  </a:ext>
                </a:extLst>
              </a:tr>
              <a:tr h="644223">
                <a:tc>
                  <a:txBody>
                    <a:bodyPr/>
                    <a:lstStyle/>
                    <a:p>
                      <a:pPr marL="0" marR="0">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PRACTICAL ISSUES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Know where to get vaccination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C7E5"/>
                    </a:solidFill>
                  </a:tcPr>
                </a:tc>
                <a:tc>
                  <a:txBody>
                    <a:bodyPr/>
                    <a:lstStyle/>
                    <a:p>
                      <a:pPr marL="0" marR="0">
                        <a:spcBef>
                          <a:spcPts val="0"/>
                        </a:spcBef>
                        <a:spcAft>
                          <a:spcPts val="0"/>
                        </a:spcAft>
                      </a:pPr>
                      <a:r>
                        <a:rPr lang="en-GB" sz="1400">
                          <a:effectLst/>
                          <a:latin typeface="Calibri" panose="020F0502020204030204" pitchFamily="34" charset="0"/>
                          <a:ea typeface="Cambria" panose="02040503050406030204" pitchFamily="18" charset="0"/>
                          <a:cs typeface="Calibri" panose="020F0502020204030204" pitchFamily="34" charset="0"/>
                        </a:rPr>
                        <a:t>Do</a:t>
                      </a: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you know where to go to get a COVID-19 vaccine for yourself?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i="1" kern="120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of adults/health workers who know where to get a COVID-19 vaccine for themselves</a:t>
                      </a:r>
                      <a:endParaRPr lang="en-US" sz="14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956317"/>
                  </a:ext>
                </a:extLst>
              </a:tr>
              <a:tr h="1482878">
                <a:tc>
                  <a:txBody>
                    <a:bodyPr/>
                    <a:lstStyle/>
                    <a:p>
                      <a:pPr marL="0" marR="0">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PRACTICAL ISSUES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Affordability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C7E5"/>
                    </a:solidFill>
                  </a:tcPr>
                </a:tc>
                <a:tc>
                  <a:txBody>
                    <a:bodyPr/>
                    <a:lstStyle/>
                    <a:p>
                      <a:pPr marL="0" marR="0">
                        <a:spcBef>
                          <a:spcPts val="0"/>
                        </a:spcBef>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easy is it to pay for vaccination? When you think about the cost, please consider any payments to the clinic, the cost of getting there, plus the cost of taking time away from work. Would you say…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 at all easy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little easy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Moderately easy, </a:t>
                      </a:r>
                      <a:r>
                        <a:rPr lang="en-GB" sz="1400" i="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Very easy?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i="1" kern="120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of adults/health workers who say vaccination is “moderately” or “very” easy to pay</a:t>
                      </a:r>
                      <a:endParaRPr lang="en-US" sz="14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435891"/>
                  </a:ext>
                </a:extLst>
              </a:tr>
            </a:tbl>
          </a:graphicData>
        </a:graphic>
      </p:graphicFrame>
      <p:sp>
        <p:nvSpPr>
          <p:cNvPr id="9" name="Title 1">
            <a:extLst>
              <a:ext uri="{FF2B5EF4-FFF2-40B4-BE49-F238E27FC236}">
                <a16:creationId xmlns:a16="http://schemas.microsoft.com/office/drawing/2014/main" id="{31DA10BA-C391-42B2-973E-9B36329BC051}"/>
              </a:ext>
            </a:extLst>
          </p:cNvPr>
          <p:cNvSpPr>
            <a:spLocks noGrp="1"/>
          </p:cNvSpPr>
          <p:nvPr>
            <p:ph type="title"/>
          </p:nvPr>
        </p:nvSpPr>
        <p:spPr>
          <a:xfrm>
            <a:off x="508000" y="96932"/>
            <a:ext cx="11477171" cy="473014"/>
          </a:xfrm>
        </p:spPr>
        <p:txBody>
          <a:bodyPr/>
          <a:lstStyle/>
          <a:p>
            <a:pPr>
              <a:lnSpc>
                <a:spcPct val="114000"/>
              </a:lnSpc>
            </a:pPr>
            <a:r>
              <a:rPr lang="en-US" sz="2800" dirty="0">
                <a:solidFill>
                  <a:schemeClr val="tx1"/>
                </a:solidFill>
              </a:rPr>
              <a:t>Priority indicators for routine M&amp;E (with questions)</a:t>
            </a:r>
            <a:endParaRPr lang="en-US" sz="2800" b="0" i="1" dirty="0">
              <a:solidFill>
                <a:schemeClr val="tx1"/>
              </a:solidFill>
              <a:ea typeface="Ebrima"/>
              <a:cs typeface="Ebrima"/>
            </a:endParaRPr>
          </a:p>
        </p:txBody>
      </p:sp>
    </p:spTree>
    <p:extLst>
      <p:ext uri="{BB962C8B-B14F-4D97-AF65-F5344CB8AC3E}">
        <p14:creationId xmlns:p14="http://schemas.microsoft.com/office/powerpoint/2010/main" val="3125196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C6002FF-3270-46C9-9D65-C14D9B897B85}"/>
              </a:ext>
            </a:extLst>
          </p:cNvPr>
          <p:cNvGraphicFramePr>
            <a:graphicFrameLocks noGrp="1"/>
          </p:cNvGraphicFramePr>
          <p:nvPr>
            <p:extLst>
              <p:ext uri="{D42A27DB-BD31-4B8C-83A1-F6EECF244321}">
                <p14:modId xmlns:p14="http://schemas.microsoft.com/office/powerpoint/2010/main" val="3611647541"/>
              </p:ext>
            </p:extLst>
          </p:nvPr>
        </p:nvGraphicFramePr>
        <p:xfrm>
          <a:off x="292608" y="500743"/>
          <a:ext cx="11561935" cy="6034120"/>
        </p:xfrm>
        <a:graphic>
          <a:graphicData uri="http://schemas.openxmlformats.org/drawingml/2006/table">
            <a:tbl>
              <a:tblPr firstRow="1" firstCol="1" bandRow="1"/>
              <a:tblGrid>
                <a:gridCol w="2720124">
                  <a:extLst>
                    <a:ext uri="{9D8B030D-6E8A-4147-A177-3AD203B41FA5}">
                      <a16:colId xmlns:a16="http://schemas.microsoft.com/office/drawing/2014/main" val="3156490825"/>
                    </a:ext>
                  </a:extLst>
                </a:gridCol>
                <a:gridCol w="6251217">
                  <a:extLst>
                    <a:ext uri="{9D8B030D-6E8A-4147-A177-3AD203B41FA5}">
                      <a16:colId xmlns:a16="http://schemas.microsoft.com/office/drawing/2014/main" val="2073828798"/>
                    </a:ext>
                  </a:extLst>
                </a:gridCol>
                <a:gridCol w="2590594">
                  <a:extLst>
                    <a:ext uri="{9D8B030D-6E8A-4147-A177-3AD203B41FA5}">
                      <a16:colId xmlns:a16="http://schemas.microsoft.com/office/drawing/2014/main" val="1867107506"/>
                    </a:ext>
                  </a:extLst>
                </a:gridCol>
              </a:tblGrid>
              <a:tr h="371330">
                <a:tc rowSpan="2">
                  <a:txBody>
                    <a:bodyPr/>
                    <a:lstStyle/>
                    <a:p>
                      <a:pPr marL="0" marR="0">
                        <a:spcBef>
                          <a:spcPts val="0"/>
                        </a:spcBef>
                        <a:spcAft>
                          <a:spcPts val="0"/>
                        </a:spcAft>
                      </a:pPr>
                      <a:r>
                        <a:rPr lang="en-GB" sz="1600" b="1">
                          <a:effectLst/>
                          <a:latin typeface="Calibri" panose="020F0502020204030204" pitchFamily="34" charset="0"/>
                          <a:ea typeface="Cambria" panose="02040503050406030204" pitchFamily="18" charset="0"/>
                          <a:cs typeface="Calibri" panose="020F0502020204030204" pitchFamily="34" charset="0"/>
                        </a:rPr>
                        <a:t>DOMAIN</a:t>
                      </a: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b="0">
                          <a:solidFill>
                            <a:srgbClr val="000000"/>
                          </a:solidFill>
                          <a:effectLst/>
                          <a:latin typeface="Calibri" panose="020F0502020204030204" pitchFamily="34" charset="0"/>
                          <a:ea typeface="Cambria" panose="02040503050406030204" pitchFamily="18" charset="0"/>
                          <a:cs typeface="Calibri" panose="020F0502020204030204" pitchFamily="34" charset="0"/>
                        </a:rPr>
                        <a:t>construct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spcBef>
                          <a:spcPts val="600"/>
                        </a:spcBef>
                        <a:spcAft>
                          <a:spcPts val="0"/>
                        </a:spcAft>
                      </a:pPr>
                      <a:r>
                        <a:rPr lang="en-GB" sz="1800" b="1" u="sng">
                          <a:solidFill>
                            <a:schemeClr val="accent1"/>
                          </a:solidFill>
                          <a:effectLst/>
                          <a:highlight>
                            <a:srgbClr val="FFFF00"/>
                          </a:highlight>
                          <a:latin typeface="Calibri" panose="020F0502020204030204" pitchFamily="34" charset="0"/>
                          <a:ea typeface="Cambria" panose="02040503050406030204" pitchFamily="18" charset="0"/>
                          <a:cs typeface="Calibri" panose="020F0502020204030204" pitchFamily="34" charset="0"/>
                        </a:rPr>
                        <a:t>Childhood</a:t>
                      </a:r>
                      <a:r>
                        <a:rPr lang="en-GB" sz="1800" b="1">
                          <a:solidFill>
                            <a:schemeClr val="accent1"/>
                          </a:solidFill>
                          <a:effectLst/>
                          <a:latin typeface="Calibri" panose="020F0502020204030204" pitchFamily="34" charset="0"/>
                          <a:ea typeface="Cambria" panose="02040503050406030204" pitchFamily="18" charset="0"/>
                          <a:cs typeface="Calibri" panose="020F0502020204030204" pitchFamily="34" charset="0"/>
                        </a:rPr>
                        <a:t> vaccination survey</a:t>
                      </a:r>
                      <a:endParaRPr lang="en-US" sz="1800" b="1">
                        <a:solidFill>
                          <a:schemeClr val="accent1"/>
                        </a:solidFill>
                        <a:effectLst/>
                        <a:latin typeface="Calibri" panose="020F0502020204030204" pitchFamily="34" charset="0"/>
                        <a:ea typeface="Cambria" panose="02040503050406030204" pitchFamily="18" charset="0"/>
                        <a:cs typeface="Times New Roman" panose="02020603050405020304" pitchFamily="18" charset="0"/>
                      </a:endParaRPr>
                    </a:p>
                  </a:txBody>
                  <a:tcPr marL="34934" marR="349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3947455013"/>
                  </a:ext>
                </a:extLst>
              </a:tr>
              <a:tr h="247554">
                <a:tc vMerge="1">
                  <a:txBody>
                    <a:bodyPr/>
                    <a:lstStyle/>
                    <a:p>
                      <a:endParaRPr lang="en-US"/>
                    </a:p>
                  </a:txBody>
                  <a:tcPr/>
                </a:tc>
                <a:tc>
                  <a:txBody>
                    <a:bodyPr/>
                    <a:lstStyle/>
                    <a:p>
                      <a:pPr marL="0" marR="0" algn="ctr">
                        <a:spcBef>
                          <a:spcPts val="0"/>
                        </a:spcBef>
                        <a:spcAft>
                          <a:spcPts val="0"/>
                        </a:spcAft>
                      </a:pPr>
                      <a:r>
                        <a:rPr lang="en-GB" sz="1600" b="1">
                          <a:solidFill>
                            <a:srgbClr val="000000"/>
                          </a:solidFill>
                          <a:effectLst/>
                          <a:latin typeface="Calibri" panose="020F0502020204030204" pitchFamily="34" charset="0"/>
                          <a:ea typeface="Cambria" panose="02040503050406030204" pitchFamily="18" charset="0"/>
                          <a:cs typeface="Calibri" panose="020F0502020204030204" pitchFamily="34" charset="0"/>
                        </a:rPr>
                        <a:t>Priority question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GB" sz="1600" b="1" i="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Indicator</a:t>
                      </a:r>
                      <a:endParaRPr lang="en-US" sz="16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5203330"/>
                  </a:ext>
                </a:extLst>
              </a:tr>
              <a:tr h="1083047">
                <a:tc>
                  <a:txBody>
                    <a:bodyPr/>
                    <a:lstStyle/>
                    <a:p>
                      <a:pPr marL="0" marR="0" fontAlgn="ctr">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THINKING AND FEELING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Confidence in vaccine benefits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6A1"/>
                    </a:solidFill>
                  </a:tcPr>
                </a:tc>
                <a:tc>
                  <a:txBody>
                    <a:bodyPr/>
                    <a:lstStyle/>
                    <a:p>
                      <a:pPr marL="0" marR="0">
                        <a:spcBef>
                          <a:spcPts val="0"/>
                        </a:spcBef>
                        <a:spcAft>
                          <a:spcPts val="0"/>
                        </a:spcAft>
                      </a:pPr>
                      <a:r>
                        <a:rPr lang="en-GB" sz="1400">
                          <a:effectLst/>
                          <a:latin typeface="Calibri" panose="020F0502020204030204" pitchFamily="34" charset="0"/>
                          <a:ea typeface="Cambria" panose="02040503050406030204" pitchFamily="18" charset="0"/>
                          <a:cs typeface="Calibri" panose="020F0502020204030204" pitchFamily="34" charset="0"/>
                        </a:rPr>
                        <a:t>How important do you think vaccines are for your child’s health? Would you say…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Not at all important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A little important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Moderately important, </a:t>
                      </a:r>
                      <a:r>
                        <a:rPr lang="en-GB" sz="1400" i="1">
                          <a:effectLst/>
                          <a:latin typeface="Calibri" panose="020F0502020204030204" pitchFamily="34" charset="0"/>
                          <a:ea typeface="Cambria" panose="02040503050406030204" pitchFamily="18" charset="0"/>
                          <a:cs typeface="Calibri" panose="020F0502020204030204" pitchFamily="34" charset="0"/>
                        </a:rPr>
                        <a:t>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Very important?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i="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 of parents/caregivers who say that vaccines are “moderately” or “very” important for their child’s health</a:t>
                      </a:r>
                      <a:endParaRPr lang="en-US" sz="14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305017"/>
                  </a:ext>
                </a:extLst>
              </a:tr>
              <a:tr h="866438">
                <a:tc>
                  <a:txBody>
                    <a:bodyPr/>
                    <a:lstStyle/>
                    <a:p>
                      <a:pPr marL="0" marR="0">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SOCIAL PROCESSES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Family norms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DEB7"/>
                    </a:solidFill>
                  </a:tcPr>
                </a:tc>
                <a:tc>
                  <a:txBody>
                    <a:bodyPr/>
                    <a:lstStyle/>
                    <a:p>
                      <a:pPr marL="0" marR="0">
                        <a:spcBef>
                          <a:spcPts val="0"/>
                        </a:spcBef>
                        <a:spcAft>
                          <a:spcPts val="0"/>
                        </a:spcAft>
                      </a:pPr>
                      <a:r>
                        <a:rPr lang="en-GB" sz="1400">
                          <a:effectLst/>
                          <a:latin typeface="Calibri" panose="020F0502020204030204" pitchFamily="34" charset="0"/>
                          <a:ea typeface="Cambria" panose="02040503050406030204" pitchFamily="18" charset="0"/>
                          <a:cs typeface="Calibri" panose="020F0502020204030204" pitchFamily="34" charset="0"/>
                        </a:rPr>
                        <a:t>Do you think most of your close family and friends want you to get your child vaccinated?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NO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YES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i="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 of parents/caregivers who say most of their close family and friends want their child to be vaccinated</a:t>
                      </a:r>
                      <a:endParaRPr lang="en-US" sz="14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875315"/>
                  </a:ext>
                </a:extLst>
              </a:tr>
              <a:tr h="1299657">
                <a:tc>
                  <a:txBody>
                    <a:bodyPr/>
                    <a:lstStyle/>
                    <a:p>
                      <a:pPr marL="0" marR="0">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MOTIVATION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Intention to get vaccine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B2AC"/>
                    </a:solidFill>
                  </a:tcPr>
                </a:tc>
                <a:tc>
                  <a:txBody>
                    <a:bodyPr/>
                    <a:lstStyle/>
                    <a:p>
                      <a:pPr marL="0" marR="0">
                        <a:spcBef>
                          <a:spcPts val="0"/>
                        </a:spcBef>
                        <a:spcAft>
                          <a:spcPts val="0"/>
                        </a:spcAft>
                      </a:pPr>
                      <a:r>
                        <a:rPr lang="en-GB" sz="1400">
                          <a:effectLst/>
                          <a:latin typeface="Calibri" panose="020F0502020204030204" pitchFamily="34" charset="0"/>
                          <a:ea typeface="Cambria" panose="02040503050406030204" pitchFamily="18" charset="0"/>
                          <a:cs typeface="Calibri" panose="020F0502020204030204" pitchFamily="34" charset="0"/>
                        </a:rPr>
                        <a:t>[COUNTRY NAME] has a schedule of recommended vaccines for children. Do you want your child to get none of these vaccines, some of these vaccines or all of these vaccines?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NONE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SOME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ALL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i="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 of parents/caregivers who want their child to get “all” of the recommended vaccines</a:t>
                      </a:r>
                      <a:endParaRPr lang="en-US" sz="14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7173854"/>
                  </a:ext>
                </a:extLst>
              </a:tr>
              <a:tr h="649828">
                <a:tc>
                  <a:txBody>
                    <a:bodyPr/>
                    <a:lstStyle/>
                    <a:p>
                      <a:pPr marL="0" marR="0">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PRACTICAL ISSUES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Know where to get vaccination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C7E5"/>
                    </a:solidFill>
                  </a:tcPr>
                </a:tc>
                <a:tc>
                  <a:txBody>
                    <a:bodyPr/>
                    <a:lstStyle/>
                    <a:p>
                      <a:pPr marL="0" marR="0">
                        <a:spcBef>
                          <a:spcPts val="0"/>
                        </a:spcBef>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a:t>
                      </a:r>
                      <a:r>
                        <a:rPr lang="en-GB" sz="1400">
                          <a:effectLst/>
                          <a:latin typeface="Calibri" panose="020F0502020204030204" pitchFamily="34" charset="0"/>
                          <a:ea typeface="Cambria" panose="02040503050406030204" pitchFamily="18" charset="0"/>
                          <a:cs typeface="Calibri" panose="020F0502020204030204" pitchFamily="34" charset="0"/>
                        </a:rPr>
                        <a:t> you know where to go to get your child vaccinated?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NO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o"/>
                      </a:pPr>
                      <a:r>
                        <a:rPr lang="en-GB" sz="1400">
                          <a:effectLst/>
                          <a:latin typeface="Calibri" panose="020F0502020204030204" pitchFamily="34" charset="0"/>
                          <a:ea typeface="Cambria" panose="02040503050406030204" pitchFamily="18" charset="0"/>
                          <a:cs typeface="Calibri" panose="020F0502020204030204" pitchFamily="34" charset="0"/>
                        </a:rPr>
                        <a:t>YES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i="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 of parents/caregivers who know where to get their child vaccinated</a:t>
                      </a:r>
                      <a:endParaRPr lang="en-US" sz="14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956317"/>
                  </a:ext>
                </a:extLst>
              </a:tr>
              <a:tr h="1516266">
                <a:tc>
                  <a:txBody>
                    <a:bodyPr/>
                    <a:lstStyle/>
                    <a:p>
                      <a:pPr marL="0" marR="0">
                        <a:spcBef>
                          <a:spcPts val="0"/>
                        </a:spcBef>
                        <a:spcAft>
                          <a:spcPts val="0"/>
                        </a:spcAft>
                      </a:pPr>
                      <a:r>
                        <a:rPr lang="en-GB" sz="16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PRACTICAL ISSUES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Affordability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C7E5"/>
                    </a:solidFill>
                  </a:tcPr>
                </a:tc>
                <a:tc>
                  <a:txBody>
                    <a:bodyPr/>
                    <a:lstStyle/>
                    <a:p>
                      <a:pPr marL="0" marR="0">
                        <a:spcBef>
                          <a:spcPts val="0"/>
                        </a:spcBef>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easy is it to pay for vaccination? When you think about the cost, please consider any payments to the clinic, the cost of getting there, plus the cost of taking time away from work. Would you say…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 at all easy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little easy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Moderately easy, 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spcBef>
                          <a:spcPts val="0"/>
                        </a:spcBef>
                        <a:spcAft>
                          <a:spcPts val="0"/>
                        </a:spcAft>
                        <a:buFont typeface="Wingdings" panose="05000000000000000000" pitchFamily="2" charset="2"/>
                        <a:buChar char="o"/>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Very easy?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spcBef>
                          <a:spcPts val="0"/>
                        </a:spcBef>
                        <a:spcAft>
                          <a:spcPts val="0"/>
                        </a:spcAft>
                      </a:pPr>
                      <a:r>
                        <a:rPr lang="en-GB" sz="1400" i="1" kern="120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of parents/caregivers who say vaccination is “moderately” or “very” easy to pay for</a:t>
                      </a:r>
                      <a:endParaRPr lang="en-US" sz="1400" i="1">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435891"/>
                  </a:ext>
                </a:extLst>
              </a:tr>
            </a:tbl>
          </a:graphicData>
        </a:graphic>
      </p:graphicFrame>
      <p:sp>
        <p:nvSpPr>
          <p:cNvPr id="2" name="Title 1">
            <a:extLst>
              <a:ext uri="{FF2B5EF4-FFF2-40B4-BE49-F238E27FC236}">
                <a16:creationId xmlns:a16="http://schemas.microsoft.com/office/drawing/2014/main" id="{FC9FBCAE-8322-4DB9-B696-019E54F63DAA}"/>
              </a:ext>
            </a:extLst>
          </p:cNvPr>
          <p:cNvSpPr>
            <a:spLocks noGrp="1"/>
          </p:cNvSpPr>
          <p:nvPr>
            <p:ph type="title"/>
          </p:nvPr>
        </p:nvSpPr>
        <p:spPr>
          <a:xfrm>
            <a:off x="508001" y="27729"/>
            <a:ext cx="11477171" cy="473014"/>
          </a:xfrm>
        </p:spPr>
        <p:txBody>
          <a:bodyPr/>
          <a:lstStyle/>
          <a:p>
            <a:pPr>
              <a:lnSpc>
                <a:spcPct val="114000"/>
              </a:lnSpc>
            </a:pPr>
            <a:r>
              <a:rPr lang="en-US" sz="2800">
                <a:solidFill>
                  <a:schemeClr val="tx1"/>
                </a:solidFill>
              </a:rPr>
              <a:t>Priority indicators for routine M&amp;E (with questions)</a:t>
            </a:r>
            <a:endParaRPr lang="en-US" sz="2800" b="0" i="1">
              <a:solidFill>
                <a:schemeClr val="tx1"/>
              </a:solidFill>
              <a:ea typeface="Ebrima"/>
              <a:cs typeface="Ebrima"/>
            </a:endParaRPr>
          </a:p>
        </p:txBody>
      </p:sp>
    </p:spTree>
    <p:extLst>
      <p:ext uri="{BB962C8B-B14F-4D97-AF65-F5344CB8AC3E}">
        <p14:creationId xmlns:p14="http://schemas.microsoft.com/office/powerpoint/2010/main" val="1792742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84D34-3C6D-44D9-A611-D1B6AEAF2AC1}"/>
              </a:ext>
            </a:extLst>
          </p:cNvPr>
          <p:cNvSpPr/>
          <p:nvPr/>
        </p:nvSpPr>
        <p:spPr>
          <a:xfrm>
            <a:off x="9224887" y="1659985"/>
            <a:ext cx="2044800" cy="4703478"/>
          </a:xfrm>
          <a:prstGeom prst="rect">
            <a:avLst/>
          </a:prstGeom>
          <a:solidFill>
            <a:srgbClr val="B4C7E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1382C3F5-C7E4-4AAA-B5E8-42B5BB0BF2BF}"/>
              </a:ext>
            </a:extLst>
          </p:cNvPr>
          <p:cNvSpPr/>
          <p:nvPr/>
        </p:nvSpPr>
        <p:spPr>
          <a:xfrm>
            <a:off x="7111576" y="1659985"/>
            <a:ext cx="2044800" cy="4703478"/>
          </a:xfrm>
          <a:prstGeom prst="rect">
            <a:avLst/>
          </a:prstGeom>
          <a:solidFill>
            <a:srgbClr val="B4C7E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B4AE51F0-6115-43EE-82A8-67767474356C}"/>
              </a:ext>
            </a:extLst>
          </p:cNvPr>
          <p:cNvSpPr/>
          <p:nvPr/>
        </p:nvSpPr>
        <p:spPr>
          <a:xfrm>
            <a:off x="2884954" y="1659985"/>
            <a:ext cx="2044800" cy="4703478"/>
          </a:xfrm>
          <a:prstGeom prst="rect">
            <a:avLst/>
          </a:prstGeom>
          <a:solidFill>
            <a:srgbClr val="B9EDB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2B8DC968-5190-449C-9DD2-E016D82B7021}"/>
              </a:ext>
            </a:extLst>
          </p:cNvPr>
          <p:cNvSpPr/>
          <p:nvPr/>
        </p:nvSpPr>
        <p:spPr>
          <a:xfrm>
            <a:off x="4984497" y="1659985"/>
            <a:ext cx="2044800" cy="4703478"/>
          </a:xfrm>
          <a:prstGeom prst="rect">
            <a:avLst/>
          </a:prstGeom>
          <a:solidFill>
            <a:srgbClr val="FF999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E4A9091-01BC-4B00-B701-02D9364FEBB6}"/>
              </a:ext>
            </a:extLst>
          </p:cNvPr>
          <p:cNvSpPr/>
          <p:nvPr/>
        </p:nvSpPr>
        <p:spPr>
          <a:xfrm>
            <a:off x="771939" y="1659985"/>
            <a:ext cx="2044504" cy="4703478"/>
          </a:xfrm>
          <a:prstGeom prst="rect">
            <a:avLst/>
          </a:prstGeom>
          <a:solidFill>
            <a:srgbClr val="F8FB8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0ADDE273-8B70-4666-A744-A350F2AC1987}"/>
              </a:ext>
            </a:extLst>
          </p:cNvPr>
          <p:cNvSpPr txBox="1"/>
          <p:nvPr/>
        </p:nvSpPr>
        <p:spPr>
          <a:xfrm>
            <a:off x="152285" y="6147127"/>
            <a:ext cx="807240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lumMod val="65000"/>
                    <a:lumOff val="35000"/>
                  </a:prstClr>
                </a:solidFill>
                <a:effectLst/>
                <a:uLnTx/>
                <a:uFillTx/>
                <a:latin typeface="Arial"/>
                <a:ea typeface="+mn-ea"/>
                <a:cs typeface="+mn-cs"/>
              </a:rPr>
              <a:t>Total sample (n=628); health worker (n=304), other adults (n=324). Data gathered July-August 2021</a:t>
            </a:r>
            <a:endParaRPr kumimoji="0" lang="en-US" sz="1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5" name="Chart 4">
            <a:extLst>
              <a:ext uri="{FF2B5EF4-FFF2-40B4-BE49-F238E27FC236}">
                <a16:creationId xmlns:a16="http://schemas.microsoft.com/office/drawing/2014/main" id="{3E404335-E860-4394-B672-B0C07550A56C}"/>
              </a:ext>
            </a:extLst>
          </p:cNvPr>
          <p:cNvGraphicFramePr/>
          <p:nvPr>
            <p:extLst>
              <p:ext uri="{D42A27DB-BD31-4B8C-83A1-F6EECF244321}">
                <p14:modId xmlns:p14="http://schemas.microsoft.com/office/powerpoint/2010/main" val="531368436"/>
              </p:ext>
            </p:extLst>
          </p:nvPr>
        </p:nvGraphicFramePr>
        <p:xfrm>
          <a:off x="436165" y="1062864"/>
          <a:ext cx="10983896" cy="5483481"/>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a:extLst>
              <a:ext uri="{FF2B5EF4-FFF2-40B4-BE49-F238E27FC236}">
                <a16:creationId xmlns:a16="http://schemas.microsoft.com/office/drawing/2014/main" id="{5CFE3B09-B2F9-46C2-85D9-7B6A5677137B}"/>
              </a:ext>
            </a:extLst>
          </p:cNvPr>
          <p:cNvSpPr txBox="1">
            <a:spLocks/>
          </p:cNvSpPr>
          <p:nvPr/>
        </p:nvSpPr>
        <p:spPr bwMode="invGray">
          <a:xfrm>
            <a:off x="436165" y="507910"/>
            <a:ext cx="10983896" cy="843549"/>
          </a:xfrm>
          <a:prstGeom prst="rect">
            <a:avLst/>
          </a:prstGeom>
        </p:spPr>
        <p:txBody>
          <a:bodyPr vert="horz" lIns="18000" tIns="0" rIns="36000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chemeClr val="tx1"/>
                </a:solidFill>
                <a:effectLst/>
                <a:uLnTx/>
                <a:uFillTx/>
                <a:latin typeface="Ebrima"/>
                <a:ea typeface="+mj-ea"/>
                <a:cs typeface="+mj-cs"/>
              </a:rPr>
              <a:t>A snapshot of findings from </a:t>
            </a:r>
            <a:r>
              <a:rPr kumimoji="0" lang="en-US" sz="3400" b="1" i="0" u="sng" strike="noStrike" kern="1200" cap="none" spc="0" normalizeH="0" baseline="0" noProof="0">
                <a:ln>
                  <a:noFill/>
                </a:ln>
                <a:solidFill>
                  <a:schemeClr val="tx1"/>
                </a:solidFill>
                <a:effectLst/>
                <a:uLnTx/>
                <a:uFillTx/>
                <a:latin typeface="Ebrima"/>
                <a:ea typeface="+mj-ea"/>
                <a:cs typeface="+mj-cs"/>
              </a:rPr>
              <a:t>Ethiopia</a:t>
            </a:r>
            <a:r>
              <a:rPr kumimoji="0" lang="en-US" sz="3400" b="1" i="0" u="none" strike="noStrike" kern="1200" cap="none" spc="0" normalizeH="0" baseline="0" noProof="0">
                <a:ln>
                  <a:noFill/>
                </a:ln>
                <a:solidFill>
                  <a:schemeClr val="tx1"/>
                </a:solidFill>
                <a:effectLst/>
                <a:uLnTx/>
                <a:uFillTx/>
                <a:latin typeface="Ebrima"/>
                <a:ea typeface="+mj-ea"/>
                <a:cs typeface="+mj-cs"/>
              </a:rPr>
              <a:t> </a:t>
            </a:r>
            <a:r>
              <a:rPr lang="en-US" sz="3200" b="1" i="0" u="none" strike="noStrike" kern="1200" cap="none" spc="0" normalizeH="0" baseline="0" noProof="0">
                <a:ln>
                  <a:noFill/>
                </a:ln>
                <a:solidFill>
                  <a:schemeClr val="tx1"/>
                </a:solidFill>
                <a:effectLst/>
                <a:uLnTx/>
                <a:uFillTx/>
                <a:latin typeface="Ebrima"/>
              </a:rPr>
              <a:t/>
            </a:r>
            <a:br>
              <a:rPr lang="en-US" sz="3200" b="1" i="0" u="none" strike="noStrike" kern="1200" cap="none" spc="0" normalizeH="0" baseline="0" noProof="0">
                <a:ln>
                  <a:noFill/>
                </a:ln>
                <a:solidFill>
                  <a:schemeClr val="tx1"/>
                </a:solidFill>
                <a:effectLst/>
                <a:uLnTx/>
                <a:uFillTx/>
                <a:latin typeface="Ebrima"/>
              </a:rPr>
            </a:br>
            <a:r>
              <a:rPr kumimoji="0" lang="en-US" sz="2800" b="0" i="1" u="none" strike="noStrike" kern="1200" cap="none" spc="0" normalizeH="0" baseline="0" noProof="0">
                <a:ln>
                  <a:noFill/>
                </a:ln>
                <a:solidFill>
                  <a:schemeClr val="tx1"/>
                </a:solidFill>
                <a:effectLst/>
                <a:uLnTx/>
                <a:uFillTx/>
                <a:latin typeface="Ebrima"/>
                <a:ea typeface="+mj-ea"/>
                <a:cs typeface="+mj-cs"/>
              </a:rPr>
              <a:t>Priority indicators for COVID-19 vaccination</a:t>
            </a:r>
            <a:endParaRPr lang="en-US" sz="3000" b="0" i="1" u="none" strike="noStrike" kern="1200" cap="none" spc="0" normalizeH="0" baseline="0" noProof="0">
              <a:ln>
                <a:noFill/>
              </a:ln>
              <a:solidFill>
                <a:schemeClr val="tx1"/>
              </a:solidFill>
              <a:effectLst/>
              <a:uLnTx/>
              <a:uFillTx/>
              <a:latin typeface="Ebrima"/>
              <a:ea typeface="Ebrima"/>
              <a:cs typeface="Ebrima"/>
            </a:endParaRPr>
          </a:p>
        </p:txBody>
      </p:sp>
      <p:sp>
        <p:nvSpPr>
          <p:cNvPr id="13" name="TextBox 12">
            <a:extLst>
              <a:ext uri="{FF2B5EF4-FFF2-40B4-BE49-F238E27FC236}">
                <a16:creationId xmlns:a16="http://schemas.microsoft.com/office/drawing/2014/main" id="{22ECC9C0-4ED1-40A5-99E1-76C18AF7CB2B}"/>
              </a:ext>
            </a:extLst>
          </p:cNvPr>
          <p:cNvSpPr txBox="1"/>
          <p:nvPr/>
        </p:nvSpPr>
        <p:spPr>
          <a:xfrm>
            <a:off x="0" y="41014"/>
            <a:ext cx="395325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highlight>
                  <a:srgbClr val="FFFF00"/>
                </a:highlight>
                <a:uLnTx/>
                <a:uFillTx/>
                <a:latin typeface="Arial"/>
                <a:ea typeface="+mn-ea"/>
                <a:cs typeface="+mn-cs"/>
              </a:rPr>
              <a:t>CASE EXAMPLE</a:t>
            </a:r>
            <a:endParaRPr kumimoji="0" lang="en-US" sz="1400" b="1" i="0" u="none" strike="noStrike" kern="1200" cap="none" spc="0" normalizeH="0" baseline="0" noProof="0">
              <a:ln>
                <a:noFill/>
              </a:ln>
              <a:solidFill>
                <a:prstClr val="black"/>
              </a:solidFill>
              <a:effectLst/>
              <a:highlight>
                <a:srgbClr val="FFFF00"/>
              </a:highlight>
              <a:uLnTx/>
              <a:uFillTx/>
              <a:latin typeface="Arial"/>
              <a:ea typeface="+mn-ea"/>
              <a:cs typeface="+mn-cs"/>
            </a:endParaRPr>
          </a:p>
        </p:txBody>
      </p:sp>
      <p:sp>
        <p:nvSpPr>
          <p:cNvPr id="14" name="Rectangle 13">
            <a:extLst>
              <a:ext uri="{FF2B5EF4-FFF2-40B4-BE49-F238E27FC236}">
                <a16:creationId xmlns:a16="http://schemas.microsoft.com/office/drawing/2014/main" id="{B0CB4B63-F72C-475A-AD3A-27E2A803571E}"/>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74067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993C527-F395-42D4-AE1F-C8756F633202}"/>
              </a:ext>
            </a:extLst>
          </p:cNvPr>
          <p:cNvSpPr/>
          <p:nvPr/>
        </p:nvSpPr>
        <p:spPr>
          <a:xfrm>
            <a:off x="9776710" y="392964"/>
            <a:ext cx="1828800" cy="674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93AAB750-2766-4FD4-981C-706D1BD4FB50}"/>
              </a:ext>
            </a:extLst>
          </p:cNvPr>
          <p:cNvSpPr/>
          <p:nvPr/>
        </p:nvSpPr>
        <p:spPr>
          <a:xfrm>
            <a:off x="1662048" y="53069"/>
            <a:ext cx="9841330" cy="584775"/>
          </a:xfrm>
          <a:prstGeom prst="rect">
            <a:avLst/>
          </a:prstGeom>
        </p:spPr>
        <p:txBody>
          <a:bodyPr wrap="square" lIns="91440" tIns="45720" rIns="91440" bIns="45720" anchor="t">
            <a:spAutoFit/>
          </a:bodyPr>
          <a:lstStyle/>
          <a:p>
            <a:pPr defTabSz="914400">
              <a:defRPr/>
            </a:pPr>
            <a:r>
              <a:rPr kumimoji="0" lang="en-US" sz="3200" b="1" i="0" u="sng" strike="noStrike" kern="1200" cap="none" spc="0" normalizeH="0" baseline="0" noProof="0">
                <a:ln>
                  <a:noFill/>
                </a:ln>
                <a:effectLst/>
                <a:uLnTx/>
                <a:uFillTx/>
                <a:latin typeface="Calibri" panose="020F0502020204030204"/>
                <a:ea typeface="+mn-ea"/>
                <a:cs typeface="+mn-cs"/>
              </a:rPr>
              <a:t>South Africa</a:t>
            </a:r>
            <a:r>
              <a:rPr kumimoji="0" lang="en-US" sz="3200" b="1" i="0" u="none" strike="noStrike" kern="1200" cap="none" spc="0" normalizeH="0" baseline="0" noProof="0">
                <a:ln>
                  <a:noFill/>
                </a:ln>
                <a:effectLst/>
                <a:uLnTx/>
                <a:uFillTx/>
                <a:latin typeface="Calibri" panose="020F0502020204030204"/>
                <a:ea typeface="+mn-ea"/>
                <a:cs typeface="+mn-cs"/>
              </a:rPr>
              <a:t>: </a:t>
            </a:r>
            <a:r>
              <a:rPr kumimoji="0" lang="en-GB" sz="3200" b="1" i="0" u="none" strike="noStrike" kern="1200" cap="none" spc="0" normalizeH="0" baseline="0" noProof="0">
                <a:ln>
                  <a:noFill/>
                </a:ln>
                <a:effectLst/>
                <a:uLnTx/>
                <a:uFillTx/>
                <a:latin typeface="Calibri" panose="020F0502020204030204"/>
                <a:ea typeface="+mn-ea"/>
                <a:cs typeface="+mn-cs"/>
              </a:rPr>
              <a:t>From data to action for COVID-19 vaccines</a:t>
            </a:r>
            <a:r>
              <a:rPr lang="en-GB" sz="3200" b="1">
                <a:latin typeface="Calibri" panose="020F0502020204030204"/>
              </a:rPr>
              <a:t> </a:t>
            </a:r>
            <a:endParaRPr lang="en-US" sz="3200" b="0" i="0" u="none" strike="noStrike" kern="1200" cap="none" spc="0" normalizeH="0" baseline="0" noProof="0">
              <a:ln>
                <a:noFill/>
              </a:ln>
              <a:effectLst/>
              <a:uLnTx/>
              <a:uFillTx/>
              <a:latin typeface="Calibri" panose="020F0502020204030204"/>
              <a:cs typeface="Calibri"/>
            </a:endParaRPr>
          </a:p>
        </p:txBody>
      </p:sp>
      <p:graphicFrame>
        <p:nvGraphicFramePr>
          <p:cNvPr id="12" name="Table 3">
            <a:extLst>
              <a:ext uri="{FF2B5EF4-FFF2-40B4-BE49-F238E27FC236}">
                <a16:creationId xmlns:a16="http://schemas.microsoft.com/office/drawing/2014/main" id="{5D2AD979-FDE8-4A4E-A577-281A3B50464C}"/>
              </a:ext>
            </a:extLst>
          </p:cNvPr>
          <p:cNvGraphicFramePr>
            <a:graphicFrameLocks noGrp="1"/>
          </p:cNvGraphicFramePr>
          <p:nvPr>
            <p:extLst>
              <p:ext uri="{D42A27DB-BD31-4B8C-83A1-F6EECF244321}">
                <p14:modId xmlns:p14="http://schemas.microsoft.com/office/powerpoint/2010/main" val="3759516631"/>
              </p:ext>
            </p:extLst>
          </p:nvPr>
        </p:nvGraphicFramePr>
        <p:xfrm>
          <a:off x="224971" y="695051"/>
          <a:ext cx="11380539" cy="5792634"/>
        </p:xfrm>
        <a:graphic>
          <a:graphicData uri="http://schemas.openxmlformats.org/drawingml/2006/table">
            <a:tbl>
              <a:tblPr firstRow="1" bandRow="1"/>
              <a:tblGrid>
                <a:gridCol w="1581528">
                  <a:extLst>
                    <a:ext uri="{9D8B030D-6E8A-4147-A177-3AD203B41FA5}">
                      <a16:colId xmlns:a16="http://schemas.microsoft.com/office/drawing/2014/main" val="701586422"/>
                    </a:ext>
                  </a:extLst>
                </a:gridCol>
                <a:gridCol w="4200405">
                  <a:extLst>
                    <a:ext uri="{9D8B030D-6E8A-4147-A177-3AD203B41FA5}">
                      <a16:colId xmlns:a16="http://schemas.microsoft.com/office/drawing/2014/main" val="3689089538"/>
                    </a:ext>
                  </a:extLst>
                </a:gridCol>
                <a:gridCol w="5598606">
                  <a:extLst>
                    <a:ext uri="{9D8B030D-6E8A-4147-A177-3AD203B41FA5}">
                      <a16:colId xmlns:a16="http://schemas.microsoft.com/office/drawing/2014/main" val="3680369822"/>
                    </a:ext>
                  </a:extLst>
                </a:gridCol>
              </a:tblGrid>
              <a:tr h="43772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800" b="1">
                        <a:solidFill>
                          <a:schemeClr val="bg1"/>
                        </a:solidFill>
                        <a:latin typeface="Catamaran Thin" panose="020B0604020202020204" charset="0"/>
                        <a:cs typeface="Catamaran Thin" panose="020B0604020202020204" charset="0"/>
                      </a:endParaRP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2F2F2">
                        <a:lumMod val="5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100" b="1">
                          <a:solidFill>
                            <a:schemeClr val="bg1"/>
                          </a:solidFill>
                          <a:latin typeface="Catamaran Thin" panose="020B0604020202020204" charset="0"/>
                          <a:cs typeface="Catamaran Thin" panose="020B0604020202020204" charset="0"/>
                        </a:rPr>
                        <a:t>KEY FINDINGS</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2F2F2">
                        <a:lumMod val="5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buFont typeface="Arial" panose="020B0604020202020204" pitchFamily="34" charset="0"/>
                        <a:buNone/>
                      </a:pPr>
                      <a:r>
                        <a:rPr lang="en-GB" sz="2100" b="1" i="0" u="none" strike="noStrike" cap="none">
                          <a:solidFill>
                            <a:schemeClr val="bg1"/>
                          </a:solidFill>
                          <a:effectLst/>
                          <a:latin typeface="Catamaran Thin" panose="020B0604020202020204" charset="0"/>
                          <a:ea typeface="Arial"/>
                          <a:cs typeface="Catamaran Thin" panose="020B0604020202020204" charset="0"/>
                          <a:sym typeface="Arial"/>
                        </a:rPr>
                        <a:t>ACTIONS TAKEN</a:t>
                      </a:r>
                      <a:endParaRPr lang="en-US" sz="2100" b="1" i="0" u="none" strike="noStrike" cap="none">
                        <a:solidFill>
                          <a:schemeClr val="bg1"/>
                        </a:solidFill>
                        <a:effectLst/>
                        <a:latin typeface="Catamaran Thin" panose="020B0604020202020204" charset="0"/>
                        <a:ea typeface="Arial"/>
                        <a:cs typeface="Catamaran Thin" panose="020B0604020202020204" charset="0"/>
                        <a:sym typeface="Arial"/>
                      </a:endParaRP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2F2F2">
                        <a:lumMod val="50000"/>
                      </a:srgbClr>
                    </a:solidFill>
                  </a:tcPr>
                </a:tc>
                <a:extLst>
                  <a:ext uri="{0D108BD9-81ED-4DB2-BD59-A6C34878D82A}">
                    <a16:rowId xmlns:a16="http://schemas.microsoft.com/office/drawing/2014/main" val="906327537"/>
                  </a:ext>
                </a:extLst>
              </a:tr>
              <a:tr h="104467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b="1">
                          <a:latin typeface="Poppins Light"/>
                          <a:cs typeface="Catamaran Thin" panose="020B0604020202020204" charset="0"/>
                        </a:rPr>
                        <a:t>Practical Issues </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7C8E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71450" indent="-171450">
                        <a:buFont typeface="Arial" panose="020B0604020202020204" pitchFamily="34" charset="0"/>
                        <a:buChar char="•"/>
                      </a:pPr>
                      <a:r>
                        <a:rPr lang="en-US" sz="1600" b="1" i="0" u="none" strike="noStrike" cap="none">
                          <a:solidFill>
                            <a:schemeClr val="dk1"/>
                          </a:solidFill>
                          <a:effectLst/>
                          <a:latin typeface="Poppins Light"/>
                          <a:ea typeface="Arial"/>
                          <a:cs typeface="Catamaran Thin" panose="020B0604020202020204" charset="0"/>
                          <a:sym typeface="Arial"/>
                        </a:rPr>
                        <a:t>Only 19% </a:t>
                      </a:r>
                      <a:r>
                        <a:rPr lang="en-US" sz="1600" b="0" i="0" u="none" strike="noStrike" cap="none">
                          <a:solidFill>
                            <a:schemeClr val="dk1"/>
                          </a:solidFill>
                          <a:effectLst/>
                          <a:latin typeface="Poppins Light"/>
                          <a:ea typeface="Arial"/>
                          <a:cs typeface="Catamaran Thin" panose="020B0604020202020204" charset="0"/>
                          <a:sym typeface="Arial"/>
                        </a:rPr>
                        <a:t>think vaccine will be </a:t>
                      </a:r>
                      <a:r>
                        <a:rPr lang="en-US" sz="1600" b="1" i="0" u="none" strike="noStrike" cap="none">
                          <a:solidFill>
                            <a:schemeClr val="dk1"/>
                          </a:solidFill>
                          <a:effectLst/>
                          <a:latin typeface="Poppins Light"/>
                          <a:ea typeface="Arial"/>
                          <a:cs typeface="Catamaran Thin" panose="020B0604020202020204" charset="0"/>
                          <a:sym typeface="Arial"/>
                        </a:rPr>
                        <a:t>very easy to access</a:t>
                      </a:r>
                      <a:endParaRPr lang="en-US" sz="1600" b="0" i="0" u="none" strike="noStrike" cap="none">
                        <a:solidFill>
                          <a:schemeClr val="dk1"/>
                        </a:solidFill>
                        <a:effectLst/>
                        <a:latin typeface="Poppins Light"/>
                        <a:ea typeface="Arial"/>
                        <a:cs typeface="Catamaran Thin" panose="020B0604020202020204" charset="0"/>
                        <a:sym typeface="Arial"/>
                      </a:endParaRP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7C8E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0670" marR="0" lvl="0" indent="-2806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effectLst/>
                          <a:latin typeface="Poppins Light"/>
                          <a:cs typeface="Catamaran Thin" panose="020B0604020202020204" charset="0"/>
                        </a:rPr>
                        <a:t>Expanded sites </a:t>
                      </a:r>
                    </a:p>
                    <a:p>
                      <a:pPr marL="280670" marR="0" lvl="0" indent="-2806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effectLst/>
                          <a:latin typeface="Poppins Light"/>
                          <a:cs typeface="Catamaran Thin" panose="020B0604020202020204" charset="0"/>
                        </a:rPr>
                        <a:t>Disseminated list of vaccination sites</a:t>
                      </a:r>
                    </a:p>
                    <a:p>
                      <a:pPr marL="280670" indent="-280670" algn="l">
                        <a:buFont typeface="Arial" panose="020B0604020202020204" pitchFamily="34" charset="0"/>
                        <a:buChar char="•"/>
                      </a:pPr>
                      <a:r>
                        <a:rPr lang="en-US" sz="1600">
                          <a:solidFill>
                            <a:schemeClr val="tx1"/>
                          </a:solidFill>
                          <a:effectLst/>
                          <a:latin typeface="Poppins Light"/>
                          <a:cs typeface="Catamaran Thin" panose="020B0604020202020204" charset="0"/>
                        </a:rPr>
                        <a:t>Explainer videos (</a:t>
                      </a:r>
                      <a:r>
                        <a:rPr lang="en-US" sz="1600">
                          <a:effectLst/>
                          <a:latin typeface="Poppins Light"/>
                          <a:cs typeface="Catamaran Thin" panose="020B0604020202020204" charset="0"/>
                        </a:rPr>
                        <a:t>steps for registration; steps on site)</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7C8E7"/>
                    </a:solidFill>
                  </a:tcPr>
                </a:tc>
                <a:extLst>
                  <a:ext uri="{0D108BD9-81ED-4DB2-BD59-A6C34878D82A}">
                    <a16:rowId xmlns:a16="http://schemas.microsoft.com/office/drawing/2014/main" val="3050856732"/>
                  </a:ext>
                </a:extLst>
              </a:tr>
              <a:tr h="197327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b="1">
                          <a:latin typeface="Poppins Light"/>
                          <a:cs typeface="Catamaran Thin" panose="020B0604020202020204" charset="0"/>
                        </a:rPr>
                        <a:t>Thinking and Feeling </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DFED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1" i="0" u="none" strike="noStrike" cap="none">
                          <a:solidFill>
                            <a:schemeClr val="dk1"/>
                          </a:solidFill>
                          <a:effectLst/>
                          <a:latin typeface="Poppins Light"/>
                          <a:ea typeface="Arial"/>
                          <a:cs typeface="Catamaran Thin" panose="020B0604020202020204" charset="0"/>
                          <a:sym typeface="Arial"/>
                        </a:rPr>
                        <a:t>80% </a:t>
                      </a:r>
                      <a:r>
                        <a:rPr lang="en-US" sz="1600" b="0" i="0" u="none" strike="noStrike" cap="none">
                          <a:solidFill>
                            <a:schemeClr val="dk1"/>
                          </a:solidFill>
                          <a:effectLst/>
                          <a:latin typeface="Poppins Light"/>
                          <a:ea typeface="Arial"/>
                          <a:cs typeface="Catamaran Thin" panose="020B0604020202020204" charset="0"/>
                          <a:sym typeface="Arial"/>
                        </a:rPr>
                        <a:t>feel </a:t>
                      </a:r>
                      <a:r>
                        <a:rPr lang="en-US" sz="1600" b="1" i="0" u="none" strike="noStrike" cap="none">
                          <a:solidFill>
                            <a:schemeClr val="dk1"/>
                          </a:solidFill>
                          <a:effectLst/>
                          <a:latin typeface="Poppins Light"/>
                          <a:ea typeface="Arial"/>
                          <a:cs typeface="Catamaran Thin" panose="020B0604020202020204" charset="0"/>
                          <a:sym typeface="Arial"/>
                        </a:rPr>
                        <a:t>vaccine is important </a:t>
                      </a:r>
                      <a:r>
                        <a:rPr lang="en-US" sz="1600" b="0" i="0" u="none" strike="noStrike" cap="none">
                          <a:solidFill>
                            <a:schemeClr val="dk1"/>
                          </a:solidFill>
                          <a:effectLst/>
                          <a:latin typeface="Poppins Light"/>
                          <a:ea typeface="Arial"/>
                          <a:cs typeface="Catamaran Thin" panose="020B0604020202020204" charset="0"/>
                          <a:sym typeface="Arial"/>
                        </a:rPr>
                        <a:t>for their health</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600" b="0" i="1" u="none" strike="noStrike" cap="none">
                          <a:solidFill>
                            <a:schemeClr val="dk1"/>
                          </a:solidFill>
                          <a:effectLst/>
                          <a:latin typeface="Poppins Light"/>
                          <a:ea typeface="Arial"/>
                          <a:cs typeface="Catamaran Thin" panose="020B0604020202020204" charset="0"/>
                          <a:sym typeface="Arial"/>
                        </a:rPr>
                        <a:t>BUT</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1" i="0" u="none" strike="noStrike" cap="none">
                          <a:solidFill>
                            <a:schemeClr val="tx1"/>
                          </a:solidFill>
                          <a:effectLst/>
                          <a:latin typeface="Poppins Light"/>
                          <a:ea typeface="Arial"/>
                          <a:cs typeface="Catamaran Thin" panose="020B0604020202020204" charset="0"/>
                          <a:sym typeface="Arial"/>
                        </a:rPr>
                        <a:t>32% </a:t>
                      </a:r>
                      <a:r>
                        <a:rPr lang="en-US" sz="1600" b="0" i="0" u="none" strike="noStrike" cap="none">
                          <a:solidFill>
                            <a:schemeClr val="tx1"/>
                          </a:solidFill>
                          <a:effectLst/>
                          <a:latin typeface="Poppins Light"/>
                          <a:ea typeface="Arial"/>
                          <a:cs typeface="Catamaran Thin" panose="020B0604020202020204" charset="0"/>
                          <a:sym typeface="Arial"/>
                        </a:rPr>
                        <a:t>will </a:t>
                      </a:r>
                      <a:r>
                        <a:rPr lang="en-US" sz="1600" b="1" i="0" u="none" strike="noStrike" cap="none">
                          <a:solidFill>
                            <a:schemeClr val="tx1"/>
                          </a:solidFill>
                          <a:effectLst/>
                          <a:latin typeface="Poppins Light"/>
                          <a:ea typeface="Arial"/>
                          <a:cs typeface="Catamaran Thin" panose="020B0604020202020204" charset="0"/>
                          <a:sym typeface="Arial"/>
                        </a:rPr>
                        <a:t>trust the vaccine “very much”</a:t>
                      </a:r>
                    </a:p>
                    <a:p>
                      <a:pPr marL="171450" indent="-171450">
                        <a:buFont typeface="Arial" panose="020B0604020202020204" pitchFamily="34" charset="0"/>
                        <a:buChar char="•"/>
                      </a:pPr>
                      <a:r>
                        <a:rPr lang="en-US" sz="1600" b="1" i="0" u="none" strike="noStrike" cap="none">
                          <a:solidFill>
                            <a:schemeClr val="tx1"/>
                          </a:solidFill>
                          <a:effectLst/>
                          <a:latin typeface="Poppins Light"/>
                          <a:ea typeface="Arial"/>
                          <a:cs typeface="Catamaran Thin" panose="020B0604020202020204" charset="0"/>
                          <a:sym typeface="Arial"/>
                        </a:rPr>
                        <a:t>31% </a:t>
                      </a:r>
                      <a:r>
                        <a:rPr lang="en-US" sz="1600" b="0" i="0" u="none" strike="noStrike" cap="none">
                          <a:solidFill>
                            <a:schemeClr val="tx1"/>
                          </a:solidFill>
                          <a:effectLst/>
                          <a:latin typeface="Poppins Light"/>
                          <a:ea typeface="Arial"/>
                          <a:cs typeface="Catamaran Thin" panose="020B0604020202020204" charset="0"/>
                          <a:sym typeface="Arial"/>
                        </a:rPr>
                        <a:t>noted concerns about </a:t>
                      </a:r>
                      <a:r>
                        <a:rPr lang="en-US" sz="1600" b="1" i="0" u="none" strike="noStrike" cap="none">
                          <a:solidFill>
                            <a:schemeClr val="tx1"/>
                          </a:solidFill>
                          <a:effectLst/>
                          <a:latin typeface="Poppins Light"/>
                          <a:ea typeface="Arial"/>
                          <a:cs typeface="Catamaran Thin" panose="020B0604020202020204" charset="0"/>
                          <a:sym typeface="Arial"/>
                        </a:rPr>
                        <a:t>efficacy</a:t>
                      </a:r>
                      <a:r>
                        <a:rPr lang="en-US" sz="1600" b="0" i="0" u="none" strike="noStrike" cap="none">
                          <a:solidFill>
                            <a:schemeClr val="tx1"/>
                          </a:solidFill>
                          <a:effectLst/>
                          <a:latin typeface="Poppins Light"/>
                          <a:ea typeface="Arial"/>
                          <a:cs typeface="Catamaran Thin" panose="020B0604020202020204" charset="0"/>
                        </a:rPr>
                        <a:t> </a:t>
                      </a:r>
                      <a:endParaRPr lang="en-US" sz="1600" b="0" i="0" u="none" strike="noStrike" cap="none">
                        <a:solidFill>
                          <a:schemeClr val="tx1"/>
                        </a:solidFill>
                        <a:effectLst/>
                        <a:latin typeface="Poppins Light"/>
                        <a:ea typeface="Arial"/>
                        <a:cs typeface="Catamaran Thin" panose="020B0604020202020204" charset="0"/>
                        <a:sym typeface="Arial"/>
                      </a:endParaRPr>
                    </a:p>
                    <a:p>
                      <a:pPr marL="171450" indent="-171450">
                        <a:buFont typeface="Arial" panose="020B0604020202020204" pitchFamily="34" charset="0"/>
                        <a:buChar char="•"/>
                      </a:pPr>
                      <a:r>
                        <a:rPr lang="en-US" sz="1600" b="1" i="0" u="none" strike="noStrike" cap="none">
                          <a:solidFill>
                            <a:schemeClr val="tx1"/>
                          </a:solidFill>
                          <a:effectLst/>
                          <a:latin typeface="Poppins Light"/>
                          <a:ea typeface="Arial"/>
                          <a:cs typeface="Catamaran Thin" panose="020B0604020202020204" charset="0"/>
                          <a:sym typeface="Arial"/>
                        </a:rPr>
                        <a:t>26% </a:t>
                      </a:r>
                      <a:r>
                        <a:rPr lang="en-US" sz="1600" b="0" i="0" u="none" strike="noStrike" cap="none">
                          <a:solidFill>
                            <a:schemeClr val="tx1"/>
                          </a:solidFill>
                          <a:effectLst/>
                          <a:latin typeface="Poppins Light"/>
                          <a:ea typeface="Arial"/>
                          <a:cs typeface="Catamaran Thin" panose="020B0604020202020204" charset="0"/>
                          <a:sym typeface="Arial"/>
                        </a:rPr>
                        <a:t>concerns on </a:t>
                      </a:r>
                      <a:r>
                        <a:rPr lang="en-US" sz="1600" b="1" i="0" u="none" strike="noStrike" cap="none">
                          <a:solidFill>
                            <a:schemeClr val="tx1"/>
                          </a:solidFill>
                          <a:effectLst/>
                          <a:latin typeface="Poppins Light"/>
                          <a:ea typeface="Arial"/>
                          <a:cs typeface="Catamaran Thin" panose="020B0604020202020204" charset="0"/>
                          <a:sym typeface="Arial"/>
                        </a:rPr>
                        <a:t>safety</a:t>
                      </a:r>
                    </a:p>
                    <a:p>
                      <a:pPr marL="171450" indent="-171450">
                        <a:buFont typeface="Arial" panose="020B0604020202020204" pitchFamily="34" charset="0"/>
                        <a:buChar char="•"/>
                      </a:pPr>
                      <a:r>
                        <a:rPr lang="en-US" sz="1600" b="1" i="0" u="none" strike="noStrike" cap="none">
                          <a:solidFill>
                            <a:schemeClr val="dk1"/>
                          </a:solidFill>
                          <a:effectLst/>
                          <a:latin typeface="Poppins Light"/>
                          <a:ea typeface="Arial"/>
                          <a:cs typeface="Catamaran Thin" panose="020B0604020202020204" charset="0"/>
                          <a:sym typeface="Arial"/>
                        </a:rPr>
                        <a:t>14% trust in authorities</a:t>
                      </a:r>
                      <a:r>
                        <a:rPr lang="en-US" sz="1600" b="0" i="0" u="none" strike="noStrike" cap="none">
                          <a:solidFill>
                            <a:schemeClr val="dk1"/>
                          </a:solidFill>
                          <a:effectLst/>
                          <a:latin typeface="Poppins Light"/>
                          <a:ea typeface="Arial"/>
                          <a:cs typeface="Catamaran Thin" panose="020B0604020202020204" charset="0"/>
                          <a:sym typeface="Arial"/>
                        </a:rPr>
                        <a:t> being main reasons for not wanting the vaccine</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DFED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sz="1600">
                          <a:solidFill>
                            <a:schemeClr val="tx1"/>
                          </a:solidFill>
                          <a:effectLst/>
                          <a:latin typeface="Poppins Light"/>
                          <a:cs typeface="Catamaran Thin" panose="020B0604020202020204" charset="0"/>
                        </a:rPr>
                        <a:t>Live TV broadcast of HWs, President and Minister of Health getting vaccinated, then </a:t>
                      </a:r>
                      <a:r>
                        <a:rPr lang="en-US" sz="1600">
                          <a:effectLst/>
                          <a:latin typeface="Poppins Light"/>
                          <a:cs typeface="Catamaran Thin" panose="020B0604020202020204" charset="0"/>
                        </a:rPr>
                        <a:t>union leaders </a:t>
                      </a:r>
                    </a:p>
                    <a:p>
                      <a:pPr marL="285750" indent="-285750">
                        <a:buFont typeface="Arial" panose="020B0604020202020204" pitchFamily="34" charset="0"/>
                        <a:buChar char="•"/>
                      </a:pPr>
                      <a:r>
                        <a:rPr lang="en-US" sz="1600">
                          <a:effectLst/>
                          <a:latin typeface="Poppins Light"/>
                          <a:cs typeface="Catamaran Thin" panose="020B0604020202020204" charset="0"/>
                        </a:rPr>
                        <a:t>Health Minister webinars – national and provincial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effectLst/>
                          <a:latin typeface="Poppins Light"/>
                          <a:cs typeface="Catamaran Thin" panose="020B0604020202020204" charset="0"/>
                        </a:rPr>
                        <a:t>Carried out daily press conferences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tx1"/>
                          </a:solidFill>
                          <a:effectLst/>
                          <a:latin typeface="Poppins Light"/>
                          <a:cs typeface="Catamaran Thin" panose="020B0604020202020204" charset="0"/>
                        </a:rPr>
                        <a:t>Intensified social listening</a:t>
                      </a:r>
                    </a:p>
                    <a:p>
                      <a:pPr marL="285750" indent="-285750">
                        <a:buFont typeface="Arial" panose="020B0604020202020204" pitchFamily="34" charset="0"/>
                        <a:buChar char="•"/>
                      </a:pPr>
                      <a:r>
                        <a:rPr lang="en-US" sz="1600">
                          <a:effectLst/>
                          <a:latin typeface="Poppins Light"/>
                          <a:cs typeface="Catamaran Thin" panose="020B0604020202020204" charset="0"/>
                        </a:rPr>
                        <a:t>Launched website, disseminated social media GIFs</a:t>
                      </a:r>
                    </a:p>
                    <a:p>
                      <a:pPr marL="285750" indent="-285750">
                        <a:buFont typeface="Arial" panose="020B0604020202020204" pitchFamily="34" charset="0"/>
                        <a:buChar char="•"/>
                      </a:pPr>
                      <a:r>
                        <a:rPr lang="en-US" sz="1600">
                          <a:solidFill>
                            <a:schemeClr val="tx1"/>
                          </a:solidFill>
                          <a:effectLst/>
                          <a:latin typeface="Poppins Light"/>
                          <a:cs typeface="Catamaran Thin" panose="020B0604020202020204" charset="0"/>
                        </a:rPr>
                        <a:t>Targeted communications in specific sites</a:t>
                      </a:r>
                    </a:p>
                    <a:p>
                      <a:pPr marL="285750" indent="-285750">
                        <a:buFont typeface="Arial" panose="020B0604020202020204" pitchFamily="34" charset="0"/>
                        <a:buChar char="•"/>
                      </a:pPr>
                      <a:r>
                        <a:rPr lang="en-US" sz="1600">
                          <a:solidFill>
                            <a:schemeClr val="tx1"/>
                          </a:solidFill>
                          <a:effectLst/>
                          <a:latin typeface="Poppins Light"/>
                          <a:cs typeface="Catamaran Thin" panose="020B0604020202020204" charset="0"/>
                        </a:rPr>
                        <a:t>Videos of health workers supporting vaccination</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DFEDE"/>
                    </a:solidFill>
                  </a:tcPr>
                </a:tc>
                <a:extLst>
                  <a:ext uri="{0D108BD9-81ED-4DB2-BD59-A6C34878D82A}">
                    <a16:rowId xmlns:a16="http://schemas.microsoft.com/office/drawing/2014/main" val="74479519"/>
                  </a:ext>
                </a:extLst>
              </a:tr>
              <a:tr h="104467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b="1">
                          <a:latin typeface="Poppins Light"/>
                          <a:cs typeface="Catamaran Thin" panose="020B0604020202020204" charset="0"/>
                        </a:rPr>
                        <a:t>Social Processes </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EF2C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71450" indent="-171450">
                        <a:buFont typeface="Arial" panose="020B0604020202020204" pitchFamily="34" charset="0"/>
                        <a:buChar char="•"/>
                      </a:pPr>
                      <a:r>
                        <a:rPr lang="en-US" sz="1600" b="1" i="0" u="none" strike="noStrike" cap="none">
                          <a:solidFill>
                            <a:schemeClr val="dk1"/>
                          </a:solidFill>
                          <a:effectLst/>
                          <a:latin typeface="Poppins Light"/>
                          <a:ea typeface="Arial"/>
                          <a:cs typeface="Catamaran Thin" panose="020B0604020202020204" charset="0"/>
                          <a:sym typeface="Arial"/>
                        </a:rPr>
                        <a:t>50% </a:t>
                      </a:r>
                      <a:r>
                        <a:rPr lang="en-US" sz="1600" b="0" i="0" u="none" strike="noStrike" cap="none">
                          <a:solidFill>
                            <a:schemeClr val="dk1"/>
                          </a:solidFill>
                          <a:effectLst/>
                          <a:latin typeface="Poppins Light"/>
                          <a:ea typeface="Arial"/>
                          <a:cs typeface="Catamaran Thin" panose="020B0604020202020204" charset="0"/>
                          <a:sym typeface="Arial"/>
                        </a:rPr>
                        <a:t>think adults in </a:t>
                      </a:r>
                      <a:r>
                        <a:rPr lang="en-US" sz="1600" b="1" i="0" u="none" strike="noStrike" cap="none">
                          <a:solidFill>
                            <a:schemeClr val="dk1"/>
                          </a:solidFill>
                          <a:effectLst/>
                          <a:latin typeface="Poppins Light"/>
                          <a:ea typeface="Arial"/>
                          <a:cs typeface="Catamaran Thin" panose="020B0604020202020204" charset="0"/>
                          <a:sym typeface="Arial"/>
                        </a:rPr>
                        <a:t>communities and co-workers will vaccinate</a:t>
                      </a:r>
                    </a:p>
                    <a:p>
                      <a:pPr marL="171450" indent="-171450">
                        <a:buFont typeface="Arial" panose="020B0604020202020204" pitchFamily="34" charset="0"/>
                        <a:buChar char="•"/>
                      </a:pPr>
                      <a:r>
                        <a:rPr lang="en-US" sz="1600" b="1" i="0" u="none" strike="noStrike" cap="none">
                          <a:solidFill>
                            <a:schemeClr val="dk1"/>
                          </a:solidFill>
                          <a:effectLst/>
                          <a:latin typeface="Poppins Light"/>
                          <a:ea typeface="Arial"/>
                          <a:cs typeface="Catamaran Thin" panose="020B0604020202020204" charset="0"/>
                          <a:sym typeface="Arial"/>
                        </a:rPr>
                        <a:t>74%</a:t>
                      </a:r>
                      <a:r>
                        <a:rPr lang="en-US" sz="1600" b="0" i="0" u="none" strike="noStrike" cap="none">
                          <a:solidFill>
                            <a:schemeClr val="dk1"/>
                          </a:solidFill>
                          <a:effectLst/>
                          <a:latin typeface="Poppins Light"/>
                          <a:ea typeface="Arial"/>
                          <a:cs typeface="Catamaran Thin" panose="020B0604020202020204" charset="0"/>
                          <a:sym typeface="Arial"/>
                        </a:rPr>
                        <a:t> would </a:t>
                      </a:r>
                      <a:r>
                        <a:rPr lang="en-US" sz="1600" b="1" i="0" u="none" strike="noStrike" cap="none">
                          <a:solidFill>
                            <a:schemeClr val="dk1"/>
                          </a:solidFill>
                          <a:effectLst/>
                          <a:latin typeface="Poppins Light"/>
                          <a:ea typeface="Arial"/>
                          <a:cs typeface="Catamaran Thin" panose="020B0604020202020204" charset="0"/>
                          <a:sym typeface="Arial"/>
                        </a:rPr>
                        <a:t>recommend vaccine to others</a:t>
                      </a:r>
                      <a:endParaRPr lang="en-US" sz="1600" b="1">
                        <a:latin typeface="Poppins Light"/>
                        <a:cs typeface="Catamaran Thin" panose="020B0604020202020204" charset="0"/>
                      </a:endParaRP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EF2C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effectLst/>
                          <a:latin typeface="Poppins Light"/>
                          <a:cs typeface="Catamaran Thin" panose="020B0604020202020204" charset="0"/>
                        </a:rPr>
                        <a:t>Targeted community engagement in specific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effectLst/>
                          <a:latin typeface="Poppins Light"/>
                          <a:cs typeface="Catamaran Thin" panose="020B0604020202020204" charset="0"/>
                        </a:rPr>
                        <a:t>‘</a:t>
                      </a:r>
                      <a:r>
                        <a:rPr lang="en-US" sz="1600" err="1">
                          <a:effectLst/>
                          <a:latin typeface="Poppins Light"/>
                          <a:cs typeface="Catamaran Thin" panose="020B0604020202020204" charset="0"/>
                        </a:rPr>
                        <a:t>Vaxscenes</a:t>
                      </a:r>
                      <a:r>
                        <a:rPr lang="en-US" sz="1600">
                          <a:effectLst/>
                          <a:latin typeface="Poppins Light"/>
                          <a:cs typeface="Catamaran Thin" panose="020B0604020202020204" charset="0"/>
                        </a:rPr>
                        <a:t>’ - video stories of people targeted in each phase talking about their experience getting vaccinated</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EF2CE"/>
                    </a:solidFill>
                  </a:tcPr>
                </a:tc>
                <a:extLst>
                  <a:ext uri="{0D108BD9-81ED-4DB2-BD59-A6C34878D82A}">
                    <a16:rowId xmlns:a16="http://schemas.microsoft.com/office/drawing/2014/main" val="1786415976"/>
                  </a:ext>
                </a:extLst>
              </a:tr>
              <a:tr h="5957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b="1">
                          <a:latin typeface="Poppins Light"/>
                          <a:cs typeface="Catamaran Thin" panose="020B0604020202020204" charset="0"/>
                        </a:rPr>
                        <a:t>Motivation </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D8B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i="0" u="none" strike="noStrike" cap="none">
                          <a:solidFill>
                            <a:schemeClr val="dk1"/>
                          </a:solidFill>
                          <a:effectLst/>
                          <a:latin typeface="Poppins Light"/>
                          <a:ea typeface="Arial"/>
                          <a:cs typeface="Catamaran Thin" panose="020B0604020202020204" charset="0"/>
                          <a:sym typeface="Arial"/>
                        </a:rPr>
                        <a:t>70%</a:t>
                      </a:r>
                      <a:r>
                        <a:rPr lang="en-US" sz="1600" b="0" i="0" u="none" strike="noStrike" cap="none">
                          <a:solidFill>
                            <a:schemeClr val="dk1"/>
                          </a:solidFill>
                          <a:effectLst/>
                          <a:latin typeface="Poppins Light"/>
                          <a:ea typeface="Arial"/>
                          <a:cs typeface="Catamaran Thin" panose="020B0604020202020204" charset="0"/>
                          <a:sym typeface="Arial"/>
                        </a:rPr>
                        <a:t> said they </a:t>
                      </a:r>
                      <a:r>
                        <a:rPr lang="en-US" sz="1600" b="1" i="0" u="none" strike="noStrike" cap="none">
                          <a:solidFill>
                            <a:schemeClr val="dk1"/>
                          </a:solidFill>
                          <a:effectLst/>
                          <a:latin typeface="Poppins Light"/>
                          <a:ea typeface="Arial"/>
                          <a:cs typeface="Catamaran Thin" panose="020B0604020202020204" charset="0"/>
                          <a:sym typeface="Arial"/>
                        </a:rPr>
                        <a:t>will take the vaccine</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D8B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71450" indent="-171450">
                        <a:buFont typeface="Arial" panose="020B0604020202020204" pitchFamily="34" charset="0"/>
                        <a:buChar char="•"/>
                      </a:pPr>
                      <a:r>
                        <a:rPr lang="en-GB" sz="1600">
                          <a:latin typeface="Poppins Light"/>
                          <a:cs typeface="Catamaran Thin" panose="020B0604020202020204" charset="0"/>
                        </a:rPr>
                        <a:t>Planning behavioural interventions</a:t>
                      </a:r>
                      <a:endParaRPr lang="en-US" sz="1600">
                        <a:latin typeface="Poppins Light"/>
                        <a:cs typeface="Catamaran Thin" panose="020B0604020202020204" charset="0"/>
                      </a:endParaRP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D8BD"/>
                    </a:solidFill>
                  </a:tcPr>
                </a:tc>
                <a:extLst>
                  <a:ext uri="{0D108BD9-81ED-4DB2-BD59-A6C34878D82A}">
                    <a16:rowId xmlns:a16="http://schemas.microsoft.com/office/drawing/2014/main" val="711320314"/>
                  </a:ext>
                </a:extLst>
              </a:tr>
            </a:tbl>
          </a:graphicData>
        </a:graphic>
      </p:graphicFrame>
      <p:sp>
        <p:nvSpPr>
          <p:cNvPr id="2" name="TextBox 1">
            <a:extLst>
              <a:ext uri="{FF2B5EF4-FFF2-40B4-BE49-F238E27FC236}">
                <a16:creationId xmlns:a16="http://schemas.microsoft.com/office/drawing/2014/main" id="{0C5C164D-EEA7-44E1-8C7B-9B50EF48D2C5}"/>
              </a:ext>
            </a:extLst>
          </p:cNvPr>
          <p:cNvSpPr txBox="1"/>
          <p:nvPr/>
        </p:nvSpPr>
        <p:spPr>
          <a:xfrm>
            <a:off x="0" y="41014"/>
            <a:ext cx="395325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highlight>
                  <a:srgbClr val="FFFF00"/>
                </a:highlight>
                <a:uLnTx/>
                <a:uFillTx/>
                <a:latin typeface="Arial"/>
                <a:ea typeface="+mn-ea"/>
                <a:cs typeface="+mn-cs"/>
              </a:rPr>
              <a:t>CASE EXAMPLE</a:t>
            </a:r>
            <a:endParaRPr kumimoji="0" lang="en-US" sz="1400" b="1" i="0" u="none" strike="noStrike" kern="1200" cap="none" spc="0" normalizeH="0" baseline="0" noProof="0">
              <a:ln>
                <a:noFill/>
              </a:ln>
              <a:solidFill>
                <a:prstClr val="black"/>
              </a:solidFill>
              <a:effectLst/>
              <a:highlight>
                <a:srgbClr val="FFFF00"/>
              </a:highlight>
              <a:uLnTx/>
              <a:uFillTx/>
              <a:latin typeface="Arial"/>
              <a:ea typeface="+mn-ea"/>
              <a:cs typeface="+mn-cs"/>
            </a:endParaRPr>
          </a:p>
        </p:txBody>
      </p:sp>
    </p:spTree>
    <p:extLst>
      <p:ext uri="{BB962C8B-B14F-4D97-AF65-F5344CB8AC3E}">
        <p14:creationId xmlns:p14="http://schemas.microsoft.com/office/powerpoint/2010/main" val="1962557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489" y="150576"/>
            <a:ext cx="7337778" cy="549273"/>
          </a:xfrm>
        </p:spPr>
        <p:txBody>
          <a:bodyPr/>
          <a:lstStyle/>
          <a:p>
            <a:r>
              <a:rPr lang="en-US" sz="3000" u="sng">
                <a:latin typeface="Calibri" panose="020F0502020204030204"/>
              </a:rPr>
              <a:t>Congo Republic</a:t>
            </a:r>
            <a:r>
              <a:rPr lang="en-US" sz="3000">
                <a:latin typeface="Calibri" panose="020F0502020204030204"/>
              </a:rPr>
              <a:t>: </a:t>
            </a:r>
            <a:r>
              <a:rPr lang="en-GB" sz="3000">
                <a:latin typeface="Calibri" panose="020F0502020204030204"/>
              </a:rPr>
              <a:t>Rapid data collection</a:t>
            </a:r>
            <a:endParaRPr lang="en-US" sz="3000"/>
          </a:p>
        </p:txBody>
      </p:sp>
      <p:sp>
        <p:nvSpPr>
          <p:cNvPr id="4" name="TextBox 3">
            <a:extLst>
              <a:ext uri="{FF2B5EF4-FFF2-40B4-BE49-F238E27FC236}">
                <a16:creationId xmlns:a16="http://schemas.microsoft.com/office/drawing/2014/main" id="{0C5C164D-EEA7-44E1-8C7B-9B50EF48D2C5}"/>
              </a:ext>
            </a:extLst>
          </p:cNvPr>
          <p:cNvSpPr txBox="1"/>
          <p:nvPr/>
        </p:nvSpPr>
        <p:spPr>
          <a:xfrm>
            <a:off x="0" y="41014"/>
            <a:ext cx="173848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highlight>
                  <a:srgbClr val="FFFF00"/>
                </a:highlight>
                <a:uLnTx/>
                <a:uFillTx/>
                <a:latin typeface="Arial"/>
                <a:ea typeface="+mn-ea"/>
                <a:cs typeface="+mn-cs"/>
              </a:rPr>
              <a:t>CASE EXAMPLE</a:t>
            </a:r>
            <a:endParaRPr kumimoji="0" lang="en-US" sz="1400" b="1" i="0" u="none" strike="noStrike" kern="1200" cap="none" spc="0" normalizeH="0" baseline="0" noProof="0">
              <a:ln>
                <a:noFill/>
              </a:ln>
              <a:solidFill>
                <a:prstClr val="black"/>
              </a:solidFill>
              <a:effectLst/>
              <a:highlight>
                <a:srgbClr val="FFFF00"/>
              </a:highlight>
              <a:uLnTx/>
              <a:uFillTx/>
              <a:latin typeface="Arial"/>
              <a:ea typeface="+mn-ea"/>
              <a:cs typeface="+mn-cs"/>
            </a:endParaRPr>
          </a:p>
        </p:txBody>
      </p:sp>
      <p:pic>
        <p:nvPicPr>
          <p:cNvPr id="5" name="Picture 4">
            <a:extLst>
              <a:ext uri="{FF2B5EF4-FFF2-40B4-BE49-F238E27FC236}">
                <a16:creationId xmlns:a16="http://schemas.microsoft.com/office/drawing/2014/main" id="{E1FC88E7-89BD-401B-89C5-1E737C2B6609}"/>
              </a:ext>
            </a:extLst>
          </p:cNvPr>
          <p:cNvPicPr>
            <a:picLocks noChangeAspect="1"/>
          </p:cNvPicPr>
          <p:nvPr/>
        </p:nvPicPr>
        <p:blipFill rotWithShape="1">
          <a:blip r:embed="rId2"/>
          <a:srcRect l="30252" t="41084" r="16826" b="16215"/>
          <a:stretch/>
        </p:blipFill>
        <p:spPr>
          <a:xfrm>
            <a:off x="451610" y="666857"/>
            <a:ext cx="5754671" cy="2611806"/>
          </a:xfrm>
          <a:prstGeom prst="rect">
            <a:avLst/>
          </a:prstGeom>
          <a:ln w="28575">
            <a:solidFill>
              <a:srgbClr val="FFE699"/>
            </a:solidFill>
          </a:ln>
        </p:spPr>
      </p:pic>
      <p:pic>
        <p:nvPicPr>
          <p:cNvPr id="6" name="Picture 5">
            <a:extLst>
              <a:ext uri="{FF2B5EF4-FFF2-40B4-BE49-F238E27FC236}">
                <a16:creationId xmlns:a16="http://schemas.microsoft.com/office/drawing/2014/main" id="{A2DF8C39-64A1-4044-97FB-657E82E0625D}"/>
              </a:ext>
            </a:extLst>
          </p:cNvPr>
          <p:cNvPicPr>
            <a:picLocks noChangeAspect="1"/>
          </p:cNvPicPr>
          <p:nvPr/>
        </p:nvPicPr>
        <p:blipFill rotWithShape="1">
          <a:blip r:embed="rId3"/>
          <a:srcRect l="38236" t="42397" r="14953" b="16322"/>
          <a:stretch/>
        </p:blipFill>
        <p:spPr>
          <a:xfrm>
            <a:off x="451610" y="3377879"/>
            <a:ext cx="5785391" cy="2869746"/>
          </a:xfrm>
          <a:prstGeom prst="rect">
            <a:avLst/>
          </a:prstGeom>
          <a:ln w="28575">
            <a:solidFill>
              <a:srgbClr val="C5E0B5"/>
            </a:solidFill>
          </a:ln>
        </p:spPr>
      </p:pic>
      <p:pic>
        <p:nvPicPr>
          <p:cNvPr id="7" name="Picture 6">
            <a:extLst>
              <a:ext uri="{FF2B5EF4-FFF2-40B4-BE49-F238E27FC236}">
                <a16:creationId xmlns:a16="http://schemas.microsoft.com/office/drawing/2014/main" id="{0E0BDF13-F58A-4A87-BCA8-0B891C20B504}"/>
              </a:ext>
            </a:extLst>
          </p:cNvPr>
          <p:cNvPicPr>
            <a:picLocks noChangeAspect="1"/>
          </p:cNvPicPr>
          <p:nvPr/>
        </p:nvPicPr>
        <p:blipFill rotWithShape="1">
          <a:blip r:embed="rId4"/>
          <a:srcRect l="35750" t="45393" r="18280" b="16836"/>
          <a:stretch/>
        </p:blipFill>
        <p:spPr>
          <a:xfrm>
            <a:off x="6332890" y="656567"/>
            <a:ext cx="5516144" cy="2622096"/>
          </a:xfrm>
          <a:prstGeom prst="rect">
            <a:avLst/>
          </a:prstGeom>
          <a:ln w="28575">
            <a:solidFill>
              <a:srgbClr val="B4C7E7"/>
            </a:solidFill>
          </a:ln>
        </p:spPr>
      </p:pic>
      <p:sp>
        <p:nvSpPr>
          <p:cNvPr id="8" name="Content Placeholder 1">
            <a:extLst>
              <a:ext uri="{FF2B5EF4-FFF2-40B4-BE49-F238E27FC236}">
                <a16:creationId xmlns:a16="http://schemas.microsoft.com/office/drawing/2014/main" id="{8BFD9465-7E67-4648-897E-B0E7EACD436E}"/>
              </a:ext>
            </a:extLst>
          </p:cNvPr>
          <p:cNvSpPr>
            <a:spLocks noGrp="1"/>
          </p:cNvSpPr>
          <p:nvPr>
            <p:ph idx="1"/>
          </p:nvPr>
        </p:nvSpPr>
        <p:spPr>
          <a:xfrm>
            <a:off x="6614620" y="3520307"/>
            <a:ext cx="5234413" cy="2727318"/>
          </a:xfrm>
          <a:solidFill>
            <a:schemeClr val="accent3">
              <a:lumMod val="20000"/>
              <a:lumOff val="80000"/>
            </a:schemeClr>
          </a:solidFill>
        </p:spPr>
        <p:txBody>
          <a:bodyPr lIns="91440" tIns="91440"/>
          <a:lstStyle/>
          <a:p>
            <a:pPr>
              <a:lnSpc>
                <a:spcPct val="100000"/>
              </a:lnSpc>
              <a:spcBef>
                <a:spcPts val="0"/>
              </a:spcBef>
              <a:spcAft>
                <a:spcPts val="0"/>
              </a:spcAft>
            </a:pPr>
            <a:r>
              <a:rPr lang="en-US" sz="1500" b="1"/>
              <a:t>Summary of barriers to COVID-19 vaccination</a:t>
            </a:r>
          </a:p>
          <a:p>
            <a:pPr marL="285750" indent="-285750">
              <a:lnSpc>
                <a:spcPct val="100000"/>
              </a:lnSpc>
              <a:spcBef>
                <a:spcPts val="600"/>
              </a:spcBef>
              <a:spcAft>
                <a:spcPts val="0"/>
              </a:spcAft>
              <a:buFont typeface="Arial" panose="020B0604020202020204" pitchFamily="34" charset="0"/>
              <a:buChar char="•"/>
            </a:pPr>
            <a:r>
              <a:rPr lang="en-US" sz="1500" b="1"/>
              <a:t>Vaccine access challenges </a:t>
            </a:r>
          </a:p>
          <a:p>
            <a:pPr lvl="2">
              <a:lnSpc>
                <a:spcPct val="100000"/>
              </a:lnSpc>
              <a:spcBef>
                <a:spcPts val="0"/>
              </a:spcBef>
              <a:spcAft>
                <a:spcPts val="0"/>
              </a:spcAft>
              <a:buFont typeface="Arial" panose="020B0604020202020204" pitchFamily="34" charset="0"/>
              <a:buChar char="-"/>
            </a:pPr>
            <a:r>
              <a:rPr lang="en-US" sz="1500"/>
              <a:t>Local HF don’t have doses</a:t>
            </a:r>
          </a:p>
          <a:p>
            <a:pPr lvl="2">
              <a:lnSpc>
                <a:spcPct val="100000"/>
              </a:lnSpc>
              <a:spcBef>
                <a:spcPts val="0"/>
              </a:spcBef>
              <a:spcAft>
                <a:spcPts val="0"/>
              </a:spcAft>
              <a:buFont typeface="Arial" panose="020B0604020202020204" pitchFamily="34" charset="0"/>
              <a:buChar char="-"/>
            </a:pPr>
            <a:r>
              <a:rPr lang="en-US" sz="1500"/>
              <a:t>Too far to go to major hospitals for vaccination</a:t>
            </a:r>
          </a:p>
          <a:p>
            <a:pPr lvl="2">
              <a:lnSpc>
                <a:spcPct val="100000"/>
              </a:lnSpc>
              <a:spcBef>
                <a:spcPts val="0"/>
              </a:spcBef>
              <a:spcAft>
                <a:spcPts val="0"/>
              </a:spcAft>
              <a:buFont typeface="Arial" panose="020B0604020202020204" pitchFamily="34" charset="0"/>
              <a:buChar char="-"/>
            </a:pPr>
            <a:r>
              <a:rPr lang="en-US" sz="1500"/>
              <a:t>Do not know where to go</a:t>
            </a:r>
          </a:p>
          <a:p>
            <a:pPr lvl="2">
              <a:lnSpc>
                <a:spcPct val="100000"/>
              </a:lnSpc>
              <a:spcBef>
                <a:spcPts val="0"/>
              </a:spcBef>
              <a:spcAft>
                <a:spcPts val="0"/>
              </a:spcAft>
              <a:buFont typeface="Arial" panose="020B0604020202020204" pitchFamily="34" charset="0"/>
              <a:buChar char="-"/>
            </a:pPr>
            <a:r>
              <a:rPr lang="en-US" sz="1500"/>
              <a:t>Not sure if eligible</a:t>
            </a:r>
          </a:p>
          <a:p>
            <a:pPr marL="285750" indent="-285750">
              <a:lnSpc>
                <a:spcPct val="100000"/>
              </a:lnSpc>
              <a:spcBef>
                <a:spcPts val="600"/>
              </a:spcBef>
              <a:spcAft>
                <a:spcPts val="0"/>
              </a:spcAft>
              <a:buFont typeface="Arial" panose="020B0604020202020204" pitchFamily="34" charset="0"/>
              <a:buChar char="•"/>
            </a:pPr>
            <a:r>
              <a:rPr lang="en-US" sz="1500" b="1"/>
              <a:t>Low risk perception of COVID-19 compared to perceived importance of vaccination</a:t>
            </a:r>
          </a:p>
          <a:p>
            <a:pPr marL="285750" indent="-285750">
              <a:lnSpc>
                <a:spcPct val="100000"/>
              </a:lnSpc>
              <a:spcBef>
                <a:spcPts val="600"/>
              </a:spcBef>
              <a:spcAft>
                <a:spcPts val="0"/>
              </a:spcAft>
              <a:buFont typeface="Arial" panose="020B0604020202020204" pitchFamily="34" charset="0"/>
              <a:buChar char="•"/>
            </a:pPr>
            <a:r>
              <a:rPr lang="en-US" sz="1500" b="1"/>
              <a:t>Concerns about efficacy and AEFIs/safety</a:t>
            </a:r>
          </a:p>
        </p:txBody>
      </p:sp>
    </p:spTree>
    <p:extLst>
      <p:ext uri="{BB962C8B-B14F-4D97-AF65-F5344CB8AC3E}">
        <p14:creationId xmlns:p14="http://schemas.microsoft.com/office/powerpoint/2010/main" val="2590787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97" y="365126"/>
            <a:ext cx="11407203" cy="777875"/>
          </a:xfrm>
        </p:spPr>
        <p:txBody>
          <a:bodyPr/>
          <a:lstStyle/>
          <a:p>
            <a:pPr lvl="0" defTabSz="914400">
              <a:defRPr/>
            </a:pPr>
            <a:r>
              <a:rPr lang="en-GB" sz="3200">
                <a:solidFill>
                  <a:schemeClr val="tx1"/>
                </a:solidFill>
                <a:latin typeface="+mn-lt"/>
                <a:cs typeface="Poppins Light" panose="020B0604020202020204" charset="0"/>
              </a:rPr>
              <a:t>Moving from data to action:</a:t>
            </a:r>
            <a:r>
              <a:rPr lang="en-GB" sz="3200">
                <a:solidFill>
                  <a:schemeClr val="tx1"/>
                </a:solidFill>
                <a:latin typeface="+mn-lt"/>
                <a:ea typeface="Ebrima"/>
                <a:cs typeface="Poppins Light" panose="020B0604020202020204" charset="0"/>
              </a:rPr>
              <a:t/>
            </a:r>
            <a:br>
              <a:rPr lang="en-GB" sz="3200">
                <a:solidFill>
                  <a:schemeClr val="tx1"/>
                </a:solidFill>
                <a:latin typeface="+mn-lt"/>
                <a:ea typeface="Ebrima"/>
                <a:cs typeface="Poppins Light" panose="020B0604020202020204" charset="0"/>
              </a:rPr>
            </a:br>
            <a:r>
              <a:rPr lang="en-GB" sz="2800" b="0" i="1">
                <a:solidFill>
                  <a:schemeClr val="tx1"/>
                </a:solidFill>
                <a:latin typeface="+mn-lt"/>
                <a:cs typeface="Poppins Light" panose="020B0604020202020204" charset="0"/>
              </a:rPr>
              <a:t>Promising interventions by </a:t>
            </a:r>
            <a:r>
              <a:rPr lang="en-GB" sz="2800" b="0" i="1" err="1">
                <a:solidFill>
                  <a:schemeClr val="tx1"/>
                </a:solidFill>
                <a:latin typeface="+mn-lt"/>
                <a:cs typeface="Poppins Light" panose="020B0604020202020204" charset="0"/>
              </a:rPr>
              <a:t>BeSD</a:t>
            </a:r>
            <a:r>
              <a:rPr lang="en-GB" sz="2800" b="0" i="1">
                <a:solidFill>
                  <a:schemeClr val="tx1"/>
                </a:solidFill>
                <a:latin typeface="+mn-lt"/>
                <a:cs typeface="Poppins Light" panose="020B0604020202020204" charset="0"/>
              </a:rPr>
              <a:t> domain to guide planning</a:t>
            </a:r>
            <a:r>
              <a:rPr lang="en-US" sz="2800" b="0" i="1">
                <a:solidFill>
                  <a:schemeClr val="tx1"/>
                </a:solidFill>
                <a:latin typeface="+mn-lt"/>
                <a:ea typeface="Ebrima"/>
                <a:cs typeface="Poppins Light" panose="020B0604020202020204" charset="0"/>
              </a:rPr>
              <a:t/>
            </a:r>
            <a:br>
              <a:rPr lang="en-US" sz="2800" b="0" i="1">
                <a:solidFill>
                  <a:schemeClr val="tx1"/>
                </a:solidFill>
                <a:latin typeface="+mn-lt"/>
                <a:ea typeface="Ebrima"/>
                <a:cs typeface="Poppins Light" panose="020B0604020202020204" charset="0"/>
              </a:rPr>
            </a:br>
            <a:endParaRPr lang="en-US" sz="2800">
              <a:latin typeface="+mn-lt"/>
              <a:cs typeface="Poppins Light" panose="020B0604020202020204" charset="0"/>
            </a:endParaRPr>
          </a:p>
        </p:txBody>
      </p:sp>
      <p:graphicFrame>
        <p:nvGraphicFramePr>
          <p:cNvPr id="4" name="Table 3">
            <a:extLst>
              <a:ext uri="{FF2B5EF4-FFF2-40B4-BE49-F238E27FC236}">
                <a16:creationId xmlns:a16="http://schemas.microsoft.com/office/drawing/2014/main" id="{9864F57A-8191-43A0-9563-06103926DBB9}"/>
              </a:ext>
            </a:extLst>
          </p:cNvPr>
          <p:cNvGraphicFramePr>
            <a:graphicFrameLocks noGrp="1"/>
          </p:cNvGraphicFramePr>
          <p:nvPr>
            <p:extLst>
              <p:ext uri="{D42A27DB-BD31-4B8C-83A1-F6EECF244321}">
                <p14:modId xmlns:p14="http://schemas.microsoft.com/office/powerpoint/2010/main" val="3024663599"/>
              </p:ext>
            </p:extLst>
          </p:nvPr>
        </p:nvGraphicFramePr>
        <p:xfrm>
          <a:off x="479997" y="1453895"/>
          <a:ext cx="11111927" cy="4718779"/>
        </p:xfrm>
        <a:graphic>
          <a:graphicData uri="http://schemas.openxmlformats.org/drawingml/2006/table">
            <a:tbl>
              <a:tblPr firstRow="1" firstCol="1" bandRow="1"/>
              <a:tblGrid>
                <a:gridCol w="4652915">
                  <a:extLst>
                    <a:ext uri="{9D8B030D-6E8A-4147-A177-3AD203B41FA5}">
                      <a16:colId xmlns:a16="http://schemas.microsoft.com/office/drawing/2014/main" val="28244392"/>
                    </a:ext>
                  </a:extLst>
                </a:gridCol>
                <a:gridCol w="6459012">
                  <a:extLst>
                    <a:ext uri="{9D8B030D-6E8A-4147-A177-3AD203B41FA5}">
                      <a16:colId xmlns:a16="http://schemas.microsoft.com/office/drawing/2014/main" val="1754650434"/>
                    </a:ext>
                  </a:extLst>
                </a:gridCol>
              </a:tblGrid>
              <a:tr h="453167">
                <a:tc>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Calibri" panose="020F0502020204030204" pitchFamily="34" charset="0"/>
                        </a:rPr>
                        <a:t>Domain where problem is identified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nSpc>
                          <a:spcPct val="107000"/>
                        </a:lnSpc>
                        <a:spcBef>
                          <a:spcPts val="0"/>
                        </a:spcBef>
                        <a:spcAft>
                          <a:spcPts val="0"/>
                        </a:spcAft>
                      </a:pPr>
                      <a:r>
                        <a:rPr lang="en-US" sz="2000" b="1">
                          <a:solidFill>
                            <a:srgbClr val="000000"/>
                          </a:solidFill>
                          <a:effectLst/>
                          <a:latin typeface="Calibri" panose="020F0502020204030204" pitchFamily="34" charset="0"/>
                          <a:ea typeface="Calibri" panose="020F0502020204030204" pitchFamily="34" charset="0"/>
                          <a:cs typeface="Calibri" panose="020F0502020204030204" pitchFamily="34" charset="0"/>
                        </a:rPr>
                        <a:t>Interventions shown to increase vaccination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773495031"/>
                  </a:ext>
                </a:extLst>
              </a:tr>
              <a:tr h="945866">
                <a:tc>
                  <a:txBody>
                    <a:bodyPr/>
                    <a:lstStyle/>
                    <a:p>
                      <a:pPr marL="0" marR="0">
                        <a:lnSpc>
                          <a:spcPct val="100000"/>
                        </a:lnSpc>
                        <a:spcBef>
                          <a:spcPts val="0"/>
                        </a:spcBef>
                        <a:spcAft>
                          <a:spcPts val="0"/>
                        </a:spcAft>
                      </a:pPr>
                      <a:r>
                        <a:rPr lang="en-US" sz="1800" b="1">
                          <a:effectLst/>
                          <a:latin typeface="Calibri" panose="020F0502020204030204" pitchFamily="34" charset="0"/>
                          <a:ea typeface="Calibri" panose="020F0502020204030204" pitchFamily="34" charset="0"/>
                          <a:cs typeface="Calibri" panose="020F0502020204030204" pitchFamily="34" charset="0"/>
                        </a:rPr>
                        <a:t>Thoughts and feelings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b="1">
                          <a:effectLst/>
                          <a:latin typeface="Calibri" panose="020F0502020204030204" pitchFamily="34" charset="0"/>
                          <a:ea typeface="Calibri" panose="020F0502020204030204" pitchFamily="34" charset="0"/>
                          <a:cs typeface="Calibri" panose="020F0502020204030204" pitchFamily="34" charset="0"/>
                        </a:rPr>
                        <a:t>and Motivation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Campaigns to inform or educate the public about vaccination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Dialogue-based interventions, including one-to-one counseling to encourage vaccination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7601442"/>
                  </a:ext>
                </a:extLst>
              </a:tr>
              <a:tr h="1241249">
                <a:tc>
                  <a:txBody>
                    <a:bodyPr/>
                    <a:lstStyle/>
                    <a:p>
                      <a:pPr marL="0" marR="0">
                        <a:lnSpc>
                          <a:spcPct val="100000"/>
                        </a:lnSpc>
                        <a:spcBef>
                          <a:spcPts val="0"/>
                        </a:spcBef>
                        <a:spcAft>
                          <a:spcPts val="0"/>
                        </a:spcAft>
                      </a:pPr>
                      <a:r>
                        <a:rPr lang="en-US" sz="1800" b="1">
                          <a:effectLst/>
                          <a:latin typeface="Calibri" panose="020F0502020204030204" pitchFamily="34" charset="0"/>
                          <a:ea typeface="Calibri" panose="020F0502020204030204" pitchFamily="34" charset="0"/>
                          <a:cs typeface="Calibri" panose="020F0502020204030204" pitchFamily="34" charset="0"/>
                        </a:rPr>
                        <a:t>Social processes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Community engagement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Positive social norm messages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Vaccine champions and advocates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Recommendations to vaccine from health workers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0651725"/>
                  </a:ext>
                </a:extLst>
              </a:tr>
              <a:tr h="2078497">
                <a:tc>
                  <a:txBody>
                    <a:bodyPr/>
                    <a:lstStyle/>
                    <a:p>
                      <a:pPr marL="0" marR="0">
                        <a:lnSpc>
                          <a:spcPct val="100000"/>
                        </a:lnSpc>
                        <a:spcBef>
                          <a:spcPts val="0"/>
                        </a:spcBef>
                        <a:spcAft>
                          <a:spcPts val="0"/>
                        </a:spcAft>
                      </a:pPr>
                      <a:r>
                        <a:rPr lang="en-US" sz="1800" b="1">
                          <a:effectLst/>
                          <a:latin typeface="Calibri" panose="020F0502020204030204" pitchFamily="34" charset="0"/>
                          <a:ea typeface="Calibri" panose="020F0502020204030204" pitchFamily="34" charset="0"/>
                          <a:cs typeface="Calibri" panose="020F0502020204030204" pitchFamily="34" charset="0"/>
                        </a:rPr>
                        <a:t>Practical issues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Reduced out-of-pocket costs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Service quality improvements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Reminder for next dose /recall for missed dose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Onsite vaccination at home, work and school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Default appointments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Incentives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School and work requirements (mandates)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532323"/>
                  </a:ext>
                </a:extLst>
              </a:tr>
            </a:tbl>
          </a:graphicData>
        </a:graphic>
      </p:graphicFrame>
    </p:spTree>
    <p:extLst>
      <p:ext uri="{BB962C8B-B14F-4D97-AF65-F5344CB8AC3E}">
        <p14:creationId xmlns:p14="http://schemas.microsoft.com/office/powerpoint/2010/main" val="268595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65126"/>
            <a:ext cx="11520714" cy="777875"/>
          </a:xfrm>
        </p:spPr>
        <p:txBody>
          <a:bodyPr/>
          <a:lstStyle/>
          <a:p>
            <a:r>
              <a:rPr lang="en-US" sz="3200"/>
              <a:t>Strong emphasis on M&amp;E of interventions </a:t>
            </a:r>
            <a:br>
              <a:rPr lang="en-US" sz="3200"/>
            </a:br>
            <a:r>
              <a:rPr lang="en-US" sz="3200"/>
              <a:t>for continuous learning</a:t>
            </a:r>
          </a:p>
        </p:txBody>
      </p:sp>
      <p:sp>
        <p:nvSpPr>
          <p:cNvPr id="4" name="Title 1">
            <a:extLst>
              <a:ext uri="{FF2B5EF4-FFF2-40B4-BE49-F238E27FC236}">
                <a16:creationId xmlns:a16="http://schemas.microsoft.com/office/drawing/2014/main" id="{DED387C9-9D4B-47AC-82DF-7B711E77D40D}"/>
              </a:ext>
            </a:extLst>
          </p:cNvPr>
          <p:cNvSpPr txBox="1">
            <a:spLocks/>
          </p:cNvSpPr>
          <p:nvPr/>
        </p:nvSpPr>
        <p:spPr bwMode="invGray">
          <a:xfrm>
            <a:off x="508000" y="1395487"/>
            <a:ext cx="11267472" cy="433326"/>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GB" b="0" i="1">
                <a:latin typeface="+mn-lt"/>
              </a:rPr>
              <a:t>Example of M&amp;E framework included in guidebook:</a:t>
            </a:r>
            <a:endParaRPr lang="en-US" b="0" i="1">
              <a:latin typeface="+mn-lt"/>
            </a:endParaRPr>
          </a:p>
        </p:txBody>
      </p:sp>
      <p:graphicFrame>
        <p:nvGraphicFramePr>
          <p:cNvPr id="5" name="Table 4">
            <a:extLst>
              <a:ext uri="{FF2B5EF4-FFF2-40B4-BE49-F238E27FC236}">
                <a16:creationId xmlns:a16="http://schemas.microsoft.com/office/drawing/2014/main" id="{C1A3677B-CC5A-4164-9B73-7127BF97FA4A}"/>
              </a:ext>
            </a:extLst>
          </p:cNvPr>
          <p:cNvGraphicFramePr>
            <a:graphicFrameLocks noGrp="1"/>
          </p:cNvGraphicFramePr>
          <p:nvPr>
            <p:extLst>
              <p:ext uri="{D42A27DB-BD31-4B8C-83A1-F6EECF244321}">
                <p14:modId xmlns:p14="http://schemas.microsoft.com/office/powerpoint/2010/main" val="1175830141"/>
              </p:ext>
            </p:extLst>
          </p:nvPr>
        </p:nvGraphicFramePr>
        <p:xfrm>
          <a:off x="131298" y="2044340"/>
          <a:ext cx="11929404" cy="4023081"/>
        </p:xfrm>
        <a:graphic>
          <a:graphicData uri="http://schemas.openxmlformats.org/drawingml/2006/table">
            <a:tbl>
              <a:tblPr firstRow="1" firstCol="1" bandRow="1">
                <a:tableStyleId>{5C22544A-7EE6-4342-B048-85BDC9FD1C3A}</a:tableStyleId>
              </a:tblPr>
              <a:tblGrid>
                <a:gridCol w="2365807">
                  <a:extLst>
                    <a:ext uri="{9D8B030D-6E8A-4147-A177-3AD203B41FA5}">
                      <a16:colId xmlns:a16="http://schemas.microsoft.com/office/drawing/2014/main" val="1200508344"/>
                    </a:ext>
                  </a:extLst>
                </a:gridCol>
                <a:gridCol w="2139063">
                  <a:extLst>
                    <a:ext uri="{9D8B030D-6E8A-4147-A177-3AD203B41FA5}">
                      <a16:colId xmlns:a16="http://schemas.microsoft.com/office/drawing/2014/main" val="4237150771"/>
                    </a:ext>
                  </a:extLst>
                </a:gridCol>
                <a:gridCol w="2066739">
                  <a:extLst>
                    <a:ext uri="{9D8B030D-6E8A-4147-A177-3AD203B41FA5}">
                      <a16:colId xmlns:a16="http://schemas.microsoft.com/office/drawing/2014/main" val="596387561"/>
                    </a:ext>
                  </a:extLst>
                </a:gridCol>
                <a:gridCol w="2136293">
                  <a:extLst>
                    <a:ext uri="{9D8B030D-6E8A-4147-A177-3AD203B41FA5}">
                      <a16:colId xmlns:a16="http://schemas.microsoft.com/office/drawing/2014/main" val="3734564395"/>
                    </a:ext>
                  </a:extLst>
                </a:gridCol>
                <a:gridCol w="3221502">
                  <a:extLst>
                    <a:ext uri="{9D8B030D-6E8A-4147-A177-3AD203B41FA5}">
                      <a16:colId xmlns:a16="http://schemas.microsoft.com/office/drawing/2014/main" val="2158695794"/>
                    </a:ext>
                  </a:extLst>
                </a:gridCol>
              </a:tblGrid>
              <a:tr h="892023">
                <a:tc>
                  <a:txBody>
                    <a:bodyPr/>
                    <a:lstStyle/>
                    <a:p>
                      <a:pPr marL="0" marR="0" algn="ctr">
                        <a:lnSpc>
                          <a:spcPct val="100000"/>
                        </a:lnSpc>
                        <a:spcBef>
                          <a:spcPts val="0"/>
                        </a:spcBef>
                        <a:spcAft>
                          <a:spcPts val="0"/>
                        </a:spcAft>
                      </a:pPr>
                      <a:r>
                        <a:rPr lang="en-US" sz="1800">
                          <a:effectLst/>
                        </a:rPr>
                        <a:t>DOMAIN and INDICATORS</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00000"/>
                        </a:lnSpc>
                        <a:spcBef>
                          <a:spcPts val="0"/>
                        </a:spcBef>
                        <a:spcAft>
                          <a:spcPts val="0"/>
                        </a:spcAft>
                      </a:pPr>
                      <a:r>
                        <a:rPr lang="en-US" sz="1800">
                          <a:effectLst/>
                        </a:rPr>
                        <a:t>INTERVENTION</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00000"/>
                        </a:lnSpc>
                        <a:spcBef>
                          <a:spcPts val="0"/>
                        </a:spcBef>
                        <a:spcAft>
                          <a:spcPts val="0"/>
                        </a:spcAft>
                      </a:pPr>
                      <a:r>
                        <a:rPr lang="en-US" sz="1800">
                          <a:effectLst/>
                        </a:rPr>
                        <a:t>INPUTS</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00000"/>
                        </a:lnSpc>
                        <a:spcBef>
                          <a:spcPts val="0"/>
                        </a:spcBef>
                        <a:spcAft>
                          <a:spcPts val="0"/>
                        </a:spcAft>
                      </a:pPr>
                      <a:r>
                        <a:rPr lang="en-US" sz="1800">
                          <a:effectLst/>
                        </a:rPr>
                        <a:t>ACTIVITY / OUTPUTS</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00000"/>
                        </a:lnSpc>
                        <a:spcBef>
                          <a:spcPts val="0"/>
                        </a:spcBef>
                        <a:spcAft>
                          <a:spcPts val="0"/>
                        </a:spcAft>
                      </a:pPr>
                      <a:r>
                        <a:rPr lang="en-US" sz="1800">
                          <a:effectLst/>
                        </a:rPr>
                        <a:t>OUTCOMES</a:t>
                      </a: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32247669"/>
                  </a:ext>
                </a:extLst>
              </a:tr>
              <a:tr h="2851158">
                <a:tc>
                  <a:txBody>
                    <a:bodyPr/>
                    <a:lstStyle/>
                    <a:p>
                      <a:pPr marL="0" marR="0" algn="l">
                        <a:lnSpc>
                          <a:spcPct val="107000"/>
                        </a:lnSpc>
                        <a:spcBef>
                          <a:spcPts val="0"/>
                        </a:spcBef>
                        <a:spcAft>
                          <a:spcPts val="0"/>
                        </a:spcAft>
                      </a:pPr>
                      <a:r>
                        <a:rPr lang="en-US" sz="1800" b="1" u="sng">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Practical Issues</a:t>
                      </a:r>
                      <a:endParaRPr lang="en-US" sz="1800" u="sng">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of adults/ HCWs who know where to get vaccines for themselves</a:t>
                      </a:r>
                      <a:endParaRPr lang="en-US" sz="16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of adults/HCWs who believe that accessing vaccination for themselves is "very” or “moderately" easy  </a:t>
                      </a:r>
                      <a:endParaRPr lang="en-US" sz="16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a:lnSpc>
                          <a:spcPct val="107000"/>
                        </a:lnSpc>
                        <a:spcBef>
                          <a:spcPts val="0"/>
                        </a:spcBef>
                        <a:spcAft>
                          <a:spcPts val="0"/>
                        </a:spcAft>
                      </a:pPr>
                      <a:r>
                        <a:rPr lang="en-US" sz="16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Improve access to vaccination</a:t>
                      </a:r>
                    </a:p>
                    <a:p>
                      <a:pPr marL="0" marR="0" algn="l">
                        <a:lnSpc>
                          <a:spcPct val="107000"/>
                        </a:lnSpc>
                        <a:spcBef>
                          <a:spcPts val="0"/>
                        </a:spcBef>
                        <a:spcAft>
                          <a:spcPts val="0"/>
                        </a:spcAft>
                      </a:pPr>
                      <a:endParaRPr lang="en-US" sz="1600" b="0">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Mailed or phone offer of appointment </a:t>
                      </a:r>
                    </a:p>
                    <a:p>
                      <a:pPr marL="0" marR="0" algn="l">
                        <a:lnSpc>
                          <a:spcPct val="107000"/>
                        </a:lnSpc>
                        <a:spcBef>
                          <a:spcPts val="0"/>
                        </a:spcBef>
                        <a:spcAft>
                          <a:spcPts val="0"/>
                        </a:spcAft>
                      </a:pPr>
                      <a:endPar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Outreach </a:t>
                      </a:r>
                    </a:p>
                    <a:p>
                      <a:pPr marL="0" marR="0" algn="l">
                        <a:lnSpc>
                          <a:spcPct val="107000"/>
                        </a:lnSpc>
                        <a:spcBef>
                          <a:spcPts val="0"/>
                        </a:spcBef>
                        <a:spcAft>
                          <a:spcPts val="0"/>
                        </a:spcAft>
                      </a:pPr>
                      <a:endPar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Reminders, standing orders and walk-in clinics.</a:t>
                      </a:r>
                    </a:p>
                    <a:p>
                      <a:pPr marL="0" marR="0" algn="l">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a:lnSpc>
                          <a:spcPct val="107000"/>
                        </a:lnSpc>
                        <a:spcBef>
                          <a:spcPts val="0"/>
                        </a:spcBef>
                        <a:spcAft>
                          <a:spcPts val="0"/>
                        </a:spcAft>
                      </a:pPr>
                      <a:endPar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Messages to invite, remind, follow-up and inform</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algn="l">
                        <a:lnSpc>
                          <a:spcPct val="107000"/>
                        </a:lnSpc>
                        <a:spcBef>
                          <a:spcPts val="0"/>
                        </a:spcBef>
                        <a:spcAft>
                          <a:spcPts val="0"/>
                        </a:spcAft>
                      </a:pP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Mechanisms for delivery of personal invitations</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a:lnSpc>
                          <a:spcPct val="107000"/>
                        </a:lnSpc>
                        <a:spcBef>
                          <a:spcPts val="0"/>
                        </a:spcBef>
                        <a:spcAft>
                          <a:spcPts val="0"/>
                        </a:spcAft>
                      </a:pPr>
                      <a:endPar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Messages are ready on schedule,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pilot-tested, revised and ready for roll-out</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algn="l">
                        <a:lnSpc>
                          <a:spcPct val="107000"/>
                        </a:lnSpc>
                        <a:spcBef>
                          <a:spcPts val="0"/>
                        </a:spcBef>
                        <a:spcAft>
                          <a:spcPts val="0"/>
                        </a:spcAft>
                      </a:pPr>
                      <a:endPar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Mechanisms are available and ready to be put into action</a:t>
                      </a: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Know where to get vaccine</a:t>
                      </a: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Believe that accessing</a:t>
                      </a: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vaccination for themselves is </a:t>
                      </a: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"very” or “moderately" easy  </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Readiness to seek vaccination </a:t>
                      </a: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Perceived barriers to access</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536797294"/>
                  </a:ext>
                </a:extLst>
              </a:tr>
            </a:tbl>
          </a:graphicData>
        </a:graphic>
      </p:graphicFrame>
      <p:sp>
        <p:nvSpPr>
          <p:cNvPr id="6" name="Arrow: Up 4">
            <a:extLst>
              <a:ext uri="{FF2B5EF4-FFF2-40B4-BE49-F238E27FC236}">
                <a16:creationId xmlns:a16="http://schemas.microsoft.com/office/drawing/2014/main" id="{C8A91029-9BC7-4B6A-A2B4-BED62276D2A6}"/>
              </a:ext>
            </a:extLst>
          </p:cNvPr>
          <p:cNvSpPr/>
          <p:nvPr/>
        </p:nvSpPr>
        <p:spPr>
          <a:xfrm>
            <a:off x="8894617" y="3215280"/>
            <a:ext cx="259773" cy="2493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Arrow: Up 5">
            <a:extLst>
              <a:ext uri="{FF2B5EF4-FFF2-40B4-BE49-F238E27FC236}">
                <a16:creationId xmlns:a16="http://schemas.microsoft.com/office/drawing/2014/main" id="{A9739BC6-FB2E-443A-8F0B-CFC945C0D22B}"/>
              </a:ext>
            </a:extLst>
          </p:cNvPr>
          <p:cNvSpPr/>
          <p:nvPr/>
        </p:nvSpPr>
        <p:spPr>
          <a:xfrm>
            <a:off x="8894617" y="3985469"/>
            <a:ext cx="259773" cy="2493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Up 6">
            <a:extLst>
              <a:ext uri="{FF2B5EF4-FFF2-40B4-BE49-F238E27FC236}">
                <a16:creationId xmlns:a16="http://schemas.microsoft.com/office/drawing/2014/main" id="{CFF77566-914C-45E8-B7F8-66DFB2EFFA7F}"/>
              </a:ext>
            </a:extLst>
          </p:cNvPr>
          <p:cNvSpPr/>
          <p:nvPr/>
        </p:nvSpPr>
        <p:spPr>
          <a:xfrm>
            <a:off x="8894617" y="4722042"/>
            <a:ext cx="259773" cy="2493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Down 7">
            <a:extLst>
              <a:ext uri="{FF2B5EF4-FFF2-40B4-BE49-F238E27FC236}">
                <a16:creationId xmlns:a16="http://schemas.microsoft.com/office/drawing/2014/main" id="{66FAADC4-2D9C-46EB-9F94-9F66FD5A9A19}"/>
              </a:ext>
            </a:extLst>
          </p:cNvPr>
          <p:cNvSpPr/>
          <p:nvPr/>
        </p:nvSpPr>
        <p:spPr>
          <a:xfrm>
            <a:off x="8894617" y="5308520"/>
            <a:ext cx="259773" cy="249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73270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65126"/>
            <a:ext cx="11368314" cy="777875"/>
          </a:xfrm>
        </p:spPr>
        <p:txBody>
          <a:bodyPr/>
          <a:lstStyle/>
          <a:p>
            <a:r>
              <a:rPr lang="en-US" sz="3200"/>
              <a:t>SAGE conclusions and recommendations:</a:t>
            </a:r>
            <a:br>
              <a:rPr lang="en-US" sz="3200"/>
            </a:br>
            <a:endParaRPr lang="en-US" sz="3200"/>
          </a:p>
        </p:txBody>
      </p:sp>
      <p:sp>
        <p:nvSpPr>
          <p:cNvPr id="5" name="Rectangle 4">
            <a:extLst>
              <a:ext uri="{FF2B5EF4-FFF2-40B4-BE49-F238E27FC236}">
                <a16:creationId xmlns:a16="http://schemas.microsoft.com/office/drawing/2014/main" id="{09B4CCA0-3BC5-4976-95B9-185B3A9A19FB}"/>
              </a:ext>
            </a:extLst>
          </p:cNvPr>
          <p:cNvSpPr/>
          <p:nvPr/>
        </p:nvSpPr>
        <p:spPr>
          <a:xfrm>
            <a:off x="508000" y="1651786"/>
            <a:ext cx="5786690" cy="2308324"/>
          </a:xfrm>
          <a:prstGeom prst="rect">
            <a:avLst/>
          </a:prstGeom>
          <a:solidFill>
            <a:schemeClr val="accent1">
              <a:lumMod val="20000"/>
              <a:lumOff val="80000"/>
            </a:schemeClr>
          </a:solidFill>
        </p:spPr>
        <p:txBody>
          <a:bodyPr wrap="square" lIns="274320" tIns="0" rIns="274320" bIns="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black"/>
              </a:solidFill>
              <a:effectLst/>
              <a:uLnTx/>
              <a:uFillTx/>
              <a:latin typeface="Arial"/>
              <a:ea typeface="+mn-ea"/>
              <a:cs typeface="+mn-cs"/>
            </a:endParaRP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Arial"/>
                <a:ea typeface="+mn-ea"/>
                <a:cs typeface="+mn-cs"/>
              </a:rPr>
              <a:t>“SAGE recommended the systematic gathering and use of data on </a:t>
            </a:r>
            <a:r>
              <a:rPr kumimoji="0" lang="en-US" sz="2000" b="0" i="1" u="none" strike="noStrike" kern="1200" cap="none" spc="0" normalizeH="0" baseline="0" noProof="0" err="1">
                <a:ln>
                  <a:noFill/>
                </a:ln>
                <a:solidFill>
                  <a:prstClr val="black"/>
                </a:solidFill>
                <a:effectLst/>
                <a:uLnTx/>
                <a:uFillTx/>
                <a:latin typeface="Arial"/>
                <a:ea typeface="+mn-ea"/>
                <a:cs typeface="+mn-cs"/>
              </a:rPr>
              <a:t>behavioural</a:t>
            </a:r>
            <a:r>
              <a:rPr kumimoji="0" lang="en-US" sz="2000" b="0" i="1" u="none" strike="noStrike" kern="1200" cap="none" spc="0" normalizeH="0" baseline="0" noProof="0">
                <a:ln>
                  <a:noFill/>
                </a:ln>
                <a:solidFill>
                  <a:prstClr val="black"/>
                </a:solidFill>
                <a:effectLst/>
                <a:uLnTx/>
                <a:uFillTx/>
                <a:latin typeface="Arial"/>
                <a:ea typeface="+mn-ea"/>
                <a:cs typeface="+mn-cs"/>
              </a:rPr>
              <a:t> and social drivers to assess the reasons for low uptake, for routine tracking of trends, </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Arial"/>
                <a:ea typeface="+mn-ea"/>
                <a:cs typeface="+mn-cs"/>
              </a:rPr>
              <a:t>and monitoring and evaluation of interventions.”</a:t>
            </a:r>
          </a:p>
          <a:p>
            <a:pPr marL="0" marR="0" lvl="1" indent="0" algn="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SAGE, October 2021</a:t>
            </a:r>
          </a:p>
        </p:txBody>
      </p:sp>
      <p:pic>
        <p:nvPicPr>
          <p:cNvPr id="7" name="Picture 6">
            <a:extLst>
              <a:ext uri="{FF2B5EF4-FFF2-40B4-BE49-F238E27FC236}">
                <a16:creationId xmlns:a16="http://schemas.microsoft.com/office/drawing/2014/main" id="{5863B0B6-1E82-4908-BB14-15A681BB8A16}"/>
              </a:ext>
            </a:extLst>
          </p:cNvPr>
          <p:cNvPicPr>
            <a:picLocks noChangeAspect="1"/>
          </p:cNvPicPr>
          <p:nvPr/>
        </p:nvPicPr>
        <p:blipFill>
          <a:blip r:embed="rId2"/>
          <a:stretch>
            <a:fillRect/>
          </a:stretch>
        </p:blipFill>
        <p:spPr>
          <a:xfrm>
            <a:off x="6961632" y="1550858"/>
            <a:ext cx="4287074" cy="4354371"/>
          </a:xfrm>
          <a:prstGeom prst="rect">
            <a:avLst/>
          </a:prstGeom>
        </p:spPr>
      </p:pic>
      <p:sp>
        <p:nvSpPr>
          <p:cNvPr id="8" name="TextBox 7">
            <a:extLst>
              <a:ext uri="{FF2B5EF4-FFF2-40B4-BE49-F238E27FC236}">
                <a16:creationId xmlns:a16="http://schemas.microsoft.com/office/drawing/2014/main" id="{BDEEB3EF-6DEA-46E2-B145-D974489D406B}"/>
              </a:ext>
            </a:extLst>
          </p:cNvPr>
          <p:cNvSpPr txBox="1"/>
          <p:nvPr/>
        </p:nvSpPr>
        <p:spPr>
          <a:xfrm>
            <a:off x="508000" y="4425130"/>
            <a:ext cx="5982741" cy="923330"/>
          </a:xfrm>
          <a:prstGeom prst="rect">
            <a:avLst/>
          </a:prstGeom>
          <a:noFill/>
        </p:spPr>
        <p:txBody>
          <a:bodyPr wrap="square">
            <a:spAutoFit/>
          </a:bodyPr>
          <a:lstStyle/>
          <a:p>
            <a:pPr marL="0" indent="0">
              <a:spcBef>
                <a:spcPts val="0"/>
              </a:spcBef>
              <a:buNone/>
            </a:pPr>
            <a:r>
              <a:rPr lang="en-US" sz="1800" b="1">
                <a:latin typeface="Arial" panose="020B0604020202020204" pitchFamily="34" charset="0"/>
                <a:cs typeface="Arial" panose="020B0604020202020204" pitchFamily="34" charset="0"/>
              </a:rPr>
              <a:t>WHO Position Paper on BeSD:</a:t>
            </a:r>
          </a:p>
          <a:p>
            <a:pPr marL="0" indent="0">
              <a:spcBef>
                <a:spcPts val="0"/>
              </a:spcBef>
              <a:buNone/>
            </a:pPr>
            <a:r>
              <a:rPr lang="en-US" sz="1800">
                <a:latin typeface="Arial" panose="020B0604020202020204" pitchFamily="34" charset="0"/>
                <a:cs typeface="Arial" panose="020B0604020202020204" pitchFamily="34" charset="0"/>
                <a:hlinkClick r:id="rId3"/>
              </a:rPr>
              <a:t>https://apps.who.int/iris/bitstream/handle/10665/354458/WER9720-eng-fre.pdf</a:t>
            </a:r>
            <a:r>
              <a:rPr lang="en-US" sz="18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26002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DD5EC1-FC4D-474B-9314-F6C80088D16B}"/>
              </a:ext>
            </a:extLst>
          </p:cNvPr>
          <p:cNvSpPr>
            <a:spLocks noGrp="1"/>
          </p:cNvSpPr>
          <p:nvPr>
            <p:ph type="title"/>
          </p:nvPr>
        </p:nvSpPr>
        <p:spPr/>
        <p:txBody>
          <a:bodyPr lIns="91440" tIns="45720" rIns="91440" bIns="45720" anchor="t">
            <a:normAutofit/>
          </a:bodyPr>
          <a:lstStyle/>
          <a:p>
            <a:r>
              <a:rPr lang="en-GB" sz="3600">
                <a:latin typeface="Ebrima"/>
                <a:cs typeface="Poppins"/>
              </a:rPr>
              <a:t>Steps to use </a:t>
            </a:r>
            <a:r>
              <a:rPr lang="en-GB" sz="3600" err="1">
                <a:latin typeface="Ebrima"/>
                <a:cs typeface="Poppins"/>
              </a:rPr>
              <a:t>BeSD</a:t>
            </a:r>
            <a:r>
              <a:rPr lang="en-GB" sz="3600">
                <a:latin typeface="Ebrima"/>
                <a:cs typeface="Poppins"/>
              </a:rPr>
              <a:t> for local data?</a:t>
            </a:r>
            <a:endParaRPr lang="en-US" sz="3600">
              <a:latin typeface="Ebrima"/>
              <a:ea typeface="Ebrima"/>
              <a:cs typeface="Poppins"/>
            </a:endParaRPr>
          </a:p>
        </p:txBody>
      </p:sp>
      <p:sp>
        <p:nvSpPr>
          <p:cNvPr id="11" name="Content Placeholder 2">
            <a:extLst>
              <a:ext uri="{FF2B5EF4-FFF2-40B4-BE49-F238E27FC236}">
                <a16:creationId xmlns:a16="http://schemas.microsoft.com/office/drawing/2014/main" id="{0F5C2A3C-8046-4A8C-B6BA-B905FC9546F3}"/>
              </a:ext>
            </a:extLst>
          </p:cNvPr>
          <p:cNvSpPr>
            <a:spLocks noGrp="1"/>
          </p:cNvSpPr>
          <p:nvPr>
            <p:ph sz="half" idx="1"/>
          </p:nvPr>
        </p:nvSpPr>
        <p:spPr/>
        <p:txBody>
          <a:bodyPr>
            <a:normAutofit/>
          </a:bodyPr>
          <a:lstStyle/>
          <a:p>
            <a:pPr marL="457200" indent="-457200">
              <a:spcBef>
                <a:spcPts val="1500"/>
              </a:spcBef>
              <a:buFont typeface="+mj-lt"/>
              <a:buAutoNum type="arabicPeriod"/>
            </a:pPr>
            <a:r>
              <a:rPr lang="en-US" sz="2000" b="1">
                <a:latin typeface="Arial" panose="020B0604020202020204" pitchFamily="34" charset="0"/>
                <a:cs typeface="Arial" panose="020B0604020202020204" pitchFamily="34" charset="0"/>
              </a:rPr>
              <a:t>ENGAGE: </a:t>
            </a:r>
            <a:r>
              <a:rPr lang="en-US" sz="2000" b="0">
                <a:latin typeface="Arial" panose="020B0604020202020204" pitchFamily="34" charset="0"/>
                <a:cs typeface="Arial" panose="020B0604020202020204" pitchFamily="34" charset="0"/>
              </a:rPr>
              <a:t>Establish a core group with key stakeholders</a:t>
            </a:r>
          </a:p>
          <a:p>
            <a:pPr marL="457200" indent="-457200">
              <a:spcBef>
                <a:spcPts val="1500"/>
              </a:spcBef>
              <a:buFont typeface="+mj-lt"/>
              <a:buAutoNum type="arabicPeriod"/>
            </a:pPr>
            <a:r>
              <a:rPr lang="en-US" sz="2000" b="1">
                <a:latin typeface="Arial" panose="020B0604020202020204" pitchFamily="34" charset="0"/>
                <a:cs typeface="Arial" panose="020B0604020202020204" pitchFamily="34" charset="0"/>
              </a:rPr>
              <a:t>PARTNER: </a:t>
            </a:r>
            <a:r>
              <a:rPr lang="en-US" sz="2000">
                <a:latin typeface="Arial" panose="020B0604020202020204" pitchFamily="34" charset="0"/>
                <a:cs typeface="Arial" panose="020B0604020202020204" pitchFamily="34" charset="0"/>
              </a:rPr>
              <a:t>Identify implementing partner to assist with methods, data collection and analysis</a:t>
            </a:r>
            <a:endParaRPr lang="en-US" sz="2000" b="0">
              <a:latin typeface="Arial" panose="020B0604020202020204" pitchFamily="34" charset="0"/>
              <a:cs typeface="Arial" panose="020B0604020202020204" pitchFamily="34" charset="0"/>
            </a:endParaRPr>
          </a:p>
          <a:p>
            <a:pPr marL="457200" indent="-457200">
              <a:spcBef>
                <a:spcPts val="1500"/>
              </a:spcBef>
              <a:buFont typeface="+mj-lt"/>
              <a:buAutoNum type="arabicPeriod"/>
            </a:pPr>
            <a:r>
              <a:rPr lang="en-US" sz="2000" b="1">
                <a:latin typeface="Arial" panose="020B0604020202020204" pitchFamily="34" charset="0"/>
                <a:cs typeface="Arial" panose="020B0604020202020204" pitchFamily="34" charset="0"/>
              </a:rPr>
              <a:t>PRIORITIZE: </a:t>
            </a:r>
            <a:r>
              <a:rPr lang="en-US" sz="2000">
                <a:latin typeface="Arial" panose="020B0604020202020204" pitchFamily="34" charset="0"/>
                <a:cs typeface="Arial" panose="020B0604020202020204" pitchFamily="34" charset="0"/>
              </a:rPr>
              <a:t>Review existing data and challenges, identify prioritized population, formulate research question</a:t>
            </a:r>
          </a:p>
          <a:p>
            <a:pPr marL="457200" indent="-457200">
              <a:spcBef>
                <a:spcPts val="1500"/>
              </a:spcBef>
              <a:buFont typeface="+mj-lt"/>
              <a:buAutoNum type="arabicPeriod"/>
            </a:pPr>
            <a:r>
              <a:rPr lang="en-US" sz="2000" b="1">
                <a:latin typeface="Arial" panose="020B0604020202020204" pitchFamily="34" charset="0"/>
                <a:cs typeface="Arial" panose="020B0604020202020204" pitchFamily="34" charset="0"/>
              </a:rPr>
              <a:t>TOOLS: </a:t>
            </a:r>
            <a:r>
              <a:rPr lang="en-US" sz="2000">
                <a:latin typeface="Arial" panose="020B0604020202020204" pitchFamily="34" charset="0"/>
                <a:cs typeface="Arial" panose="020B0604020202020204" pitchFamily="34" charset="0"/>
              </a:rPr>
              <a:t>Decide what BeSD tools to use: survey (with priority indicators), or interview guides. Test and adapt tools to match local needs and context.  </a:t>
            </a:r>
          </a:p>
          <a:p>
            <a:pPr marL="457200" indent="-457200">
              <a:spcBef>
                <a:spcPts val="1500"/>
              </a:spcBef>
              <a:buFont typeface="+mj-lt"/>
              <a:buAutoNum type="arabicPeriod"/>
            </a:pPr>
            <a:r>
              <a:rPr lang="en-US" sz="2000" b="1">
                <a:latin typeface="Arial" panose="020B0604020202020204" pitchFamily="34" charset="0"/>
                <a:cs typeface="Arial" panose="020B0604020202020204" pitchFamily="34" charset="0"/>
              </a:rPr>
              <a:t>PLAN: </a:t>
            </a:r>
            <a:r>
              <a:rPr lang="en-US" sz="2000">
                <a:latin typeface="Arial" panose="020B0604020202020204" pitchFamily="34" charset="0"/>
                <a:cs typeface="Arial" panose="020B0604020202020204" pitchFamily="34" charset="0"/>
              </a:rPr>
              <a:t>Develop project plan including timelines, budget, process for data collection and analysis</a:t>
            </a:r>
          </a:p>
          <a:p>
            <a:pPr marL="457200" indent="-457200">
              <a:spcBef>
                <a:spcPts val="1500"/>
              </a:spcBef>
              <a:buFont typeface="+mj-lt"/>
              <a:buAutoNum type="arabicPeriod"/>
            </a:pPr>
            <a:r>
              <a:rPr lang="en-US" sz="2000" b="1">
                <a:latin typeface="Arial" panose="020B0604020202020204" pitchFamily="34" charset="0"/>
                <a:cs typeface="Arial" panose="020B0604020202020204" pitchFamily="34" charset="0"/>
              </a:rPr>
              <a:t>ACT: </a:t>
            </a:r>
            <a:r>
              <a:rPr lang="en-US" sz="2000">
                <a:latin typeface="Arial" panose="020B0604020202020204" pitchFamily="34" charset="0"/>
                <a:cs typeface="Arial" panose="020B0604020202020204" pitchFamily="34" charset="0"/>
              </a:rPr>
              <a:t>Consider how findings may be used to guide planning and implementation</a:t>
            </a:r>
          </a:p>
          <a:p>
            <a:pPr marL="457200" indent="-457200">
              <a:spcBef>
                <a:spcPts val="1500"/>
              </a:spcBef>
              <a:buFont typeface="+mj-lt"/>
              <a:buAutoNum type="arabicPeriod"/>
            </a:pPr>
            <a:r>
              <a:rPr lang="en-US" sz="2000" b="1">
                <a:latin typeface="Arial" panose="020B0604020202020204" pitchFamily="34" charset="0"/>
                <a:cs typeface="Arial" panose="020B0604020202020204" pitchFamily="34" charset="0"/>
              </a:rPr>
              <a:t>MONITOR: </a:t>
            </a:r>
            <a:r>
              <a:rPr lang="en-US" sz="2000">
                <a:latin typeface="Arial" panose="020B0604020202020204" pitchFamily="34" charset="0"/>
                <a:cs typeface="Arial" panose="020B0604020202020204" pitchFamily="34" charset="0"/>
              </a:rPr>
              <a:t>Continue M&amp;E to guide iterative improvements</a:t>
            </a:r>
          </a:p>
          <a:p>
            <a:pPr marL="342900" indent="-342900">
              <a:spcBef>
                <a:spcPts val="1500"/>
              </a:spcBef>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342900" indent="-342900">
              <a:spcBef>
                <a:spcPts val="1500"/>
              </a:spcBef>
              <a:buFont typeface="Arial" panose="020B0604020202020204" pitchFamily="34" charset="0"/>
              <a:buChar char="•"/>
            </a:pPr>
            <a:endParaRPr lang="en-US" sz="1800" b="0">
              <a:latin typeface="Arial" panose="020B0604020202020204" pitchFamily="34" charset="0"/>
              <a:cs typeface="Arial" panose="020B0604020202020204" pitchFamily="34" charset="0"/>
            </a:endParaRPr>
          </a:p>
          <a:p>
            <a:pPr>
              <a:spcBef>
                <a:spcPts val="1500"/>
              </a:spcBef>
            </a:pPr>
            <a:endParaRPr lang="en-US" sz="18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C6854C3-B0DA-463E-ABC3-52E069A31177}"/>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27028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DD5EC1-FC4D-474B-9314-F6C80088D16B}"/>
              </a:ext>
            </a:extLst>
          </p:cNvPr>
          <p:cNvSpPr>
            <a:spLocks noGrp="1"/>
          </p:cNvSpPr>
          <p:nvPr>
            <p:ph type="title"/>
          </p:nvPr>
        </p:nvSpPr>
        <p:spPr/>
        <p:txBody>
          <a:bodyPr lIns="91440" tIns="45720" rIns="91440" bIns="45720" anchor="t">
            <a:normAutofit/>
          </a:bodyPr>
          <a:lstStyle/>
          <a:p>
            <a:r>
              <a:rPr lang="en-GB" sz="3600">
                <a:latin typeface="Poppins"/>
                <a:cs typeface="Poppins"/>
              </a:rPr>
              <a:t>Research top tips</a:t>
            </a:r>
            <a:endParaRPr lang="en-US" sz="3600">
              <a:latin typeface="Poppins"/>
              <a:ea typeface="Ebrima"/>
              <a:cs typeface="Poppins"/>
            </a:endParaRPr>
          </a:p>
        </p:txBody>
      </p:sp>
      <p:sp>
        <p:nvSpPr>
          <p:cNvPr id="11" name="Content Placeholder 2">
            <a:extLst>
              <a:ext uri="{FF2B5EF4-FFF2-40B4-BE49-F238E27FC236}">
                <a16:creationId xmlns:a16="http://schemas.microsoft.com/office/drawing/2014/main" id="{0F5C2A3C-8046-4A8C-B6BA-B905FC9546F3}"/>
              </a:ext>
            </a:extLst>
          </p:cNvPr>
          <p:cNvSpPr>
            <a:spLocks noGrp="1"/>
          </p:cNvSpPr>
          <p:nvPr>
            <p:ph sz="half" idx="1"/>
          </p:nvPr>
        </p:nvSpPr>
        <p:spPr/>
        <p:txBody>
          <a:bodyPr>
            <a:normAutofit/>
          </a:bodyPr>
          <a:lstStyle/>
          <a:p>
            <a:pPr marL="457200" indent="-457200">
              <a:spcBef>
                <a:spcPts val="1500"/>
              </a:spcBef>
              <a:buFont typeface="+mj-lt"/>
              <a:buAutoNum type="arabicPeriod"/>
            </a:pPr>
            <a:r>
              <a:rPr lang="en-US" sz="2000">
                <a:latin typeface="Arial" panose="020B0604020202020204" pitchFamily="34" charset="0"/>
                <a:cs typeface="Arial" panose="020B0604020202020204" pitchFamily="34" charset="0"/>
              </a:rPr>
              <a:t>Know your objectives</a:t>
            </a:r>
          </a:p>
          <a:p>
            <a:pPr marL="457200" indent="-457200">
              <a:spcBef>
                <a:spcPts val="1500"/>
              </a:spcBef>
              <a:buFont typeface="+mj-lt"/>
              <a:buAutoNum type="arabicPeriod"/>
            </a:pPr>
            <a:r>
              <a:rPr lang="en-US" sz="2000">
                <a:latin typeface="Arial" panose="020B0604020202020204" pitchFamily="34" charset="0"/>
                <a:cs typeface="Arial" panose="020B0604020202020204" pitchFamily="34" charset="0"/>
              </a:rPr>
              <a:t>Make sure people understand what you’re asking: translate and test the questions first</a:t>
            </a:r>
          </a:p>
          <a:p>
            <a:pPr marL="457200" indent="-457200">
              <a:spcBef>
                <a:spcPts val="1500"/>
              </a:spcBef>
              <a:buFont typeface="+mj-lt"/>
              <a:buAutoNum type="arabicPeriod"/>
            </a:pPr>
            <a:r>
              <a:rPr lang="en-US" sz="2000">
                <a:latin typeface="Arial" panose="020B0604020202020204" pitchFamily="34" charset="0"/>
                <a:cs typeface="Arial" panose="020B0604020202020204" pitchFamily="34" charset="0"/>
              </a:rPr>
              <a:t>Do not change the question wording unless thorough testing indicates otherwise</a:t>
            </a:r>
          </a:p>
          <a:p>
            <a:pPr marL="457200" indent="-457200">
              <a:spcBef>
                <a:spcPts val="1500"/>
              </a:spcBef>
              <a:buFont typeface="+mj-lt"/>
              <a:buAutoNum type="arabicPeriod"/>
            </a:pPr>
            <a:r>
              <a:rPr lang="en-US" sz="2000">
                <a:latin typeface="Arial" panose="020B0604020202020204" pitchFamily="34" charset="0"/>
                <a:cs typeface="Arial" panose="020B0604020202020204" pitchFamily="34" charset="0"/>
              </a:rPr>
              <a:t>Do not add or remove response options</a:t>
            </a:r>
          </a:p>
          <a:p>
            <a:pPr marL="457200" indent="-457200">
              <a:spcBef>
                <a:spcPts val="1500"/>
              </a:spcBef>
              <a:buFont typeface="+mj-lt"/>
              <a:buAutoNum type="arabicPeriod"/>
            </a:pPr>
            <a:r>
              <a:rPr lang="en-US" sz="2000">
                <a:latin typeface="Arial" panose="020B0604020202020204" pitchFamily="34" charset="0"/>
                <a:cs typeface="Arial" panose="020B0604020202020204" pitchFamily="34" charset="0"/>
              </a:rPr>
              <a:t>Add demographic questions to suit the local setting</a:t>
            </a:r>
          </a:p>
          <a:p>
            <a:pPr marL="457200" indent="-457200">
              <a:spcBef>
                <a:spcPts val="1500"/>
              </a:spcBef>
              <a:buFont typeface="+mj-lt"/>
              <a:buAutoNum type="arabicPeriod"/>
            </a:pPr>
            <a:r>
              <a:rPr lang="en-US" sz="2000">
                <a:latin typeface="Arial" panose="020B0604020202020204" pitchFamily="34" charset="0"/>
                <a:cs typeface="Arial" panose="020B0604020202020204" pitchFamily="34" charset="0"/>
              </a:rPr>
              <a:t>Avoid convenience samples for surveys – unless constrained by time and budget</a:t>
            </a:r>
          </a:p>
          <a:p>
            <a:pPr marL="457200" indent="-457200">
              <a:spcBef>
                <a:spcPts val="1500"/>
              </a:spcBef>
              <a:buFont typeface="+mj-lt"/>
              <a:buAutoNum type="arabicPeriod"/>
            </a:pPr>
            <a:r>
              <a:rPr lang="en-US" sz="2000">
                <a:latin typeface="Arial" panose="020B0604020202020204" pitchFamily="34" charset="0"/>
                <a:cs typeface="Arial" panose="020B0604020202020204" pitchFamily="34" charset="0"/>
              </a:rPr>
              <a:t>Only measure what you can use</a:t>
            </a:r>
          </a:p>
          <a:p>
            <a:pPr marL="457200" indent="-457200">
              <a:spcBef>
                <a:spcPts val="1500"/>
              </a:spcBef>
              <a:buFont typeface="+mj-lt"/>
              <a:buAutoNum type="arabicPeriod"/>
            </a:pPr>
            <a:endParaRPr lang="en-US" sz="2000">
              <a:latin typeface="Arial" panose="020B0604020202020204" pitchFamily="34" charset="0"/>
              <a:cs typeface="Arial" panose="020B0604020202020204" pitchFamily="34" charset="0"/>
            </a:endParaRPr>
          </a:p>
          <a:p>
            <a:pPr marL="342900" indent="-342900">
              <a:spcBef>
                <a:spcPts val="1500"/>
              </a:spcBef>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342900" indent="-342900">
              <a:spcBef>
                <a:spcPts val="1500"/>
              </a:spcBef>
              <a:buFont typeface="Arial" panose="020B0604020202020204" pitchFamily="34" charset="0"/>
              <a:buChar char="•"/>
            </a:pPr>
            <a:endParaRPr lang="en-US" sz="1800" b="0">
              <a:latin typeface="Arial" panose="020B0604020202020204" pitchFamily="34" charset="0"/>
              <a:cs typeface="Arial" panose="020B0604020202020204" pitchFamily="34" charset="0"/>
            </a:endParaRPr>
          </a:p>
          <a:p>
            <a:pPr>
              <a:spcBef>
                <a:spcPts val="1500"/>
              </a:spcBef>
            </a:pPr>
            <a:endParaRPr lang="en-US" sz="18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C6854C3-B0DA-463E-ABC3-52E069A31177}"/>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2845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422400" y="365126"/>
            <a:ext cx="9601200" cy="777875"/>
          </a:xfrm>
        </p:spPr>
        <p:txBody>
          <a:bodyPr/>
          <a:lstStyle/>
          <a:p>
            <a:r>
              <a:rPr lang="fr-FR"/>
              <a:t>Learning objectives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346200"/>
            <a:ext cx="10515600" cy="4831292"/>
          </a:xfrm>
        </p:spPr>
        <p:txBody>
          <a:bodyPr lIns="91440" tIns="45720" rIns="91440" bIns="45720" anchor="t"/>
          <a:lstStyle/>
          <a:p>
            <a:pPr marL="152400" indent="-152400"/>
            <a:r>
              <a:rPr lang="fr-FR"/>
              <a:t>Participants </a:t>
            </a:r>
            <a:r>
              <a:rPr lang="fr-FR" err="1"/>
              <a:t>will</a:t>
            </a:r>
            <a:r>
              <a:rPr lang="fr-FR"/>
              <a:t>…</a:t>
            </a:r>
            <a:endParaRPr lang="en-US"/>
          </a:p>
          <a:p>
            <a:pPr marL="342900" indent="-342900">
              <a:lnSpc>
                <a:spcPct val="114999"/>
              </a:lnSpc>
              <a:spcBef>
                <a:spcPts val="600"/>
              </a:spcBef>
              <a:buFont typeface="Wingdings" panose="05000000000000000000" pitchFamily="2" charset="2"/>
              <a:buChar char="§"/>
            </a:pPr>
            <a:r>
              <a:rPr lang="en-US"/>
              <a:t>Understand the </a:t>
            </a:r>
            <a:r>
              <a:rPr lang="en-US" err="1"/>
              <a:t>behavioural</a:t>
            </a:r>
            <a:r>
              <a:rPr lang="en-US"/>
              <a:t> and social drivers (</a:t>
            </a:r>
            <a:r>
              <a:rPr lang="en-US" err="1"/>
              <a:t>BeSD</a:t>
            </a:r>
            <a:r>
              <a:rPr lang="en-US"/>
              <a:t>) of vaccination framework and its domains and constructs</a:t>
            </a:r>
          </a:p>
          <a:p>
            <a:pPr marL="342900" indent="-342900">
              <a:lnSpc>
                <a:spcPct val="114999"/>
              </a:lnSpc>
              <a:spcBef>
                <a:spcPts val="600"/>
              </a:spcBef>
              <a:buFont typeface="Wingdings" panose="05000000000000000000" pitchFamily="2" charset="2"/>
              <a:buChar char="§"/>
            </a:pPr>
            <a:r>
              <a:rPr lang="en-US"/>
              <a:t>Describe the advantages of using the </a:t>
            </a:r>
            <a:r>
              <a:rPr lang="en-US" err="1"/>
              <a:t>BeSD</a:t>
            </a:r>
            <a:r>
              <a:rPr lang="en-US"/>
              <a:t> surveys, interview guides and priority indicators</a:t>
            </a:r>
          </a:p>
          <a:p>
            <a:pPr marL="342900" indent="-342900">
              <a:lnSpc>
                <a:spcPct val="114999"/>
              </a:lnSpc>
              <a:spcBef>
                <a:spcPts val="600"/>
              </a:spcBef>
              <a:buFont typeface="Wingdings" panose="05000000000000000000" pitchFamily="2" charset="2"/>
              <a:buChar char="§"/>
            </a:pPr>
            <a:r>
              <a:rPr lang="en-US"/>
              <a:t>Understand what tools to use to address what challenges </a:t>
            </a:r>
          </a:p>
          <a:p>
            <a:pPr marL="342900" indent="-342900">
              <a:lnSpc>
                <a:spcPct val="114999"/>
              </a:lnSpc>
              <a:spcBef>
                <a:spcPts val="600"/>
              </a:spcBef>
              <a:buFont typeface="Wingdings" panose="05000000000000000000" pitchFamily="2" charset="2"/>
              <a:buChar char="§"/>
            </a:pPr>
            <a:r>
              <a:rPr lang="en-US"/>
              <a:t>Identify the opportunities and key steps for integrating </a:t>
            </a:r>
            <a:r>
              <a:rPr lang="en-US" err="1"/>
              <a:t>BeSD</a:t>
            </a:r>
            <a:r>
              <a:rPr lang="en-US"/>
              <a:t> questions and indicators into existing </a:t>
            </a:r>
            <a:r>
              <a:rPr lang="en-US" err="1"/>
              <a:t>programme</a:t>
            </a:r>
            <a:r>
              <a:rPr lang="en-US"/>
              <a:t> data collection activities and assessments – or be used to supplement</a:t>
            </a:r>
          </a:p>
          <a:p>
            <a:pPr marL="342900" indent="-342900">
              <a:lnSpc>
                <a:spcPct val="114999"/>
              </a:lnSpc>
              <a:spcBef>
                <a:spcPts val="600"/>
              </a:spcBef>
              <a:buFont typeface="Wingdings" panose="05000000000000000000" pitchFamily="2" charset="2"/>
              <a:buChar char="§"/>
            </a:pPr>
            <a:r>
              <a:rPr lang="en-US"/>
              <a:t>Understand the main steps to using the </a:t>
            </a:r>
            <a:r>
              <a:rPr lang="en-US" err="1"/>
              <a:t>BeSD</a:t>
            </a:r>
            <a:r>
              <a:rPr lang="en-US"/>
              <a:t> tools and who to engage in the process</a:t>
            </a:r>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152400" indent="-152400"/>
            <a:endParaRPr lang="fr-F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2125" y="365126"/>
            <a:ext cx="777875" cy="777875"/>
          </a:xfrm>
          <a:prstGeom prst="rect">
            <a:avLst/>
          </a:prstGeom>
        </p:spPr>
      </p:pic>
    </p:spTree>
    <p:extLst>
      <p:ext uri="{BB962C8B-B14F-4D97-AF65-F5344CB8AC3E}">
        <p14:creationId xmlns:p14="http://schemas.microsoft.com/office/powerpoint/2010/main" val="2155478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DD5EC1-FC4D-474B-9314-F6C80088D16B}"/>
              </a:ext>
            </a:extLst>
          </p:cNvPr>
          <p:cNvSpPr>
            <a:spLocks noGrp="1"/>
          </p:cNvSpPr>
          <p:nvPr>
            <p:ph type="title"/>
          </p:nvPr>
        </p:nvSpPr>
        <p:spPr/>
        <p:txBody>
          <a:bodyPr lIns="91440" tIns="45720" rIns="91440" bIns="45720" anchor="t">
            <a:normAutofit/>
          </a:bodyPr>
          <a:lstStyle/>
          <a:p>
            <a:r>
              <a:rPr lang="en-GB" sz="3600">
                <a:latin typeface="Poppins"/>
                <a:cs typeface="Poppins"/>
              </a:rPr>
              <a:t>Need more information?</a:t>
            </a:r>
            <a:endParaRPr lang="en-US" sz="3600">
              <a:latin typeface="Poppins"/>
              <a:cs typeface="Poppins"/>
            </a:endParaRPr>
          </a:p>
        </p:txBody>
      </p:sp>
      <p:sp>
        <p:nvSpPr>
          <p:cNvPr id="11" name="Content Placeholder 2">
            <a:extLst>
              <a:ext uri="{FF2B5EF4-FFF2-40B4-BE49-F238E27FC236}">
                <a16:creationId xmlns:a16="http://schemas.microsoft.com/office/drawing/2014/main" id="{0F5C2A3C-8046-4A8C-B6BA-B905FC9546F3}"/>
              </a:ext>
            </a:extLst>
          </p:cNvPr>
          <p:cNvSpPr>
            <a:spLocks noGrp="1"/>
          </p:cNvSpPr>
          <p:nvPr>
            <p:ph sz="half" idx="1"/>
          </p:nvPr>
        </p:nvSpPr>
        <p:spPr>
          <a:xfrm>
            <a:off x="508000" y="1397002"/>
            <a:ext cx="6702269" cy="4780490"/>
          </a:xfrm>
        </p:spPr>
        <p:txBody>
          <a:bodyPr>
            <a:normAutofit/>
          </a:bodyPr>
          <a:lstStyle/>
          <a:p>
            <a:pPr marL="0" indent="0">
              <a:spcBef>
                <a:spcPts val="0"/>
              </a:spcBef>
              <a:buNone/>
            </a:pPr>
            <a:r>
              <a:rPr lang="en-US" sz="2000" b="1">
                <a:latin typeface="Arial" panose="020B0604020202020204" pitchFamily="34" charset="0"/>
                <a:cs typeface="Arial" panose="020B0604020202020204" pitchFamily="34" charset="0"/>
              </a:rPr>
              <a:t>BeSD tools and guidance: </a:t>
            </a:r>
          </a:p>
          <a:p>
            <a:pPr marL="0" indent="0">
              <a:spcBef>
                <a:spcPts val="0"/>
              </a:spcBef>
              <a:buNone/>
            </a:pPr>
            <a:r>
              <a:rPr lang="en-US" sz="2000">
                <a:latin typeface="Arial" panose="020B0604020202020204" pitchFamily="34" charset="0"/>
                <a:cs typeface="Arial" panose="020B0604020202020204" pitchFamily="34" charset="0"/>
                <a:hlinkClick r:id="rId2"/>
              </a:rPr>
              <a:t>https://apps.who.int/iris/handle/10665/354459</a:t>
            </a:r>
            <a:r>
              <a:rPr lang="en-US" sz="2000">
                <a:latin typeface="Arial" panose="020B0604020202020204" pitchFamily="34" charset="0"/>
                <a:cs typeface="Arial" panose="020B0604020202020204" pitchFamily="34" charset="0"/>
              </a:rPr>
              <a:t> </a:t>
            </a:r>
          </a:p>
          <a:p>
            <a:pPr marL="0" indent="0">
              <a:spcBef>
                <a:spcPts val="0"/>
              </a:spcBef>
              <a:buNone/>
            </a:pPr>
            <a:endParaRPr lang="en-US" sz="2000">
              <a:latin typeface="Arial" panose="020B0604020202020204" pitchFamily="34" charset="0"/>
              <a:cs typeface="Arial" panose="020B0604020202020204" pitchFamily="34" charset="0"/>
            </a:endParaRPr>
          </a:p>
          <a:p>
            <a:pPr marL="0" indent="0">
              <a:spcBef>
                <a:spcPts val="0"/>
              </a:spcBef>
              <a:buNone/>
            </a:pPr>
            <a:r>
              <a:rPr lang="en-US" sz="2000" b="1">
                <a:latin typeface="Arial" panose="020B0604020202020204" pitchFamily="34" charset="0"/>
                <a:cs typeface="Arial" panose="020B0604020202020204" pitchFamily="34" charset="0"/>
              </a:rPr>
              <a:t>WHO Position Paper on BeSD:</a:t>
            </a:r>
          </a:p>
          <a:p>
            <a:pPr marL="0" indent="0">
              <a:spcBef>
                <a:spcPts val="0"/>
              </a:spcBef>
              <a:buNone/>
            </a:pPr>
            <a:r>
              <a:rPr lang="en-US" sz="2000">
                <a:latin typeface="Arial" panose="020B0604020202020204" pitchFamily="34" charset="0"/>
                <a:cs typeface="Arial" panose="020B0604020202020204" pitchFamily="34" charset="0"/>
                <a:hlinkClick r:id="rId3"/>
              </a:rPr>
              <a:t>https://apps.who.int/iris/bitstream/handle/10665/354458/WER9720-eng-fre.pdf</a:t>
            </a:r>
            <a:r>
              <a:rPr lang="en-US" sz="2000">
                <a:latin typeface="Arial" panose="020B0604020202020204" pitchFamily="34" charset="0"/>
                <a:cs typeface="Arial" panose="020B0604020202020204" pitchFamily="34" charset="0"/>
              </a:rPr>
              <a:t> </a:t>
            </a:r>
          </a:p>
          <a:p>
            <a:pPr marL="0" indent="0">
              <a:spcBef>
                <a:spcPts val="0"/>
              </a:spcBef>
              <a:buNone/>
            </a:pPr>
            <a:endParaRPr lang="en-US" sz="2000">
              <a:latin typeface="Arial" panose="020B0604020202020204" pitchFamily="34" charset="0"/>
              <a:cs typeface="Arial" panose="020B0604020202020204" pitchFamily="34" charset="0"/>
            </a:endParaRPr>
          </a:p>
          <a:p>
            <a:pPr marL="0" indent="0">
              <a:spcBef>
                <a:spcPts val="0"/>
              </a:spcBef>
              <a:buNone/>
            </a:pPr>
            <a:r>
              <a:rPr lang="en-US" sz="2000" b="1">
                <a:latin typeface="Arial" panose="020B0604020202020204" pitchFamily="34" charset="0"/>
                <a:cs typeface="Arial" panose="020B0604020202020204" pitchFamily="34" charset="0"/>
              </a:rPr>
              <a:t>WHO vaccine demand webpage:</a:t>
            </a:r>
          </a:p>
          <a:p>
            <a:pPr marL="0" indent="0">
              <a:spcBef>
                <a:spcPts val="0"/>
              </a:spcBef>
              <a:buNone/>
            </a:pPr>
            <a:r>
              <a:rPr lang="en-US" sz="2000">
                <a:latin typeface="Arial" panose="020B0604020202020204" pitchFamily="34" charset="0"/>
                <a:cs typeface="Arial" panose="020B0604020202020204" pitchFamily="34" charset="0"/>
                <a:hlinkClick r:id="rId4"/>
              </a:rPr>
              <a:t>https://www.who.int/teams/immunization-vaccines-and-biologicals/essential-programme-on-immunization/demand</a:t>
            </a:r>
            <a:r>
              <a:rPr lang="en-US" sz="2000">
                <a:latin typeface="Arial" panose="020B0604020202020204" pitchFamily="34" charset="0"/>
                <a:cs typeface="Arial" panose="020B0604020202020204" pitchFamily="34" charset="0"/>
              </a:rPr>
              <a:t> </a:t>
            </a:r>
          </a:p>
          <a:p>
            <a:pPr>
              <a:spcBef>
                <a:spcPts val="0"/>
              </a:spcBef>
            </a:pPr>
            <a:endParaRPr lang="en-US" sz="1200">
              <a:latin typeface="Arial" panose="020B0604020202020204" pitchFamily="34" charset="0"/>
              <a:cs typeface="Arial" panose="020B0604020202020204" pitchFamily="34" charset="0"/>
            </a:endParaRPr>
          </a:p>
          <a:p>
            <a:pPr marL="0" indent="0">
              <a:spcBef>
                <a:spcPts val="0"/>
              </a:spcBef>
              <a:buNone/>
            </a:pPr>
            <a:endParaRPr lang="en-US" sz="1100" b="1">
              <a:latin typeface="Arial" panose="020B0604020202020204" pitchFamily="34" charset="0"/>
              <a:cs typeface="Arial" panose="020B0604020202020204" pitchFamily="34" charset="0"/>
            </a:endParaRPr>
          </a:p>
          <a:p>
            <a:pPr marL="0" indent="0">
              <a:spcBef>
                <a:spcPts val="0"/>
              </a:spcBef>
              <a:buNone/>
            </a:pPr>
            <a:endParaRPr lang="en-US" sz="1100" b="1">
              <a:latin typeface="Arial" panose="020B0604020202020204" pitchFamily="34" charset="0"/>
              <a:cs typeface="Arial" panose="020B0604020202020204" pitchFamily="34" charset="0"/>
            </a:endParaRPr>
          </a:p>
          <a:p>
            <a:pPr marL="0" indent="0">
              <a:spcBef>
                <a:spcPts val="0"/>
              </a:spcBef>
              <a:buNone/>
            </a:pPr>
            <a:endParaRPr lang="en-US" sz="1100" b="1">
              <a:latin typeface="Arial" panose="020B0604020202020204" pitchFamily="34" charset="0"/>
              <a:cs typeface="Arial" panose="020B0604020202020204" pitchFamily="34" charset="0"/>
            </a:endParaRPr>
          </a:p>
          <a:p>
            <a:pPr marL="0" indent="0">
              <a:spcBef>
                <a:spcPts val="0"/>
              </a:spcBef>
              <a:buNone/>
            </a:pPr>
            <a:r>
              <a:rPr lang="en-US" sz="1600" b="1">
                <a:latin typeface="Arial" panose="020B0604020202020204" pitchFamily="34" charset="0"/>
                <a:cs typeface="Arial" panose="020B0604020202020204" pitchFamily="34" charset="0"/>
              </a:rPr>
              <a:t>CONTACT:</a:t>
            </a:r>
          </a:p>
          <a:p>
            <a:pPr>
              <a:spcBef>
                <a:spcPts val="0"/>
              </a:spcBef>
            </a:pPr>
            <a:r>
              <a:rPr lang="en-US" sz="1600" b="0">
                <a:latin typeface="Arial" panose="020B0604020202020204" pitchFamily="34" charset="0"/>
                <a:cs typeface="Arial" panose="020B0604020202020204" pitchFamily="34" charset="0"/>
              </a:rPr>
              <a:t>Lisa Menning, Team Lead, Demand and Behavioural Sciences</a:t>
            </a:r>
          </a:p>
          <a:p>
            <a:pPr>
              <a:spcBef>
                <a:spcPts val="0"/>
              </a:spcBef>
            </a:pPr>
            <a:r>
              <a:rPr lang="en-US" sz="1600">
                <a:latin typeface="Arial" panose="020B0604020202020204" pitchFamily="34" charset="0"/>
                <a:cs typeface="Arial" panose="020B0604020202020204" pitchFamily="34" charset="0"/>
              </a:rPr>
              <a:t>Department of Immunization, Vaccines and Biologicals</a:t>
            </a:r>
          </a:p>
          <a:p>
            <a:pPr>
              <a:spcBef>
                <a:spcPts val="0"/>
              </a:spcBef>
            </a:pPr>
            <a:r>
              <a:rPr lang="en-US" sz="1600" b="0">
                <a:latin typeface="Arial" panose="020B0604020202020204" pitchFamily="34" charset="0"/>
                <a:cs typeface="Arial" panose="020B0604020202020204" pitchFamily="34" charset="0"/>
              </a:rPr>
              <a:t>World Health Organization, Geneva</a:t>
            </a:r>
          </a:p>
          <a:p>
            <a:pPr>
              <a:spcBef>
                <a:spcPts val="0"/>
              </a:spcBef>
            </a:pPr>
            <a:endParaRPr lang="en-US" sz="11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517101F-8E5D-4DF1-A7D1-F12980A846C2}"/>
              </a:ext>
            </a:extLst>
          </p:cNvPr>
          <p:cNvPicPr>
            <a:picLocks noChangeAspect="1"/>
          </p:cNvPicPr>
          <p:nvPr/>
        </p:nvPicPr>
        <p:blipFill>
          <a:blip r:embed="rId5"/>
          <a:stretch>
            <a:fillRect/>
          </a:stretch>
        </p:blipFill>
        <p:spPr>
          <a:xfrm>
            <a:off x="7512537" y="580975"/>
            <a:ext cx="3976242" cy="5596517"/>
          </a:xfrm>
          <a:prstGeom prst="rect">
            <a:avLst/>
          </a:prstGeom>
          <a:ln>
            <a:solidFill>
              <a:schemeClr val="bg1">
                <a:lumMod val="65000"/>
              </a:schemeClr>
            </a:solidFill>
          </a:ln>
        </p:spPr>
      </p:pic>
    </p:spTree>
    <p:extLst>
      <p:ext uri="{BB962C8B-B14F-4D97-AF65-F5344CB8AC3E}">
        <p14:creationId xmlns:p14="http://schemas.microsoft.com/office/powerpoint/2010/main" val="2430235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Jenner_Public\Director\GVAP\GVAP reports 2017\GVAP secretariat report 2017\1. Secretariat report\1st Draft\Photos database\Unused photos\WHO-EPI\Cover phot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33" y="603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4241" y="2830238"/>
            <a:ext cx="6865909" cy="720000"/>
          </a:xfrm>
        </p:spPr>
        <p:txBody>
          <a:bodyPr/>
          <a:lstStyle/>
          <a:p>
            <a:r>
              <a:rPr lang="en-GB" sz="8800" b="1">
                <a:solidFill>
                  <a:srgbClr val="0000FF"/>
                </a:solidFill>
                <a:latin typeface="Aharoni" panose="02010803020104030203" pitchFamily="2" charset="-79"/>
                <a:cs typeface="Aharoni" panose="02010803020104030203" pitchFamily="2" charset="-79"/>
              </a:rPr>
              <a:t>Thank you</a:t>
            </a:r>
          </a:p>
        </p:txBody>
      </p:sp>
    </p:spTree>
    <p:extLst>
      <p:ext uri="{BB962C8B-B14F-4D97-AF65-F5344CB8AC3E}">
        <p14:creationId xmlns:p14="http://schemas.microsoft.com/office/powerpoint/2010/main" val="1894745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795F-F790-4C93-8EC9-722BD7B1672A}"/>
              </a:ext>
            </a:extLst>
          </p:cNvPr>
          <p:cNvSpPr txBox="1">
            <a:spLocks/>
          </p:cNvSpPr>
          <p:nvPr/>
        </p:nvSpPr>
        <p:spPr>
          <a:xfrm>
            <a:off x="2235200" y="2616201"/>
            <a:ext cx="7924800" cy="1326091"/>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pPr defTabSz="609630"/>
            <a:r>
              <a:rPr lang="en-US" sz="8000" b="1">
                <a:solidFill>
                  <a:srgbClr val="0B81D5"/>
                </a:solidFill>
                <a:latin typeface="Poppins ExtraBold" pitchFamily="2" charset="77"/>
                <a:cs typeface="Poppins ExtraBold" pitchFamily="2" charset="77"/>
              </a:rPr>
              <a:t>Extra slides</a:t>
            </a:r>
          </a:p>
        </p:txBody>
      </p:sp>
    </p:spTree>
    <p:extLst>
      <p:ext uri="{BB962C8B-B14F-4D97-AF65-F5344CB8AC3E}">
        <p14:creationId xmlns:p14="http://schemas.microsoft.com/office/powerpoint/2010/main" val="3668149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F5C2A3C-8046-4A8C-B6BA-B905FC9546F3}"/>
              </a:ext>
            </a:extLst>
          </p:cNvPr>
          <p:cNvSpPr>
            <a:spLocks noGrp="1"/>
          </p:cNvSpPr>
          <p:nvPr>
            <p:ph idx="1"/>
          </p:nvPr>
        </p:nvSpPr>
        <p:spPr>
          <a:xfrm>
            <a:off x="609600" y="1552076"/>
            <a:ext cx="10844463" cy="4604084"/>
          </a:xfrm>
        </p:spPr>
        <p:txBody>
          <a:bodyPr>
            <a:normAutofit/>
          </a:bodyPr>
          <a:lstStyle/>
          <a:p>
            <a:pPr>
              <a:spcAft>
                <a:spcPts val="1200"/>
              </a:spcAft>
            </a:pPr>
            <a:r>
              <a:rPr lang="en-GB" sz="2000" b="1"/>
              <a:t>Context: Your country has specific ‘hotspots’ with very low uptake on the fringes of an urban centre. You’ve been asked to diagnose the reasons for low uptake.</a:t>
            </a:r>
            <a:endParaRPr lang="en-GB" sz="2000"/>
          </a:p>
          <a:p>
            <a:pPr>
              <a:spcBef>
                <a:spcPts val="2400"/>
              </a:spcBef>
              <a:spcAft>
                <a:spcPts val="1200"/>
              </a:spcAft>
            </a:pPr>
            <a:r>
              <a:rPr lang="en-GB" sz="2000"/>
              <a:t>In groups of 3-5:</a:t>
            </a:r>
          </a:p>
          <a:p>
            <a:pPr marL="342900" indent="-342900">
              <a:spcAft>
                <a:spcPts val="1200"/>
              </a:spcAft>
              <a:buFont typeface="Arial" panose="020B0604020202020204" pitchFamily="34" charset="0"/>
              <a:buChar char="•"/>
            </a:pPr>
            <a:r>
              <a:rPr lang="en-GB" sz="2000"/>
              <a:t>Discuss the steps you would take to gather data and convene partners to plan next steps.</a:t>
            </a:r>
          </a:p>
          <a:p>
            <a:pPr marL="342900" indent="-342900">
              <a:spcAft>
                <a:spcPts val="1200"/>
              </a:spcAft>
              <a:buFont typeface="Arial" panose="020B0604020202020204" pitchFamily="34" charset="0"/>
              <a:buChar char="•"/>
            </a:pPr>
            <a:r>
              <a:rPr lang="en-GB" sz="2000"/>
              <a:t>Some questions to consider (feel free to specify assumptions to illustrate your approach):</a:t>
            </a:r>
          </a:p>
          <a:p>
            <a:pPr marL="692944" lvl="1" indent="-342900">
              <a:spcAft>
                <a:spcPts val="1200"/>
              </a:spcAft>
              <a:buFont typeface="Arial" panose="020B0604020202020204" pitchFamily="34" charset="0"/>
              <a:buChar char="-"/>
            </a:pPr>
            <a:r>
              <a:rPr lang="en-GB" sz="1800"/>
              <a:t>What population would you target? Why?</a:t>
            </a:r>
          </a:p>
          <a:p>
            <a:pPr marL="692944" lvl="1" indent="-342900">
              <a:spcAft>
                <a:spcPts val="1200"/>
              </a:spcAft>
              <a:buFont typeface="Arial" panose="020B0604020202020204" pitchFamily="34" charset="0"/>
              <a:buChar char="-"/>
            </a:pPr>
            <a:r>
              <a:rPr lang="en-GB" sz="1800"/>
              <a:t>What would be the core elements of your plan?</a:t>
            </a:r>
          </a:p>
          <a:p>
            <a:pPr marL="692944" lvl="1" indent="-342900">
              <a:spcAft>
                <a:spcPts val="1200"/>
              </a:spcAft>
              <a:buFont typeface="Arial" panose="020B0604020202020204" pitchFamily="34" charset="0"/>
              <a:buChar char="-"/>
            </a:pPr>
            <a:r>
              <a:rPr lang="en-GB" sz="1800"/>
              <a:t>What tools and methods would you use?</a:t>
            </a:r>
          </a:p>
          <a:p>
            <a:pPr marL="692944" lvl="1" indent="-342900">
              <a:spcAft>
                <a:spcPts val="1200"/>
              </a:spcAft>
              <a:buFont typeface="Arial" panose="020B0604020202020204" pitchFamily="34" charset="0"/>
              <a:buChar char="-"/>
            </a:pPr>
            <a:r>
              <a:rPr lang="en-GB" sz="1800"/>
              <a:t>How would the findings be used?</a:t>
            </a:r>
            <a:endParaRPr lang="en-US" sz="2000">
              <a:latin typeface="Arial" panose="020B0604020202020204" pitchFamily="34" charset="0"/>
              <a:cs typeface="Arial" panose="020B0604020202020204" pitchFamily="34" charset="0"/>
            </a:endParaRPr>
          </a:p>
          <a:p>
            <a:pPr marL="342900" indent="-342900">
              <a:spcBef>
                <a:spcPts val="1500"/>
              </a:spcBef>
              <a:buFont typeface="Arial" panose="020B0604020202020204" pitchFamily="34" charset="0"/>
              <a:buChar char="•"/>
            </a:pPr>
            <a:endParaRPr lang="en-US" sz="1800" b="0">
              <a:latin typeface="Arial" panose="020B0604020202020204" pitchFamily="34" charset="0"/>
              <a:cs typeface="Arial" panose="020B0604020202020204" pitchFamily="34" charset="0"/>
            </a:endParaRPr>
          </a:p>
          <a:p>
            <a:pPr>
              <a:spcBef>
                <a:spcPts val="1500"/>
              </a:spcBef>
            </a:pPr>
            <a:endParaRPr lang="en-US" sz="180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9FDD5EC1-FC4D-474B-9314-F6C80088D16B}"/>
              </a:ext>
            </a:extLst>
          </p:cNvPr>
          <p:cNvSpPr>
            <a:spLocks noGrp="1"/>
          </p:cNvSpPr>
          <p:nvPr>
            <p:ph type="title"/>
          </p:nvPr>
        </p:nvSpPr>
        <p:spPr>
          <a:xfrm>
            <a:off x="609600" y="380754"/>
            <a:ext cx="10972800" cy="723900"/>
          </a:xfrm>
        </p:spPr>
        <p:txBody>
          <a:bodyPr lIns="91440" tIns="45720" rIns="91440" bIns="45720" anchor="t">
            <a:normAutofit/>
          </a:bodyPr>
          <a:lstStyle/>
          <a:p>
            <a:r>
              <a:rPr lang="en-GB" sz="3600">
                <a:latin typeface="Poppins"/>
                <a:cs typeface="Poppins"/>
              </a:rPr>
              <a:t>Group exercise  </a:t>
            </a:r>
            <a:r>
              <a:rPr lang="en-GB" sz="3200" b="0">
                <a:latin typeface="Poppins"/>
                <a:cs typeface="Poppins"/>
              </a:rPr>
              <a:t>(20 mins total)</a:t>
            </a:r>
            <a:endParaRPr lang="en-US" sz="3600" b="0">
              <a:latin typeface="Poppins"/>
              <a:cs typeface="Poppins"/>
            </a:endParaRPr>
          </a:p>
        </p:txBody>
      </p:sp>
      <p:sp>
        <p:nvSpPr>
          <p:cNvPr id="4" name="Rectangle 3">
            <a:extLst>
              <a:ext uri="{FF2B5EF4-FFF2-40B4-BE49-F238E27FC236}">
                <a16:creationId xmlns:a16="http://schemas.microsoft.com/office/drawing/2014/main" id="{4960F716-FF6E-470B-BD5B-DF14CD32A2F2}"/>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59297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DD5EC1-FC4D-474B-9314-F6C80088D16B}"/>
              </a:ext>
            </a:extLst>
          </p:cNvPr>
          <p:cNvSpPr>
            <a:spLocks noGrp="1"/>
          </p:cNvSpPr>
          <p:nvPr>
            <p:ph type="title"/>
          </p:nvPr>
        </p:nvSpPr>
        <p:spPr>
          <a:xfrm>
            <a:off x="609600" y="380754"/>
            <a:ext cx="10972800" cy="723900"/>
          </a:xfrm>
        </p:spPr>
        <p:txBody>
          <a:bodyPr lIns="91440" tIns="45720" rIns="91440" bIns="45720" anchor="t">
            <a:normAutofit/>
          </a:bodyPr>
          <a:lstStyle/>
          <a:p>
            <a:r>
              <a:rPr lang="en-GB" sz="3600">
                <a:latin typeface="Poppins"/>
                <a:cs typeface="Poppins"/>
              </a:rPr>
              <a:t>Quiz questions</a:t>
            </a:r>
            <a:endParaRPr lang="en-US" sz="3600">
              <a:latin typeface="Poppins"/>
              <a:cs typeface="Poppins"/>
            </a:endParaRPr>
          </a:p>
        </p:txBody>
      </p:sp>
      <p:graphicFrame>
        <p:nvGraphicFramePr>
          <p:cNvPr id="4" name="Table 4">
            <a:extLst>
              <a:ext uri="{FF2B5EF4-FFF2-40B4-BE49-F238E27FC236}">
                <a16:creationId xmlns:a16="http://schemas.microsoft.com/office/drawing/2014/main" id="{7BE9FBB9-4F9A-4940-9F82-69172348F6D5}"/>
              </a:ext>
            </a:extLst>
          </p:cNvPr>
          <p:cNvGraphicFramePr>
            <a:graphicFrameLocks noGrp="1"/>
          </p:cNvGraphicFramePr>
          <p:nvPr>
            <p:extLst>
              <p:ext uri="{D42A27DB-BD31-4B8C-83A1-F6EECF244321}">
                <p14:modId xmlns:p14="http://schemas.microsoft.com/office/powerpoint/2010/main" val="3006280510"/>
              </p:ext>
            </p:extLst>
          </p:nvPr>
        </p:nvGraphicFramePr>
        <p:xfrm>
          <a:off x="609600" y="1381380"/>
          <a:ext cx="10972800" cy="4811565"/>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937039765"/>
                    </a:ext>
                  </a:extLst>
                </a:gridCol>
                <a:gridCol w="3657600">
                  <a:extLst>
                    <a:ext uri="{9D8B030D-6E8A-4147-A177-3AD203B41FA5}">
                      <a16:colId xmlns:a16="http://schemas.microsoft.com/office/drawing/2014/main" val="3998368931"/>
                    </a:ext>
                  </a:extLst>
                </a:gridCol>
                <a:gridCol w="3657600">
                  <a:extLst>
                    <a:ext uri="{9D8B030D-6E8A-4147-A177-3AD203B41FA5}">
                      <a16:colId xmlns:a16="http://schemas.microsoft.com/office/drawing/2014/main" val="266131771"/>
                    </a:ext>
                  </a:extLst>
                </a:gridCol>
              </a:tblGrid>
              <a:tr h="1157283">
                <a:tc>
                  <a:txBody>
                    <a:bodyPr/>
                    <a:lstStyle/>
                    <a:p>
                      <a:r>
                        <a:rPr lang="en-GB" sz="1800"/>
                        <a:t>1. </a:t>
                      </a:r>
                    </a:p>
                    <a:p>
                      <a:r>
                        <a:rPr lang="en-GB" sz="1800"/>
                        <a:t>Why measure behavioural and social drivers?</a:t>
                      </a:r>
                      <a:endParaRPr lang="en-US" sz="1800"/>
                    </a:p>
                  </a:txBody>
                  <a:tcPr anchor="ctr"/>
                </a:tc>
                <a:tc>
                  <a:txBody>
                    <a:bodyPr/>
                    <a:lstStyle/>
                    <a:p>
                      <a:r>
                        <a:rPr lang="en-GB" sz="1800"/>
                        <a:t>2. </a:t>
                      </a:r>
                    </a:p>
                    <a:p>
                      <a:r>
                        <a:rPr lang="en-GB" sz="1800"/>
                        <a:t>What is vaccine confidence?</a:t>
                      </a:r>
                      <a:endParaRPr lang="en-US" sz="1800"/>
                    </a:p>
                  </a:txBody>
                  <a:tcPr anchor="ctr"/>
                </a:tc>
                <a:tc>
                  <a:txBody>
                    <a:bodyPr/>
                    <a:lstStyle/>
                    <a:p>
                      <a:r>
                        <a:rPr lang="en-GB" sz="1800"/>
                        <a:t>3. </a:t>
                      </a:r>
                    </a:p>
                    <a:p>
                      <a:r>
                        <a:rPr lang="en-US" sz="1800"/>
                        <a:t>What should always be done before using the BeSD tools?</a:t>
                      </a:r>
                    </a:p>
                  </a:txBody>
                  <a:tcPr anchor="ctr"/>
                </a:tc>
                <a:extLst>
                  <a:ext uri="{0D108BD9-81ED-4DB2-BD59-A6C34878D82A}">
                    <a16:rowId xmlns:a16="http://schemas.microsoft.com/office/drawing/2014/main" val="2351861785"/>
                  </a:ext>
                </a:extLst>
              </a:tr>
              <a:tr h="3068053">
                <a:tc>
                  <a:txBody>
                    <a:bodyPr/>
                    <a:lstStyle/>
                    <a:p>
                      <a:pPr marL="342900" indent="-342900">
                        <a:spcBef>
                          <a:spcPts val="1200"/>
                        </a:spcBef>
                        <a:buFont typeface="+mj-lt"/>
                        <a:buAutoNum type="alphaUcPeriod"/>
                      </a:pPr>
                      <a:r>
                        <a:rPr lang="en-GB" sz="1800"/>
                        <a:t>To understand how people think, feel, and act when it comes to vaccines</a:t>
                      </a:r>
                    </a:p>
                    <a:p>
                      <a:pPr marL="342900" indent="-342900">
                        <a:spcBef>
                          <a:spcPts val="1200"/>
                        </a:spcBef>
                        <a:buFont typeface="+mj-lt"/>
                        <a:buAutoNum type="alphaUcPeriod"/>
                      </a:pPr>
                      <a:r>
                        <a:rPr lang="en-GB" sz="1800"/>
                        <a:t>To identify reasons for low vaccine uptake</a:t>
                      </a:r>
                    </a:p>
                    <a:p>
                      <a:pPr marL="342900" indent="-342900">
                        <a:spcBef>
                          <a:spcPts val="1200"/>
                        </a:spcBef>
                        <a:buFont typeface="+mj-lt"/>
                        <a:buAutoNum type="alphaUcPeriod"/>
                      </a:pPr>
                      <a:r>
                        <a:rPr lang="en-GB" sz="1800"/>
                        <a:t>To guide programme planning and evaluation</a:t>
                      </a:r>
                    </a:p>
                    <a:p>
                      <a:pPr marL="342900" indent="-342900">
                        <a:spcBef>
                          <a:spcPts val="1200"/>
                        </a:spcBef>
                        <a:buFont typeface="+mj-lt"/>
                        <a:buAutoNum type="alphaUcPeriod"/>
                      </a:pPr>
                      <a:r>
                        <a:rPr lang="en-GB" sz="1800" b="0" i="0" u="none"/>
                        <a:t>All of the above</a:t>
                      </a:r>
                    </a:p>
                  </a:txBody>
                  <a:tcPr marT="91440"/>
                </a:tc>
                <a:tc>
                  <a:txBody>
                    <a:bodyPr/>
                    <a:lstStyle/>
                    <a:p>
                      <a:pPr marL="342900" indent="-342900">
                        <a:spcBef>
                          <a:spcPts val="1200"/>
                        </a:spcBef>
                        <a:buFont typeface="+mj-lt"/>
                        <a:buAutoNum type="alphaUcPeriod"/>
                      </a:pPr>
                      <a:r>
                        <a:rPr lang="en-GB" sz="1800"/>
                        <a:t>Not trusting health authorities</a:t>
                      </a:r>
                    </a:p>
                    <a:p>
                      <a:pPr marL="342900" indent="-342900">
                        <a:spcBef>
                          <a:spcPts val="1200"/>
                        </a:spcBef>
                        <a:buFont typeface="+mj-lt"/>
                        <a:buAutoNum type="alphaUcPeriod"/>
                      </a:pPr>
                      <a:r>
                        <a:rPr lang="en-GB" sz="1800"/>
                        <a:t>Understanding the importance and safety of vaccines</a:t>
                      </a:r>
                    </a:p>
                    <a:p>
                      <a:pPr marL="342900" indent="-342900">
                        <a:spcBef>
                          <a:spcPts val="1200"/>
                        </a:spcBef>
                        <a:buFont typeface="+mj-lt"/>
                        <a:buAutoNum type="alphaUcPeriod"/>
                      </a:pPr>
                      <a:r>
                        <a:rPr lang="en-US" sz="1800"/>
                        <a:t>Spreading misinformation about vaccines</a:t>
                      </a:r>
                    </a:p>
                    <a:p>
                      <a:pPr marL="342900" indent="-342900">
                        <a:spcBef>
                          <a:spcPts val="1200"/>
                        </a:spcBef>
                        <a:buFont typeface="+mj-lt"/>
                        <a:buAutoNum type="alphaUcPeriod"/>
                      </a:pPr>
                      <a:r>
                        <a:rPr lang="en-US" sz="1800"/>
                        <a:t>Lack of willingness to get vaccinated</a:t>
                      </a:r>
                    </a:p>
                  </a:txBody>
                  <a:tcPr marT="91440"/>
                </a:tc>
                <a:tc>
                  <a:txBody>
                    <a:bodyPr/>
                    <a:lstStyle/>
                    <a:p>
                      <a:pPr marL="342900" marR="0" lvl="0" indent="-342900" algn="l" defTabSz="914400" rtl="0" eaLnBrk="1" fontAlgn="auto" latinLnBrk="0" hangingPunct="1">
                        <a:lnSpc>
                          <a:spcPct val="100000"/>
                        </a:lnSpc>
                        <a:spcBef>
                          <a:spcPts val="1200"/>
                        </a:spcBef>
                        <a:spcAft>
                          <a:spcPts val="0"/>
                        </a:spcAft>
                        <a:buClrTx/>
                        <a:buSzTx/>
                        <a:buFontTx/>
                        <a:buAutoNum type="alphaUcPeriod"/>
                        <a:tabLst/>
                        <a:defRPr/>
                      </a:pPr>
                      <a:r>
                        <a:rPr lang="en-GB" sz="1800"/>
                        <a:t>Adding relevant demographic questions, e.g., ethnicity</a:t>
                      </a:r>
                    </a:p>
                    <a:p>
                      <a:pPr marL="342900" indent="-342900">
                        <a:spcBef>
                          <a:spcPts val="1200"/>
                        </a:spcBef>
                        <a:buAutoNum type="alphaUcPeriod"/>
                      </a:pPr>
                      <a:r>
                        <a:rPr lang="en-GB" sz="1800"/>
                        <a:t>Translating the tool(s)</a:t>
                      </a:r>
                    </a:p>
                    <a:p>
                      <a:pPr marL="342900" indent="-342900">
                        <a:spcBef>
                          <a:spcPts val="1200"/>
                        </a:spcBef>
                        <a:buAutoNum type="alphaUcPeriod"/>
                      </a:pPr>
                      <a:r>
                        <a:rPr lang="en-GB" sz="1800"/>
                        <a:t>Testing the tool(s)</a:t>
                      </a:r>
                    </a:p>
                    <a:p>
                      <a:pPr marL="342900" indent="-342900">
                        <a:spcBef>
                          <a:spcPts val="1200"/>
                        </a:spcBef>
                        <a:buAutoNum type="alphaUcPeriod"/>
                      </a:pPr>
                      <a:r>
                        <a:rPr lang="en-GB" sz="1800"/>
                        <a:t>Make sure that priority questions/indicators are included</a:t>
                      </a:r>
                    </a:p>
                    <a:p>
                      <a:pPr marL="342900" indent="-342900">
                        <a:spcBef>
                          <a:spcPts val="1200"/>
                        </a:spcBef>
                        <a:buAutoNum type="alphaUcPeriod"/>
                      </a:pPr>
                      <a:r>
                        <a:rPr lang="en-GB" sz="1800"/>
                        <a:t>All of the above</a:t>
                      </a:r>
                      <a:endParaRPr lang="en-US" sz="1800"/>
                    </a:p>
                  </a:txBody>
                  <a:tcPr marT="91440"/>
                </a:tc>
                <a:extLst>
                  <a:ext uri="{0D108BD9-81ED-4DB2-BD59-A6C34878D82A}">
                    <a16:rowId xmlns:a16="http://schemas.microsoft.com/office/drawing/2014/main" val="2561491725"/>
                  </a:ext>
                </a:extLst>
              </a:tr>
              <a:tr h="586229">
                <a:tc>
                  <a:txBody>
                    <a:bodyPr/>
                    <a:lstStyle/>
                    <a:p>
                      <a:pPr marL="0" indent="0">
                        <a:spcBef>
                          <a:spcPts val="1200"/>
                        </a:spcBef>
                        <a:buFontTx/>
                        <a:buNone/>
                      </a:pPr>
                      <a:r>
                        <a:rPr lang="en-GB" sz="2400" i="1"/>
                        <a:t>Answer: D</a:t>
                      </a:r>
                      <a:endParaRPr lang="en-US" sz="2400" i="1"/>
                    </a:p>
                  </a:txBody>
                  <a:tcPr anchor="ctr"/>
                </a:tc>
                <a:tc>
                  <a:txBody>
                    <a:bodyPr/>
                    <a:lstStyle/>
                    <a:p>
                      <a:pPr marL="0" indent="0">
                        <a:spcBef>
                          <a:spcPts val="1200"/>
                        </a:spcBef>
                        <a:buNone/>
                      </a:pPr>
                      <a:r>
                        <a:rPr lang="en-GB" sz="2400" i="1"/>
                        <a:t>Answer: B</a:t>
                      </a:r>
                      <a:endParaRPr lang="en-US" sz="2400" i="1"/>
                    </a:p>
                  </a:txBody>
                  <a:tcPr anchor="ctr"/>
                </a:tc>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GB" sz="2400" i="1"/>
                        <a:t>Answer: E</a:t>
                      </a:r>
                      <a:endParaRPr lang="en-US" sz="2400" i="1"/>
                    </a:p>
                  </a:txBody>
                  <a:tcPr anchor="ctr"/>
                </a:tc>
                <a:extLst>
                  <a:ext uri="{0D108BD9-81ED-4DB2-BD59-A6C34878D82A}">
                    <a16:rowId xmlns:a16="http://schemas.microsoft.com/office/drawing/2014/main" val="1991498922"/>
                  </a:ext>
                </a:extLst>
              </a:tr>
            </a:tbl>
          </a:graphicData>
        </a:graphic>
      </p:graphicFrame>
      <p:sp>
        <p:nvSpPr>
          <p:cNvPr id="7" name="Rectangle 6">
            <a:extLst>
              <a:ext uri="{FF2B5EF4-FFF2-40B4-BE49-F238E27FC236}">
                <a16:creationId xmlns:a16="http://schemas.microsoft.com/office/drawing/2014/main" id="{6CEF4394-BB54-410A-924B-0D6B90870A09}"/>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80675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BCE0EB-7322-48FB-8224-2C80F7795CC8}"/>
              </a:ext>
            </a:extLst>
          </p:cNvPr>
          <p:cNvSpPr>
            <a:spLocks noGrp="1"/>
          </p:cNvSpPr>
          <p:nvPr>
            <p:ph type="title"/>
          </p:nvPr>
        </p:nvSpPr>
        <p:spPr>
          <a:xfrm>
            <a:off x="507999" y="384309"/>
            <a:ext cx="10515600" cy="777875"/>
          </a:xfrm>
        </p:spPr>
        <p:txBody>
          <a:bodyPr/>
          <a:lstStyle/>
          <a:p>
            <a:r>
              <a:rPr lang="en-GB" sz="3600"/>
              <a:t>The context </a:t>
            </a:r>
            <a:endParaRPr lang="en-US" sz="3600"/>
          </a:p>
        </p:txBody>
      </p:sp>
      <p:sp>
        <p:nvSpPr>
          <p:cNvPr id="2" name="Content Placeholder 1">
            <a:extLst>
              <a:ext uri="{FF2B5EF4-FFF2-40B4-BE49-F238E27FC236}">
                <a16:creationId xmlns:a16="http://schemas.microsoft.com/office/drawing/2014/main" id="{7A9FC5FD-15CE-479E-AFAF-D1DF2B3251CB}"/>
              </a:ext>
            </a:extLst>
          </p:cNvPr>
          <p:cNvSpPr>
            <a:spLocks noGrp="1"/>
          </p:cNvSpPr>
          <p:nvPr>
            <p:ph sz="half" idx="1"/>
          </p:nvPr>
        </p:nvSpPr>
        <p:spPr>
          <a:xfrm>
            <a:off x="507999" y="1397002"/>
            <a:ext cx="7644867" cy="4780490"/>
          </a:xfrm>
        </p:spPr>
        <p:txBody>
          <a:bodyPr lIns="91440" tIns="45720" rIns="91440" bIns="45720" anchor="t"/>
          <a:lstStyle/>
          <a:p>
            <a:pPr marL="152400" indent="-152400">
              <a:lnSpc>
                <a:spcPct val="95000"/>
              </a:lnSpc>
              <a:spcBef>
                <a:spcPts val="1200"/>
              </a:spcBef>
              <a:buFont typeface="Arial" panose="05000000000000000000" pitchFamily="2" charset="2"/>
              <a:buChar char="•"/>
            </a:pPr>
            <a:r>
              <a:rPr lang="en-GB" sz="1800">
                <a:latin typeface="Poppins Light"/>
                <a:cs typeface="Poppins Light"/>
              </a:rPr>
              <a:t>Routine immunization coverage has plateaued in recent years</a:t>
            </a:r>
            <a:endParaRPr lang="en-US">
              <a:latin typeface="Poppins Light"/>
              <a:cs typeface="Poppins Light"/>
            </a:endParaRPr>
          </a:p>
          <a:p>
            <a:pPr marL="152400" indent="-152400">
              <a:lnSpc>
                <a:spcPct val="95000"/>
              </a:lnSpc>
              <a:spcBef>
                <a:spcPts val="1200"/>
              </a:spcBef>
              <a:buFont typeface="Arial" panose="05000000000000000000" pitchFamily="2" charset="2"/>
              <a:buChar char="•"/>
            </a:pPr>
            <a:r>
              <a:rPr lang="en-GB" sz="1800">
                <a:latin typeface="Poppins Light"/>
                <a:cs typeface="Poppins Light"/>
              </a:rPr>
              <a:t>IA2030 highlights demand and people-centred approaches</a:t>
            </a:r>
          </a:p>
          <a:p>
            <a:pPr marL="152400" indent="-152400">
              <a:lnSpc>
                <a:spcPct val="95000"/>
              </a:lnSpc>
              <a:spcBef>
                <a:spcPts val="1800"/>
              </a:spcBef>
              <a:buFont typeface="Arial" panose="05000000000000000000" pitchFamily="2" charset="2"/>
              <a:buChar char="•"/>
            </a:pPr>
            <a:r>
              <a:rPr lang="en-GB" sz="1800">
                <a:latin typeface="Poppins Light"/>
                <a:cs typeface="Poppins Light"/>
              </a:rPr>
              <a:t>COVID-19 has led to a major shift for immunization:</a:t>
            </a:r>
          </a:p>
          <a:p>
            <a:pPr marL="809625" lvl="1" indent="-342900">
              <a:lnSpc>
                <a:spcPct val="95000"/>
              </a:lnSpc>
              <a:spcBef>
                <a:spcPts val="0"/>
              </a:spcBef>
              <a:buFont typeface="Wingdings" panose="05000000000000000000" pitchFamily="2" charset="2"/>
              <a:buChar char="§"/>
            </a:pPr>
            <a:r>
              <a:rPr lang="en-GB" sz="1600">
                <a:latin typeface="Poppins Light"/>
                <a:cs typeface="Poppins Light"/>
              </a:rPr>
              <a:t>Increased awareness of vaccination</a:t>
            </a:r>
          </a:p>
          <a:p>
            <a:pPr marL="809625" lvl="1" indent="-342900">
              <a:lnSpc>
                <a:spcPct val="95000"/>
              </a:lnSpc>
              <a:spcBef>
                <a:spcPts val="0"/>
              </a:spcBef>
              <a:buFont typeface="Wingdings" panose="05000000000000000000" pitchFamily="2" charset="2"/>
              <a:buChar char="§"/>
            </a:pPr>
            <a:r>
              <a:rPr lang="en-GB" sz="1600">
                <a:latin typeface="Poppins Light"/>
                <a:cs typeface="Poppins Light"/>
              </a:rPr>
              <a:t>Engagement of new prioritised populations</a:t>
            </a:r>
          </a:p>
          <a:p>
            <a:pPr marL="809625" lvl="1" indent="-342900">
              <a:lnSpc>
                <a:spcPct val="95000"/>
              </a:lnSpc>
              <a:spcBef>
                <a:spcPts val="0"/>
              </a:spcBef>
              <a:buFont typeface="Wingdings" panose="05000000000000000000" pitchFamily="2" charset="2"/>
              <a:buChar char="§"/>
            </a:pPr>
            <a:r>
              <a:rPr lang="en-GB" sz="1600">
                <a:latin typeface="Poppins Light"/>
                <a:cs typeface="Poppins Light"/>
              </a:rPr>
              <a:t>More attention on equity</a:t>
            </a:r>
            <a:r>
              <a:rPr lang="en-GB" sz="1600" b="1">
                <a:latin typeface="Poppins Light"/>
                <a:cs typeface="Poppins Light"/>
              </a:rPr>
              <a:t> </a:t>
            </a:r>
            <a:r>
              <a:rPr lang="en-GB" sz="1600">
                <a:latin typeface="Poppins Light"/>
                <a:cs typeface="Poppins Light"/>
              </a:rPr>
              <a:t>within and between countries</a:t>
            </a:r>
          </a:p>
          <a:p>
            <a:pPr marL="809625" lvl="1" indent="-342900">
              <a:lnSpc>
                <a:spcPct val="95000"/>
              </a:lnSpc>
              <a:spcBef>
                <a:spcPts val="0"/>
              </a:spcBef>
              <a:buFont typeface="Wingdings" panose="05000000000000000000" pitchFamily="2" charset="2"/>
              <a:buChar char="§"/>
            </a:pPr>
            <a:r>
              <a:rPr lang="en-GB" sz="1600">
                <a:latin typeface="Poppins Light"/>
                <a:cs typeface="Poppins Light"/>
              </a:rPr>
              <a:t>Global interest in hesitancy and trends in uptake </a:t>
            </a:r>
            <a:endParaRPr lang="en-GB" sz="1600"/>
          </a:p>
          <a:p>
            <a:pPr marL="152400" indent="-152400">
              <a:lnSpc>
                <a:spcPct val="95000"/>
              </a:lnSpc>
              <a:spcBef>
                <a:spcPts val="1800"/>
              </a:spcBef>
              <a:buFont typeface="Arial" panose="05000000000000000000" pitchFamily="2" charset="2"/>
              <a:buChar char="•"/>
            </a:pPr>
            <a:r>
              <a:rPr lang="en-GB" sz="1800">
                <a:latin typeface="Poppins Light"/>
                <a:cs typeface="Poppins Light"/>
              </a:rPr>
              <a:t>However, the causes of low uptake are poorly measured</a:t>
            </a:r>
          </a:p>
          <a:p>
            <a:pPr marL="152400" indent="-152400">
              <a:lnSpc>
                <a:spcPct val="95000"/>
              </a:lnSpc>
              <a:spcBef>
                <a:spcPts val="1800"/>
              </a:spcBef>
              <a:buFont typeface="Arial" panose="05000000000000000000" pitchFamily="2" charset="2"/>
              <a:buChar char="•"/>
            </a:pPr>
            <a:r>
              <a:rPr lang="en-GB" sz="1800">
                <a:latin typeface="Poppins Light"/>
                <a:cs typeface="Poppins Light"/>
              </a:rPr>
              <a:t>Our understanding of the reasons for low uptake has evolved in recent years, including contribution of hesitancy</a:t>
            </a:r>
          </a:p>
          <a:p>
            <a:pPr marL="0" indent="0">
              <a:lnSpc>
                <a:spcPct val="95000"/>
              </a:lnSpc>
              <a:spcBef>
                <a:spcPts val="1800"/>
              </a:spcBef>
              <a:buNone/>
            </a:pPr>
            <a:endParaRPr lang="en-GB" sz="1800" b="1" i="1">
              <a:latin typeface="Poppins Light"/>
              <a:cs typeface="Poppins Light"/>
              <a:sym typeface="Wingdings" panose="05000000000000000000" pitchFamily="2" charset="2"/>
            </a:endParaRPr>
          </a:p>
          <a:p>
            <a:pPr marL="0" indent="0">
              <a:lnSpc>
                <a:spcPct val="95000"/>
              </a:lnSpc>
              <a:spcBef>
                <a:spcPts val="1800"/>
              </a:spcBef>
              <a:buNone/>
            </a:pPr>
            <a:r>
              <a:rPr lang="en-GB" sz="1800" b="1" i="1">
                <a:latin typeface="Poppins Light"/>
                <a:cs typeface="Poppins Light"/>
                <a:sym typeface="Wingdings" panose="05000000000000000000" pitchFamily="2" charset="2"/>
              </a:rPr>
              <a:t> This topic was presented to SAGE at its October 2021 meeting, with resulting recommendations</a:t>
            </a:r>
            <a:endParaRPr lang="en-GB" sz="1800" b="1" i="1">
              <a:latin typeface="Poppins Light"/>
              <a:cs typeface="Poppins Light"/>
            </a:endParaRPr>
          </a:p>
        </p:txBody>
      </p:sp>
      <p:pic>
        <p:nvPicPr>
          <p:cNvPr id="4" name="Picture 3">
            <a:extLst>
              <a:ext uri="{FF2B5EF4-FFF2-40B4-BE49-F238E27FC236}">
                <a16:creationId xmlns:a16="http://schemas.microsoft.com/office/drawing/2014/main" id="{2184FF7A-749F-4AEB-9EF4-AFA93395B3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08999" y="384309"/>
            <a:ext cx="3442027" cy="3968968"/>
          </a:xfrm>
          <a:prstGeom prst="rect">
            <a:avLst/>
          </a:prstGeom>
        </p:spPr>
      </p:pic>
    </p:spTree>
    <p:extLst>
      <p:ext uri="{BB962C8B-B14F-4D97-AF65-F5344CB8AC3E}">
        <p14:creationId xmlns:p14="http://schemas.microsoft.com/office/powerpoint/2010/main" val="1514418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F21B68-0E47-4C08-81D0-193002716293}"/>
              </a:ext>
            </a:extLst>
          </p:cNvPr>
          <p:cNvSpPr/>
          <p:nvPr/>
        </p:nvSpPr>
        <p:spPr>
          <a:xfrm>
            <a:off x="375921" y="1139645"/>
            <a:ext cx="8857289" cy="4977244"/>
          </a:xfrm>
          <a:prstGeom prst="rect">
            <a:avLst/>
          </a:prstGeom>
          <a:solidFill>
            <a:srgbClr val="D9F4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A58543B4-BA1F-4BE4-BE61-6FD3413EA7A2}"/>
              </a:ext>
            </a:extLst>
          </p:cNvPr>
          <p:cNvSpPr/>
          <p:nvPr/>
        </p:nvSpPr>
        <p:spPr>
          <a:xfrm>
            <a:off x="732009" y="1822272"/>
            <a:ext cx="2957609" cy="1787015"/>
          </a:xfrm>
          <a:prstGeom prst="rect">
            <a:avLst/>
          </a:prstGeom>
          <a:solidFill>
            <a:srgbClr val="FFC000">
              <a:lumMod val="40000"/>
              <a:lumOff val="60000"/>
            </a:srgbClr>
          </a:solidFill>
          <a:ln w="12700" cap="flat" cmpd="sng" algn="ctr">
            <a:noFill/>
            <a:prstDash val="solid"/>
            <a:miter lim="800000"/>
          </a:ln>
          <a:effectLst/>
        </p:spPr>
        <p:txBody>
          <a:bodyPr tIns="182880" rtlCol="0" anchor="t" anchorCtr="1"/>
          <a:lstStyle/>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Thinking and Feeling</a:t>
            </a:r>
          </a:p>
          <a:p>
            <a:pPr marL="0" marR="0" lvl="0" indent="0" algn="ctr" defTabSz="514338" rtl="0" eaLnBrk="1" fontAlgn="auto" latinLnBrk="0" hangingPunct="1">
              <a:lnSpc>
                <a:spcPct val="100000"/>
              </a:lnSpc>
              <a:spcBef>
                <a:spcPts val="50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Perceived disease risk</a:t>
            </a:r>
          </a:p>
          <a:p>
            <a:pPr marL="0" marR="0" lvl="0" indent="0" algn="ctr" defTabSz="514338" rtl="0" eaLnBrk="1" fontAlgn="auto" latinLnBrk="0" hangingPunct="1">
              <a:lnSpc>
                <a:spcPct val="100000"/>
              </a:lnSpc>
              <a:spcBef>
                <a:spcPts val="40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Vaccine confidence </a:t>
            </a:r>
            <a:br>
              <a:rPr kumimoji="0" lang="en-US" sz="14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br>
            <a:r>
              <a:rPr kumimoji="0" lang="en-US" sz="12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(includes perceived benefits, </a:t>
            </a:r>
            <a:br>
              <a:rPr kumimoji="0" lang="en-US" sz="12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br>
            <a:r>
              <a:rPr kumimoji="0" lang="en-US" sz="12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safety and trust)</a:t>
            </a:r>
            <a:endParaRPr kumimoji="0" lang="en-US" sz="14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id="{16F85B1E-F325-4DB9-9F38-2B3AE15F0219}"/>
              </a:ext>
            </a:extLst>
          </p:cNvPr>
          <p:cNvSpPr/>
          <p:nvPr/>
        </p:nvSpPr>
        <p:spPr>
          <a:xfrm>
            <a:off x="9538468" y="3153896"/>
            <a:ext cx="2121408" cy="1307795"/>
          </a:xfrm>
          <a:prstGeom prst="rect">
            <a:avLst/>
          </a:prstGeom>
          <a:solidFill>
            <a:srgbClr val="E7E6E6">
              <a:lumMod val="90000"/>
            </a:srgbClr>
          </a:solidFill>
          <a:ln w="12700" cap="flat" cmpd="sng" algn="ctr">
            <a:noFill/>
            <a:prstDash val="solid"/>
            <a:miter lim="800000"/>
          </a:ln>
          <a:effectLst/>
        </p:spPr>
        <p:txBody>
          <a:bodyPr tIns="91440" rtlCol="0" anchor="ctr"/>
          <a:lstStyle/>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Vaccination</a:t>
            </a:r>
            <a:r>
              <a:rPr kumimoji="0" lang="en-US" sz="16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 </a:t>
            </a:r>
            <a:br>
              <a:rPr kumimoji="0" lang="en-US" sz="16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br>
            <a:r>
              <a:rPr kumimoji="0" lang="en-US" sz="16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Uptake of recommended </a:t>
            </a:r>
          </a:p>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vaccines</a:t>
            </a:r>
          </a:p>
        </p:txBody>
      </p:sp>
      <p:sp>
        <p:nvSpPr>
          <p:cNvPr id="17" name="Rectangle 16">
            <a:extLst>
              <a:ext uri="{FF2B5EF4-FFF2-40B4-BE49-F238E27FC236}">
                <a16:creationId xmlns:a16="http://schemas.microsoft.com/office/drawing/2014/main" id="{6F86C2CE-9798-43A0-9BA9-517CEB5E7F04}"/>
              </a:ext>
            </a:extLst>
          </p:cNvPr>
          <p:cNvSpPr/>
          <p:nvPr/>
        </p:nvSpPr>
        <p:spPr>
          <a:xfrm>
            <a:off x="4042870" y="3151185"/>
            <a:ext cx="2120032" cy="1307795"/>
          </a:xfrm>
          <a:prstGeom prst="rect">
            <a:avLst/>
          </a:prstGeom>
          <a:solidFill>
            <a:srgbClr val="FF9999"/>
          </a:solidFill>
          <a:ln w="12700" cap="flat" cmpd="sng" algn="ctr">
            <a:noFill/>
            <a:prstDash val="solid"/>
            <a:miter lim="800000"/>
          </a:ln>
          <a:effectLst/>
        </p:spPr>
        <p:txBody>
          <a:bodyPr tIns="91440" rtlCol="0" anchor="ctr"/>
          <a:lstStyle/>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Motivation</a:t>
            </a:r>
            <a:r>
              <a:rPr kumimoji="0" lang="en-US" sz="1013" b="1"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 </a:t>
            </a:r>
          </a:p>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Intention to get</a:t>
            </a:r>
            <a:br>
              <a:rPr kumimoji="0" lang="en-US" sz="16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br>
            <a:r>
              <a:rPr kumimoji="0" lang="en-US" sz="16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recommended </a:t>
            </a:r>
          </a:p>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vaccines</a:t>
            </a:r>
          </a:p>
        </p:txBody>
      </p:sp>
      <p:sp>
        <p:nvSpPr>
          <p:cNvPr id="18" name="Rectangle 17">
            <a:extLst>
              <a:ext uri="{FF2B5EF4-FFF2-40B4-BE49-F238E27FC236}">
                <a16:creationId xmlns:a16="http://schemas.microsoft.com/office/drawing/2014/main" id="{2A84D85D-8B47-4EF6-B030-7429E99F5629}"/>
              </a:ext>
            </a:extLst>
          </p:cNvPr>
          <p:cNvSpPr/>
          <p:nvPr/>
        </p:nvSpPr>
        <p:spPr>
          <a:xfrm>
            <a:off x="748317" y="4052867"/>
            <a:ext cx="2957609" cy="1783080"/>
          </a:xfrm>
          <a:prstGeom prst="rect">
            <a:avLst/>
          </a:prstGeom>
          <a:solidFill>
            <a:srgbClr val="70AD47">
              <a:lumMod val="40000"/>
              <a:lumOff val="60000"/>
            </a:srgbClr>
          </a:solidFill>
          <a:ln w="12700" cap="flat" cmpd="sng" algn="ctr">
            <a:noFill/>
            <a:prstDash val="solid"/>
            <a:miter lim="800000"/>
          </a:ln>
          <a:effectLst/>
        </p:spPr>
        <p:txBody>
          <a:bodyPr lIns="0" tIns="182880" rIns="0" rtlCol="0" anchor="t" anchorCtr="1"/>
          <a:lstStyle/>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Social Processes</a:t>
            </a:r>
            <a:r>
              <a:rPr kumimoji="0" lang="en-US" sz="2133"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 </a:t>
            </a:r>
          </a:p>
          <a:p>
            <a:pPr marL="0" marR="0" lvl="0" indent="0" algn="ctr" defTabSz="514338" rtl="0" eaLnBrk="1" fontAlgn="auto" latinLnBrk="0" hangingPunct="1">
              <a:lnSpc>
                <a:spcPct val="100000"/>
              </a:lnSpc>
              <a:spcBef>
                <a:spcPts val="40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Social norms (includes support of family and religious leaders)</a:t>
            </a:r>
          </a:p>
          <a:p>
            <a:pPr marL="0" marR="0" lvl="0" indent="0" algn="ctr" defTabSz="514338" rtl="0" eaLnBrk="1" fontAlgn="auto" latinLnBrk="0" hangingPunct="1">
              <a:lnSpc>
                <a:spcPct val="100000"/>
              </a:lnSpc>
              <a:spcBef>
                <a:spcPts val="40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Health worker recommendation</a:t>
            </a:r>
          </a:p>
          <a:p>
            <a:pPr marL="0" marR="0" lvl="0" indent="0" algn="ctr" defTabSz="514338" rtl="0" eaLnBrk="1" fontAlgn="auto" latinLnBrk="0" hangingPunct="1">
              <a:lnSpc>
                <a:spcPct val="100000"/>
              </a:lnSpc>
              <a:spcBef>
                <a:spcPts val="40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Gender equity</a:t>
            </a:r>
          </a:p>
        </p:txBody>
      </p:sp>
      <p:cxnSp>
        <p:nvCxnSpPr>
          <p:cNvPr id="20" name="Straight Arrow Connector 19">
            <a:extLst>
              <a:ext uri="{FF2B5EF4-FFF2-40B4-BE49-F238E27FC236}">
                <a16:creationId xmlns:a16="http://schemas.microsoft.com/office/drawing/2014/main" id="{F52A93B2-0125-456D-A7E5-70739BB5DB1F}"/>
              </a:ext>
            </a:extLst>
          </p:cNvPr>
          <p:cNvCxnSpPr>
            <a:cxnSpLocks/>
          </p:cNvCxnSpPr>
          <p:nvPr/>
        </p:nvCxnSpPr>
        <p:spPr>
          <a:xfrm>
            <a:off x="3682400" y="3111960"/>
            <a:ext cx="355511" cy="356115"/>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5" name="Straight Arrow Connector 24">
            <a:extLst>
              <a:ext uri="{FF2B5EF4-FFF2-40B4-BE49-F238E27FC236}">
                <a16:creationId xmlns:a16="http://schemas.microsoft.com/office/drawing/2014/main" id="{68106B35-76DA-4DDE-A78D-6776B4151DE7}"/>
              </a:ext>
            </a:extLst>
          </p:cNvPr>
          <p:cNvCxnSpPr>
            <a:cxnSpLocks/>
          </p:cNvCxnSpPr>
          <p:nvPr/>
        </p:nvCxnSpPr>
        <p:spPr>
          <a:xfrm flipV="1">
            <a:off x="3705926" y="4169831"/>
            <a:ext cx="331985" cy="395479"/>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6" name="Straight Arrow Connector 25">
            <a:extLst>
              <a:ext uri="{FF2B5EF4-FFF2-40B4-BE49-F238E27FC236}">
                <a16:creationId xmlns:a16="http://schemas.microsoft.com/office/drawing/2014/main" id="{02BCF6DD-1BF3-4BF2-8712-BBD382EDA778}"/>
              </a:ext>
            </a:extLst>
          </p:cNvPr>
          <p:cNvCxnSpPr>
            <a:cxnSpLocks/>
          </p:cNvCxnSpPr>
          <p:nvPr/>
        </p:nvCxnSpPr>
        <p:spPr>
          <a:xfrm>
            <a:off x="6162902" y="4161686"/>
            <a:ext cx="3365709" cy="19519"/>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9" name="Straight Arrow Connector 28">
            <a:extLst>
              <a:ext uri="{FF2B5EF4-FFF2-40B4-BE49-F238E27FC236}">
                <a16:creationId xmlns:a16="http://schemas.microsoft.com/office/drawing/2014/main" id="{1B9A8E6C-E0F8-4825-9AD5-51FEE2C341B5}"/>
              </a:ext>
            </a:extLst>
          </p:cNvPr>
          <p:cNvCxnSpPr>
            <a:cxnSpLocks/>
          </p:cNvCxnSpPr>
          <p:nvPr/>
        </p:nvCxnSpPr>
        <p:spPr>
          <a:xfrm>
            <a:off x="7731554" y="3619121"/>
            <a:ext cx="0" cy="542565"/>
          </a:xfrm>
          <a:prstGeom prst="straightConnector1">
            <a:avLst/>
          </a:prstGeom>
          <a:noFill/>
          <a:ln w="31750" cap="flat" cmpd="sng" algn="ctr">
            <a:solidFill>
              <a:sysClr val="windowText" lastClr="000000"/>
            </a:solidFill>
            <a:prstDash val="solid"/>
            <a:miter lim="800000"/>
            <a:tailEnd type="triangle" w="lg" len="lg"/>
          </a:ln>
          <a:effectLst/>
        </p:spPr>
      </p:cxnSp>
      <p:sp>
        <p:nvSpPr>
          <p:cNvPr id="30" name="Rectangle 29">
            <a:extLst>
              <a:ext uri="{FF2B5EF4-FFF2-40B4-BE49-F238E27FC236}">
                <a16:creationId xmlns:a16="http://schemas.microsoft.com/office/drawing/2014/main" id="{8DC87B60-D91C-4527-B194-7B7CC3F9EE1C}"/>
              </a:ext>
            </a:extLst>
          </p:cNvPr>
          <p:cNvSpPr/>
          <p:nvPr/>
        </p:nvSpPr>
        <p:spPr>
          <a:xfrm>
            <a:off x="6468161" y="1890663"/>
            <a:ext cx="2522740" cy="1728458"/>
          </a:xfrm>
          <a:prstGeom prst="rect">
            <a:avLst/>
          </a:prstGeom>
          <a:solidFill>
            <a:srgbClr val="4472C4">
              <a:lumMod val="40000"/>
              <a:lumOff val="60000"/>
            </a:srgbClr>
          </a:solidFill>
          <a:ln w="12700" cap="flat" cmpd="sng" algn="ctr">
            <a:noFill/>
            <a:prstDash val="solid"/>
            <a:miter lim="800000"/>
          </a:ln>
          <a:effectLst/>
        </p:spPr>
        <p:txBody>
          <a:bodyPr tIns="91440" bIns="91440" rtlCol="0" anchor="t" anchorCtr="1"/>
          <a:lstStyle/>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Practical Issues</a:t>
            </a:r>
          </a:p>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Availability</a:t>
            </a:r>
            <a:endParaRPr lang="en-US" sz="1400" kern="0">
              <a:solidFill>
                <a:prstClr val="black"/>
              </a:solidFill>
              <a:latin typeface="Poppins" panose="00000500000000000000" pitchFamily="2" charset="0"/>
              <a:cs typeface="Poppins" panose="00000500000000000000" pitchFamily="2" charset="0"/>
            </a:endParaRPr>
          </a:p>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Affordability </a:t>
            </a:r>
          </a:p>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Ease of access </a:t>
            </a:r>
          </a:p>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Service quality</a:t>
            </a:r>
          </a:p>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Respect from </a:t>
            </a:r>
            <a:r>
              <a:rPr lang="en-US" sz="1400" kern="0">
                <a:solidFill>
                  <a:prstClr val="black"/>
                </a:solidFill>
                <a:latin typeface="Poppins" panose="00000500000000000000" pitchFamily="2" charset="0"/>
                <a:cs typeface="Poppins" panose="00000500000000000000" pitchFamily="2" charset="0"/>
              </a:rPr>
              <a:t>health worker</a:t>
            </a:r>
          </a:p>
        </p:txBody>
      </p:sp>
      <p:sp>
        <p:nvSpPr>
          <p:cNvPr id="31" name="Rectangle 30">
            <a:extLst>
              <a:ext uri="{FF2B5EF4-FFF2-40B4-BE49-F238E27FC236}">
                <a16:creationId xmlns:a16="http://schemas.microsoft.com/office/drawing/2014/main" id="{35A23AA6-0932-4CB3-8631-22F9FD321B2C}"/>
              </a:ext>
            </a:extLst>
          </p:cNvPr>
          <p:cNvSpPr/>
          <p:nvPr/>
        </p:nvSpPr>
        <p:spPr>
          <a:xfrm>
            <a:off x="292610" y="6147675"/>
            <a:ext cx="11740584" cy="26161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lumMod val="75000"/>
                  </a:schemeClr>
                </a:solidFill>
                <a:effectLst/>
                <a:uLnTx/>
                <a:uFillTx/>
                <a:latin typeface="Poppins" panose="00000500000000000000" pitchFamily="2" charset="0"/>
                <a:cs typeface="Poppins" panose="00000500000000000000" pitchFamily="2" charset="0"/>
              </a:rPr>
              <a:t>The Behavioural and Social Drivers (BeSD) Framework</a:t>
            </a:r>
            <a:r>
              <a:rPr kumimoji="0" lang="en-US" sz="1100" b="0" i="0" u="none" strike="noStrike" kern="1200" cap="none" spc="0" normalizeH="0" baseline="0" noProof="0">
                <a:ln>
                  <a:noFill/>
                </a:ln>
                <a:solidFill>
                  <a:schemeClr val="bg1">
                    <a:lumMod val="75000"/>
                  </a:schemeClr>
                </a:solidFill>
                <a:effectLst/>
                <a:uLnTx/>
                <a:uFillTx/>
                <a:latin typeface="Poppins" panose="00000500000000000000" pitchFamily="2" charset="0"/>
                <a:cs typeface="Poppins" panose="00000500000000000000" pitchFamily="2" charset="0"/>
              </a:rPr>
              <a:t>. Source: The WHO BeSD working group. Based on Increasing Vaccination Model (Brewer et al., 2017)</a:t>
            </a:r>
          </a:p>
        </p:txBody>
      </p:sp>
      <p:sp>
        <p:nvSpPr>
          <p:cNvPr id="32" name="TextBox 31">
            <a:extLst>
              <a:ext uri="{FF2B5EF4-FFF2-40B4-BE49-F238E27FC236}">
                <a16:creationId xmlns:a16="http://schemas.microsoft.com/office/drawing/2014/main" id="{D19E27F7-26CF-4C11-AB61-BF59B8D1729C}"/>
              </a:ext>
            </a:extLst>
          </p:cNvPr>
          <p:cNvSpPr txBox="1"/>
          <p:nvPr/>
        </p:nvSpPr>
        <p:spPr>
          <a:xfrm>
            <a:off x="375921" y="1252188"/>
            <a:ext cx="8635999" cy="420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1"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Behavioural and Social Drivers</a:t>
            </a:r>
            <a:endParaRPr kumimoji="0" lang="en-US" sz="2133" b="1"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2" name="Title 1">
            <a:extLst>
              <a:ext uri="{FF2B5EF4-FFF2-40B4-BE49-F238E27FC236}">
                <a16:creationId xmlns:a16="http://schemas.microsoft.com/office/drawing/2014/main" id="{9D9A4B50-948A-4AD3-8752-42D05B57844F}"/>
              </a:ext>
            </a:extLst>
          </p:cNvPr>
          <p:cNvSpPr>
            <a:spLocks noGrp="1"/>
          </p:cNvSpPr>
          <p:nvPr>
            <p:ph type="title"/>
          </p:nvPr>
        </p:nvSpPr>
        <p:spPr>
          <a:xfrm>
            <a:off x="375921" y="308373"/>
            <a:ext cx="10515600" cy="777875"/>
          </a:xfrm>
        </p:spPr>
        <p:txBody>
          <a:bodyPr/>
          <a:lstStyle/>
          <a:p>
            <a:r>
              <a:rPr kumimoji="0" lang="en-GB" sz="3600" b="1"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What are we measuring?</a:t>
            </a:r>
            <a:endParaRPr lang="en-US" sz="360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460337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8F92D-1031-4091-9718-2E25697C35F6}"/>
              </a:ext>
            </a:extLst>
          </p:cNvPr>
          <p:cNvPicPr>
            <a:picLocks noChangeAspect="1"/>
          </p:cNvPicPr>
          <p:nvPr/>
        </p:nvPicPr>
        <p:blipFill>
          <a:blip r:embed="rId2"/>
          <a:stretch>
            <a:fillRect/>
          </a:stretch>
        </p:blipFill>
        <p:spPr>
          <a:xfrm>
            <a:off x="5706480" y="1137386"/>
            <a:ext cx="6031538" cy="2762391"/>
          </a:xfrm>
          <a:prstGeom prst="rect">
            <a:avLst/>
          </a:prstGeom>
        </p:spPr>
      </p:pic>
      <p:sp>
        <p:nvSpPr>
          <p:cNvPr id="7" name="Rectangle 6">
            <a:extLst>
              <a:ext uri="{FF2B5EF4-FFF2-40B4-BE49-F238E27FC236}">
                <a16:creationId xmlns:a16="http://schemas.microsoft.com/office/drawing/2014/main" id="{A77C095C-0138-4995-A2EC-90C0844982B1}"/>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BDC0F3EE-EF39-4DC3-9D9C-F5EE361788CB}"/>
              </a:ext>
            </a:extLst>
          </p:cNvPr>
          <p:cNvSpPr/>
          <p:nvPr/>
        </p:nvSpPr>
        <p:spPr>
          <a:xfrm rot="10800000">
            <a:off x="7297092" y="2067179"/>
            <a:ext cx="1855961" cy="1115839"/>
          </a:xfrm>
          <a:custGeom>
            <a:avLst/>
            <a:gdLst>
              <a:gd name="connsiteX0" fmla="*/ 0 w 1855961"/>
              <a:gd name="connsiteY0" fmla="*/ 557920 h 1115839"/>
              <a:gd name="connsiteX1" fmla="*/ 927981 w 1855961"/>
              <a:gd name="connsiteY1" fmla="*/ 0 h 1115839"/>
              <a:gd name="connsiteX2" fmla="*/ 1855962 w 1855961"/>
              <a:gd name="connsiteY2" fmla="*/ 557920 h 1115839"/>
              <a:gd name="connsiteX3" fmla="*/ 927981 w 1855961"/>
              <a:gd name="connsiteY3" fmla="*/ 1115840 h 1115839"/>
              <a:gd name="connsiteX4" fmla="*/ 0 w 1855961"/>
              <a:gd name="connsiteY4" fmla="*/ 557920 h 111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61" h="1115839" extrusionOk="0">
                <a:moveTo>
                  <a:pt x="0" y="557920"/>
                </a:moveTo>
                <a:cubicBezTo>
                  <a:pt x="-33962" y="251242"/>
                  <a:pt x="433981" y="18198"/>
                  <a:pt x="927981" y="0"/>
                </a:cubicBezTo>
                <a:cubicBezTo>
                  <a:pt x="1452470" y="24585"/>
                  <a:pt x="1857212" y="287944"/>
                  <a:pt x="1855962" y="557920"/>
                </a:cubicBezTo>
                <a:cubicBezTo>
                  <a:pt x="1851379" y="859136"/>
                  <a:pt x="1482615" y="1166772"/>
                  <a:pt x="927981" y="1115840"/>
                </a:cubicBezTo>
                <a:cubicBezTo>
                  <a:pt x="417604" y="1107907"/>
                  <a:pt x="16524" y="896858"/>
                  <a:pt x="0" y="557920"/>
                </a:cubicBezTo>
                <a:close/>
              </a:path>
            </a:pathLst>
          </a:custGeom>
          <a:noFill/>
          <a:ln w="28575">
            <a:solidFill>
              <a:srgbClr val="C00000"/>
            </a:solidFill>
            <a:prstDash val="sysDash"/>
            <a:extLst>
              <a:ext uri="{C807C97D-BFC1-408E-A445-0C87EB9F89A2}">
                <ask:lineSketchStyleProps xmlns:ask="http://schemas.microsoft.com/office/drawing/2018/sketchyshapes" xmln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7E8F619E-0E50-431C-9A05-7133848CFFD9}"/>
              </a:ext>
            </a:extLst>
          </p:cNvPr>
          <p:cNvSpPr/>
          <p:nvPr/>
        </p:nvSpPr>
        <p:spPr>
          <a:xfrm>
            <a:off x="2597827" y="1773540"/>
            <a:ext cx="4630378" cy="853683"/>
          </a:xfrm>
          <a:custGeom>
            <a:avLst/>
            <a:gdLst>
              <a:gd name="connsiteX0" fmla="*/ 4630378 w 4630378"/>
              <a:gd name="connsiteY0" fmla="*/ 853683 h 853683"/>
              <a:gd name="connsiteX1" fmla="*/ 1315295 w 4630378"/>
              <a:gd name="connsiteY1" fmla="*/ 2922 h 853683"/>
              <a:gd name="connsiteX2" fmla="*/ 0 w 4630378"/>
              <a:gd name="connsiteY2" fmla="*/ 555170 h 853683"/>
              <a:gd name="connsiteX3" fmla="*/ 0 w 4630378"/>
              <a:gd name="connsiteY3" fmla="*/ 555170 h 853683"/>
            </a:gdLst>
            <a:ahLst/>
            <a:cxnLst>
              <a:cxn ang="0">
                <a:pos x="connsiteX0" y="connsiteY0"/>
              </a:cxn>
              <a:cxn ang="0">
                <a:pos x="connsiteX1" y="connsiteY1"/>
              </a:cxn>
              <a:cxn ang="0">
                <a:pos x="connsiteX2" y="connsiteY2"/>
              </a:cxn>
              <a:cxn ang="0">
                <a:pos x="connsiteX3" y="connsiteY3"/>
              </a:cxn>
            </a:cxnLst>
            <a:rect l="l" t="t" r="r" b="b"/>
            <a:pathLst>
              <a:path w="4630378" h="853683" extrusionOk="0">
                <a:moveTo>
                  <a:pt x="4630378" y="853683"/>
                </a:moveTo>
                <a:cubicBezTo>
                  <a:pt x="3308559" y="422249"/>
                  <a:pt x="1950698" y="103838"/>
                  <a:pt x="1315295" y="2922"/>
                </a:cubicBezTo>
                <a:cubicBezTo>
                  <a:pt x="543567" y="-46830"/>
                  <a:pt x="-1" y="555170"/>
                  <a:pt x="0" y="555170"/>
                </a:cubicBezTo>
                <a:lnTo>
                  <a:pt x="0" y="555170"/>
                </a:lnTo>
              </a:path>
            </a:pathLst>
          </a:custGeom>
          <a:noFill/>
          <a:ln w="28575">
            <a:solidFill>
              <a:srgbClr val="C00000"/>
            </a:solidFill>
            <a:prstDash val="sysDash"/>
            <a:headEnd type="stealth" w="lg" len="lg"/>
            <a:tailEnd type="none" w="lg" len="lg"/>
            <a:extLst>
              <a:ext uri="{C807C97D-BFC1-408E-A445-0C87EB9F89A2}">
                <ask:lineSketchStyleProps xmlns:ask="http://schemas.microsoft.com/office/drawing/2018/sketchyshapes" xmlns="" sd="1219033472">
                  <a:custGeom>
                    <a:avLst/>
                    <a:gdLst>
                      <a:gd name="connsiteX0" fmla="*/ 6246891 w 6246891"/>
                      <a:gd name="connsiteY0" fmla="*/ 1035640 h 1035640"/>
                      <a:gd name="connsiteX1" fmla="*/ 1774479 w 6246891"/>
                      <a:gd name="connsiteY1" fmla="*/ 3545 h 1035640"/>
                      <a:gd name="connsiteX2" fmla="*/ 0 w 6246891"/>
                      <a:gd name="connsiteY2" fmla="*/ 673501 h 1035640"/>
                      <a:gd name="connsiteX3" fmla="*/ 0 w 6246891"/>
                      <a:gd name="connsiteY3" fmla="*/ 673501 h 1035640"/>
                    </a:gdLst>
                    <a:ahLst/>
                    <a:cxnLst>
                      <a:cxn ang="0">
                        <a:pos x="connsiteX0" y="connsiteY0"/>
                      </a:cxn>
                      <a:cxn ang="0">
                        <a:pos x="connsiteX1" y="connsiteY1"/>
                      </a:cxn>
                      <a:cxn ang="0">
                        <a:pos x="connsiteX2" y="connsiteY2"/>
                      </a:cxn>
                      <a:cxn ang="0">
                        <a:pos x="connsiteX3" y="connsiteY3"/>
                      </a:cxn>
                    </a:cxnLst>
                    <a:rect l="l" t="t" r="r" b="b"/>
                    <a:pathLst>
                      <a:path w="6246891" h="1035640">
                        <a:moveTo>
                          <a:pt x="6246891" y="1035640"/>
                        </a:moveTo>
                        <a:cubicBezTo>
                          <a:pt x="4531259" y="549770"/>
                          <a:pt x="2815627" y="63901"/>
                          <a:pt x="1774479" y="3545"/>
                        </a:cubicBezTo>
                        <a:cubicBezTo>
                          <a:pt x="733331" y="-56811"/>
                          <a:pt x="0" y="673501"/>
                          <a:pt x="0" y="673501"/>
                        </a:cubicBezTo>
                        <a:lnTo>
                          <a:pt x="0" y="673501"/>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24AA1D0A-1DB7-4926-9C1D-DD5140087470}"/>
              </a:ext>
            </a:extLst>
          </p:cNvPr>
          <p:cNvSpPr txBox="1"/>
          <p:nvPr/>
        </p:nvSpPr>
        <p:spPr>
          <a:xfrm>
            <a:off x="609599" y="2369819"/>
            <a:ext cx="4941393"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prstClr val="black"/>
                </a:solidFill>
                <a:effectLst/>
                <a:uLnTx/>
                <a:uFillTx/>
                <a:latin typeface="Poppins" panose="00000500000000000000" pitchFamily="2" charset="0"/>
                <a:ea typeface="Times New Roman" panose="02020603050405020304" pitchFamily="18" charset="0"/>
                <a:cs typeface="Poppins" panose="00000500000000000000" pitchFamily="2" charset="0"/>
              </a:rPr>
              <a:t>“Vaccine hesitancy” is part of the </a:t>
            </a:r>
            <a:r>
              <a:rPr kumimoji="0" lang="en-CA" sz="2400" b="1" i="1" u="none" strike="noStrike" kern="1200" cap="none" spc="0" normalizeH="0" baseline="0" noProof="0">
                <a:ln>
                  <a:noFill/>
                </a:ln>
                <a:solidFill>
                  <a:prstClr val="black"/>
                </a:solidFill>
                <a:effectLst/>
                <a:uLnTx/>
                <a:uFillTx/>
                <a:latin typeface="Poppins" panose="00000500000000000000" pitchFamily="2" charset="0"/>
                <a:ea typeface="Times New Roman" panose="02020603050405020304" pitchFamily="18" charset="0"/>
                <a:cs typeface="Poppins" panose="00000500000000000000" pitchFamily="2" charset="0"/>
              </a:rPr>
              <a:t>Motivation</a:t>
            </a:r>
            <a:r>
              <a:rPr kumimoji="0" lang="en-CA" sz="2400" b="1" i="0" u="none" strike="noStrike" kern="1200" cap="none" spc="0" normalizeH="0" baseline="0" noProof="0">
                <a:ln>
                  <a:noFill/>
                </a:ln>
                <a:solidFill>
                  <a:prstClr val="black"/>
                </a:solidFill>
                <a:effectLst/>
                <a:uLnTx/>
                <a:uFillTx/>
                <a:latin typeface="Poppins" panose="00000500000000000000" pitchFamily="2" charset="0"/>
                <a:ea typeface="Times New Roman" panose="02020603050405020304" pitchFamily="18" charset="0"/>
                <a:cs typeface="Poppins" panose="00000500000000000000" pitchFamily="2" charset="0"/>
              </a:rPr>
              <a:t>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Poppins" panose="00000500000000000000" pitchFamily="2" charset="0"/>
                <a:ea typeface="Times New Roman" panose="02020603050405020304" pitchFamily="18" charset="0"/>
                <a:cs typeface="Poppins" panose="00000500000000000000" pitchFamily="2" charset="0"/>
              </a:rPr>
              <a:t>Hesitancy is a motivational state of being conflicted about, or opposed to, getting vaccinated; includes intentions and willingness.</a:t>
            </a:r>
            <a:endParaRPr kumimoji="0" lang="en-US" sz="24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cxnSp>
        <p:nvCxnSpPr>
          <p:cNvPr id="5" name="Straight Connector 4">
            <a:extLst>
              <a:ext uri="{FF2B5EF4-FFF2-40B4-BE49-F238E27FC236}">
                <a16:creationId xmlns:a16="http://schemas.microsoft.com/office/drawing/2014/main" id="{5A43351F-2A5C-4C0E-8F5B-EDE05F2A114B}"/>
              </a:ext>
            </a:extLst>
          </p:cNvPr>
          <p:cNvCxnSpPr>
            <a:cxnSpLocks/>
          </p:cNvCxnSpPr>
          <p:nvPr/>
        </p:nvCxnSpPr>
        <p:spPr>
          <a:xfrm>
            <a:off x="6997803" y="2369819"/>
            <a:ext cx="221545" cy="257404"/>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4CC164-5177-4CD0-A9D5-B3D12287B597}"/>
              </a:ext>
            </a:extLst>
          </p:cNvPr>
          <p:cNvCxnSpPr>
            <a:cxnSpLocks/>
          </p:cNvCxnSpPr>
          <p:nvPr/>
        </p:nvCxnSpPr>
        <p:spPr>
          <a:xfrm flipV="1">
            <a:off x="6928916" y="2613878"/>
            <a:ext cx="281575" cy="45174"/>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61E552-D468-40EC-8392-965A576180DC}"/>
              </a:ext>
            </a:extLst>
          </p:cNvPr>
          <p:cNvSpPr>
            <a:spLocks noGrp="1"/>
          </p:cNvSpPr>
          <p:nvPr>
            <p:ph type="title"/>
          </p:nvPr>
        </p:nvSpPr>
        <p:spPr>
          <a:xfrm>
            <a:off x="532124" y="254585"/>
            <a:ext cx="10515600" cy="777875"/>
          </a:xfrm>
        </p:spPr>
        <p:txBody>
          <a:bodyPr/>
          <a:lstStyle/>
          <a:p>
            <a:r>
              <a:rPr kumimoji="0" lang="en-US" sz="4000" b="1" i="0" u="none" strike="noStrike" kern="1200" cap="none" spc="0" normalizeH="0" baseline="0" noProof="0">
                <a:ln>
                  <a:noFill/>
                </a:ln>
                <a:solidFill>
                  <a:schemeClr val="tx1"/>
                </a:solidFill>
                <a:effectLst/>
                <a:uLnTx/>
                <a:uFillTx/>
                <a:latin typeface="Poppins" panose="00000500000000000000" pitchFamily="2" charset="0"/>
                <a:ea typeface="Ebrima" panose="02000000000000000000" pitchFamily="2" charset="0"/>
                <a:cs typeface="Poppins" panose="00000500000000000000" pitchFamily="2" charset="0"/>
                <a:sym typeface="+mj-lt"/>
              </a:rPr>
              <a:t>What about hesitancy?</a:t>
            </a:r>
            <a:endParaRPr lang="en-US" sz="400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51373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9F0A88D-9BE4-4E49-A677-B45665B6655D}"/>
              </a:ext>
            </a:extLst>
          </p:cNvPr>
          <p:cNvSpPr>
            <a:spLocks noGrp="1"/>
          </p:cNvSpPr>
          <p:nvPr>
            <p:ph type="title"/>
          </p:nvPr>
        </p:nvSpPr>
        <p:spPr/>
        <p:txBody>
          <a:bodyPr/>
          <a:lstStyle/>
          <a:p>
            <a:r>
              <a:rPr lang="en-GB" sz="3400" b="1">
                <a:latin typeface="Poppins" panose="00000500000000000000" pitchFamily="2" charset="0"/>
                <a:ea typeface="Ebrima" panose="02000000000000000000" pitchFamily="2" charset="0"/>
                <a:cs typeface="Poppins" panose="00000500000000000000" pitchFamily="2" charset="0"/>
              </a:rPr>
              <a:t>What tools and guidance are available?</a:t>
            </a:r>
            <a:endParaRPr lang="en-US" sz="3400" b="1">
              <a:latin typeface="Poppins" panose="00000500000000000000" pitchFamily="2" charset="0"/>
              <a:ea typeface="Ebrima" panose="02000000000000000000" pitchFamily="2" charset="0"/>
              <a:cs typeface="Poppins" panose="00000500000000000000" pitchFamily="2" charset="0"/>
            </a:endParaRPr>
          </a:p>
        </p:txBody>
      </p:sp>
      <p:sp>
        <p:nvSpPr>
          <p:cNvPr id="9" name="Content Placeholder 1">
            <a:extLst>
              <a:ext uri="{FF2B5EF4-FFF2-40B4-BE49-F238E27FC236}">
                <a16:creationId xmlns:a16="http://schemas.microsoft.com/office/drawing/2014/main" id="{8326F4C8-C796-4838-AF68-ACEF76A8A1AE}"/>
              </a:ext>
            </a:extLst>
          </p:cNvPr>
          <p:cNvSpPr txBox="1">
            <a:spLocks/>
          </p:cNvSpPr>
          <p:nvPr/>
        </p:nvSpPr>
        <p:spPr bwMode="invGray">
          <a:xfrm>
            <a:off x="479998" y="1363435"/>
            <a:ext cx="6040723" cy="2455852"/>
          </a:xfrm>
          <a:prstGeom prst="rect">
            <a:avLst/>
          </a:prstGeom>
        </p:spPr>
        <p:txBody>
          <a:bodyPr vert="horz" lIns="18000" tIns="0" rIns="18000" bIns="0" rtlCol="0">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200"/>
              </a:spcBef>
              <a:spcAft>
                <a:spcPts val="600"/>
              </a:spcAft>
              <a:buClr>
                <a:prstClr val="black"/>
              </a:buClr>
              <a:buSzPct val="80000"/>
              <a:buFontTx/>
              <a:buNone/>
              <a:tabLst/>
              <a:defRPr/>
            </a:pPr>
            <a:r>
              <a:rPr kumimoji="0" lang="en-US" sz="2400" b="1" i="0" strike="noStrike" kern="1200" cap="none" spc="0" normalizeH="0" baseline="0" noProof="0">
                <a:ln>
                  <a:noFill/>
                </a:ln>
                <a:solidFill>
                  <a:prstClr val="black"/>
                </a:solidFill>
                <a:effectLst/>
                <a:highlight>
                  <a:srgbClr val="DAE3F3"/>
                </a:highlight>
                <a:uLnTx/>
                <a:uFillTx/>
                <a:latin typeface="Poppins" panose="00000500000000000000" pitchFamily="2" charset="0"/>
                <a:cs typeface="Poppins" panose="00000500000000000000" pitchFamily="2" charset="0"/>
              </a:rPr>
              <a:t>Childhood vaccination tools</a:t>
            </a:r>
            <a:r>
              <a:rPr kumimoji="0" lang="en-US" sz="2400" b="0" i="1"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 </a:t>
            </a:r>
          </a:p>
          <a:p>
            <a:pPr marL="457200" marR="0" lvl="0" indent="-457200" algn="l" defTabSz="914400" rtl="0" eaLnBrk="1" fontAlgn="base" latinLnBrk="0" hangingPunct="1">
              <a:lnSpc>
                <a:spcPct val="90000"/>
              </a:lnSpc>
              <a:spcBef>
                <a:spcPts val="1200"/>
              </a:spcBef>
              <a:spcAft>
                <a:spcPts val="600"/>
              </a:spcAft>
              <a:buClr>
                <a:prstClr val="black"/>
              </a:buClr>
              <a:buSzPct val="80000"/>
              <a:buFont typeface="Arial" panose="020B0604020202020204" pitchFamily="34" charset="0"/>
              <a:buChar char="•"/>
              <a:tabLst/>
              <a:defRPr/>
            </a:pPr>
            <a:r>
              <a:rPr kumimoji="0" lang="en-US" sz="2200" b="1" i="0"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Survey: </a:t>
            </a:r>
            <a:r>
              <a:rPr kumimoji="0" lang="en-US" sz="2200" i="0"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for parents of children under 5 years</a:t>
            </a:r>
          </a:p>
          <a:p>
            <a:pPr marL="457200" marR="0" lvl="0" indent="-457200" algn="l" defTabSz="914400" rtl="0" eaLnBrk="1" fontAlgn="base" latinLnBrk="0" hangingPunct="1">
              <a:lnSpc>
                <a:spcPct val="90000"/>
              </a:lnSpc>
              <a:spcBef>
                <a:spcPts val="1200"/>
              </a:spcBef>
              <a:spcAft>
                <a:spcPts val="600"/>
              </a:spcAft>
              <a:buClr>
                <a:prstClr val="black"/>
              </a:buClr>
              <a:buSzPct val="80000"/>
              <a:buFont typeface="Arial" panose="020B0604020202020204" pitchFamily="34" charset="0"/>
              <a:buChar char="•"/>
              <a:tabLst/>
              <a:defRPr/>
            </a:pPr>
            <a:r>
              <a:rPr kumimoji="0" lang="en-US" sz="2200" b="1" i="0"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Qualitative tools:                </a:t>
            </a:r>
            <a:r>
              <a:rPr lang="en-US" sz="2200" b="1">
                <a:solidFill>
                  <a:prstClr val="black"/>
                </a:solidFill>
                <a:latin typeface="Poppins" panose="00000500000000000000" pitchFamily="2" charset="0"/>
                <a:cs typeface="Poppins" panose="00000500000000000000" pitchFamily="2" charset="0"/>
              </a:rPr>
              <a:t>                                     </a:t>
            </a:r>
            <a:r>
              <a:rPr lang="en-US" sz="2200">
                <a:solidFill>
                  <a:prstClr val="black"/>
                </a:solidFill>
                <a:latin typeface="Poppins" panose="00000500000000000000" pitchFamily="2" charset="0"/>
                <a:cs typeface="Poppins" panose="00000500000000000000" pitchFamily="2" charset="0"/>
              </a:rPr>
              <a:t>1) parents, 2) </a:t>
            </a:r>
            <a:r>
              <a:rPr lang="en-US" sz="2200">
                <a:latin typeface="Poppins" panose="00000500000000000000" pitchFamily="2" charset="0"/>
                <a:cs typeface="Poppins" panose="00000500000000000000" pitchFamily="2" charset="0"/>
              </a:rPr>
              <a:t>health workers, 3) community stakeholders, and 4) authorities</a:t>
            </a:r>
          </a:p>
          <a:p>
            <a:pPr marR="0" lvl="0" algn="l" defTabSz="914400" rtl="0" eaLnBrk="1" fontAlgn="base" latinLnBrk="0" hangingPunct="1">
              <a:lnSpc>
                <a:spcPct val="90000"/>
              </a:lnSpc>
              <a:spcBef>
                <a:spcPts val="1200"/>
              </a:spcBef>
              <a:spcAft>
                <a:spcPts val="600"/>
              </a:spcAft>
              <a:buClr>
                <a:prstClr val="black"/>
              </a:buClr>
              <a:buSzPct val="80000"/>
              <a:tabLst/>
              <a:defRPr/>
            </a:pPr>
            <a:endParaRPr kumimoji="0" lang="en-US" sz="2400" i="0"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976A70F5-ECAB-4772-A8DD-89A23414812F}"/>
              </a:ext>
            </a:extLst>
          </p:cNvPr>
          <p:cNvSpPr txBox="1"/>
          <p:nvPr/>
        </p:nvSpPr>
        <p:spPr>
          <a:xfrm>
            <a:off x="6845115" y="1333651"/>
            <a:ext cx="4721390" cy="369332"/>
          </a:xfrm>
          <a:prstGeom prst="rect">
            <a:avLst/>
          </a:prstGeom>
          <a:noFill/>
        </p:spPr>
        <p:txBody>
          <a:bodyPr wrap="square" rtlCol="0">
            <a:spAutoFit/>
          </a:bodyPr>
          <a:lstStyle/>
          <a:p>
            <a:pPr algn="ctr"/>
            <a:r>
              <a:rPr lang="en-GB" b="1">
                <a:highlight>
                  <a:srgbClr val="DAE3F3"/>
                </a:highlight>
                <a:latin typeface="Poppins" panose="00000500000000000000" pitchFamily="2" charset="0"/>
                <a:cs typeface="Poppins" panose="00000500000000000000" pitchFamily="2" charset="0"/>
              </a:rPr>
              <a:t>Practical implementation guidance</a:t>
            </a:r>
          </a:p>
        </p:txBody>
      </p:sp>
      <p:pic>
        <p:nvPicPr>
          <p:cNvPr id="6" name="Picture 5">
            <a:extLst>
              <a:ext uri="{FF2B5EF4-FFF2-40B4-BE49-F238E27FC236}">
                <a16:creationId xmlns:a16="http://schemas.microsoft.com/office/drawing/2014/main" id="{FF390F3D-95F6-444E-B9C3-435102E66778}"/>
              </a:ext>
            </a:extLst>
          </p:cNvPr>
          <p:cNvPicPr/>
          <p:nvPr/>
        </p:nvPicPr>
        <p:blipFill>
          <a:blip r:embed="rId2">
            <a:extLst>
              <a:ext uri="{28A0092B-C50C-407E-A947-70E740481C1C}">
                <a14:useLocalDpi xmlns:a14="http://schemas.microsoft.com/office/drawing/2010/main" val="0"/>
              </a:ext>
            </a:extLst>
          </a:blip>
          <a:stretch>
            <a:fillRect/>
          </a:stretch>
        </p:blipFill>
        <p:spPr>
          <a:xfrm>
            <a:off x="7120041" y="1812241"/>
            <a:ext cx="4080098" cy="4409681"/>
          </a:xfrm>
          <a:prstGeom prst="rect">
            <a:avLst/>
          </a:prstGeom>
        </p:spPr>
      </p:pic>
      <p:sp>
        <p:nvSpPr>
          <p:cNvPr id="7" name="Content Placeholder 1">
            <a:extLst>
              <a:ext uri="{FF2B5EF4-FFF2-40B4-BE49-F238E27FC236}">
                <a16:creationId xmlns:a16="http://schemas.microsoft.com/office/drawing/2014/main" id="{9D2E668D-704B-47F0-B447-B99D2A30CDB4}"/>
              </a:ext>
            </a:extLst>
          </p:cNvPr>
          <p:cNvSpPr txBox="1">
            <a:spLocks/>
          </p:cNvSpPr>
          <p:nvPr/>
        </p:nvSpPr>
        <p:spPr bwMode="invGray">
          <a:xfrm>
            <a:off x="479998" y="4171950"/>
            <a:ext cx="6040723" cy="1770052"/>
          </a:xfrm>
          <a:prstGeom prst="rect">
            <a:avLst/>
          </a:prstGeom>
        </p:spPr>
        <p:txBody>
          <a:bodyPr vert="horz" lIns="18000" tIns="0" rIns="18000" bIns="0" rtlCol="0">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fontAlgn="base">
              <a:lnSpc>
                <a:spcPct val="90000"/>
              </a:lnSpc>
              <a:spcBef>
                <a:spcPts val="3600"/>
              </a:spcBef>
              <a:buClr>
                <a:prstClr val="black"/>
              </a:buClr>
              <a:defRPr/>
            </a:pPr>
            <a:r>
              <a:rPr lang="en-US" sz="2400" b="1">
                <a:solidFill>
                  <a:prstClr val="black"/>
                </a:solidFill>
                <a:highlight>
                  <a:srgbClr val="DAE3F3"/>
                </a:highlight>
                <a:latin typeface="Poppins" panose="00000500000000000000" pitchFamily="2" charset="0"/>
                <a:cs typeface="Poppins" panose="00000500000000000000" pitchFamily="2" charset="0"/>
              </a:rPr>
              <a:t>COVID-19 vaccination tools</a:t>
            </a:r>
            <a:r>
              <a:rPr lang="en-US" sz="2400" b="1">
                <a:solidFill>
                  <a:prstClr val="black"/>
                </a:solidFill>
                <a:latin typeface="Poppins" panose="00000500000000000000" pitchFamily="2" charset="0"/>
                <a:cs typeface="Poppins" panose="00000500000000000000" pitchFamily="2" charset="0"/>
              </a:rPr>
              <a:t> </a:t>
            </a:r>
          </a:p>
          <a:p>
            <a:pPr marL="457200" lvl="0" indent="-457200" fontAlgn="base">
              <a:lnSpc>
                <a:spcPct val="90000"/>
              </a:lnSpc>
              <a:spcBef>
                <a:spcPts val="1200"/>
              </a:spcBef>
              <a:buClr>
                <a:prstClr val="black"/>
              </a:buClr>
              <a:buFont typeface="Arial" panose="020B0604020202020204" pitchFamily="34" charset="0"/>
              <a:buChar char="•"/>
              <a:defRPr/>
            </a:pPr>
            <a:r>
              <a:rPr lang="en-US" sz="2200" b="1">
                <a:solidFill>
                  <a:prstClr val="black"/>
                </a:solidFill>
                <a:latin typeface="Poppins" panose="00000500000000000000" pitchFamily="2" charset="0"/>
                <a:cs typeface="Poppins" panose="00000500000000000000" pitchFamily="2" charset="0"/>
              </a:rPr>
              <a:t>Surveys: </a:t>
            </a:r>
            <a:r>
              <a:rPr lang="en-US" sz="2200">
                <a:solidFill>
                  <a:prstClr val="black"/>
                </a:solidFill>
                <a:latin typeface="Poppins" panose="00000500000000000000" pitchFamily="2" charset="0"/>
                <a:cs typeface="Poppins" panose="00000500000000000000" pitchFamily="2" charset="0"/>
              </a:rPr>
              <a:t>for 1) adults, 2) health workers </a:t>
            </a:r>
          </a:p>
          <a:p>
            <a:pPr marL="457200" lvl="0" indent="-457200" fontAlgn="base">
              <a:lnSpc>
                <a:spcPct val="90000"/>
              </a:lnSpc>
              <a:spcBef>
                <a:spcPts val="1200"/>
              </a:spcBef>
              <a:buClr>
                <a:prstClr val="black"/>
              </a:buClr>
              <a:buFont typeface="Arial" panose="020B0604020202020204" pitchFamily="34" charset="0"/>
              <a:buChar char="•"/>
              <a:defRPr/>
            </a:pPr>
            <a:r>
              <a:rPr lang="en-US" sz="2200" b="1">
                <a:solidFill>
                  <a:prstClr val="black"/>
                </a:solidFill>
                <a:latin typeface="Poppins" panose="00000500000000000000" pitchFamily="2" charset="0"/>
                <a:cs typeface="Poppins" panose="00000500000000000000" pitchFamily="2" charset="0"/>
              </a:rPr>
              <a:t>Qualitative tools</a:t>
            </a:r>
          </a:p>
          <a:p>
            <a:pPr marR="0" lvl="0" algn="l" defTabSz="914400" rtl="0" eaLnBrk="1" fontAlgn="base" latinLnBrk="0" hangingPunct="1">
              <a:lnSpc>
                <a:spcPct val="90000"/>
              </a:lnSpc>
              <a:spcBef>
                <a:spcPts val="1200"/>
              </a:spcBef>
              <a:spcAft>
                <a:spcPts val="600"/>
              </a:spcAft>
              <a:buClr>
                <a:prstClr val="black"/>
              </a:buClr>
              <a:buSzPct val="80000"/>
              <a:tabLst/>
              <a:defRPr/>
            </a:pPr>
            <a:endParaRPr kumimoji="0" lang="en-US" sz="2400" i="0"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4DD003AC-E00C-4C61-AD6D-98E733D7BD54}"/>
              </a:ext>
            </a:extLst>
          </p:cNvPr>
          <p:cNvSpPr txBox="1"/>
          <p:nvPr/>
        </p:nvSpPr>
        <p:spPr>
          <a:xfrm>
            <a:off x="6820381" y="2074471"/>
            <a:ext cx="599320" cy="338554"/>
          </a:xfrm>
          <a:prstGeom prst="rect">
            <a:avLst/>
          </a:prstGeom>
          <a:noFill/>
        </p:spPr>
        <p:txBody>
          <a:bodyPr wrap="square" rtlCol="0">
            <a:spAutoFit/>
          </a:bodyPr>
          <a:lstStyle/>
          <a:p>
            <a:r>
              <a:rPr lang="en-GB" sz="1600" b="1">
                <a:solidFill>
                  <a:schemeClr val="tx2"/>
                </a:solidFill>
                <a:latin typeface="Poppins" panose="00000500000000000000" pitchFamily="2" charset="0"/>
                <a:cs typeface="Poppins" panose="00000500000000000000" pitchFamily="2" charset="0"/>
              </a:rPr>
              <a:t>1.</a:t>
            </a:r>
            <a:endParaRPr lang="en-US" sz="1600" b="1">
              <a:solidFill>
                <a:schemeClr val="tx2"/>
              </a:solidFill>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DB1708D8-DD87-4C4E-96D4-17AB59241A9C}"/>
              </a:ext>
            </a:extLst>
          </p:cNvPr>
          <p:cNvSpPr txBox="1"/>
          <p:nvPr/>
        </p:nvSpPr>
        <p:spPr>
          <a:xfrm>
            <a:off x="6820381" y="3646026"/>
            <a:ext cx="599320" cy="338554"/>
          </a:xfrm>
          <a:prstGeom prst="rect">
            <a:avLst/>
          </a:prstGeom>
          <a:noFill/>
        </p:spPr>
        <p:txBody>
          <a:bodyPr wrap="square" rtlCol="0">
            <a:spAutoFit/>
          </a:bodyPr>
          <a:lstStyle/>
          <a:p>
            <a:r>
              <a:rPr lang="en-GB" sz="1600" b="1">
                <a:solidFill>
                  <a:schemeClr val="tx2"/>
                </a:solidFill>
                <a:latin typeface="Poppins" panose="00000500000000000000" pitchFamily="2" charset="0"/>
                <a:cs typeface="Poppins" panose="00000500000000000000" pitchFamily="2" charset="0"/>
              </a:rPr>
              <a:t>2.</a:t>
            </a:r>
            <a:endParaRPr lang="en-US" sz="1600" b="1">
              <a:solidFill>
                <a:schemeClr val="tx2"/>
              </a:solidFill>
              <a:latin typeface="Poppins" panose="00000500000000000000" pitchFamily="2" charset="0"/>
              <a:cs typeface="Poppins" panose="00000500000000000000" pitchFamily="2" charset="0"/>
            </a:endParaRPr>
          </a:p>
        </p:txBody>
      </p:sp>
      <p:sp>
        <p:nvSpPr>
          <p:cNvPr id="13" name="TextBox 12">
            <a:extLst>
              <a:ext uri="{FF2B5EF4-FFF2-40B4-BE49-F238E27FC236}">
                <a16:creationId xmlns:a16="http://schemas.microsoft.com/office/drawing/2014/main" id="{1C2873C5-036E-406E-9958-EAD1A29F1B9A}"/>
              </a:ext>
            </a:extLst>
          </p:cNvPr>
          <p:cNvSpPr txBox="1"/>
          <p:nvPr/>
        </p:nvSpPr>
        <p:spPr>
          <a:xfrm>
            <a:off x="6833083" y="4776729"/>
            <a:ext cx="599320" cy="338554"/>
          </a:xfrm>
          <a:prstGeom prst="rect">
            <a:avLst/>
          </a:prstGeom>
          <a:noFill/>
        </p:spPr>
        <p:txBody>
          <a:bodyPr wrap="square" rtlCol="0">
            <a:spAutoFit/>
          </a:bodyPr>
          <a:lstStyle/>
          <a:p>
            <a:r>
              <a:rPr lang="en-GB" sz="1600" b="1">
                <a:solidFill>
                  <a:schemeClr val="tx2"/>
                </a:solidFill>
                <a:latin typeface="Poppins" panose="00000500000000000000" pitchFamily="2" charset="0"/>
                <a:cs typeface="Poppins" panose="00000500000000000000" pitchFamily="2" charset="0"/>
              </a:rPr>
              <a:t>3.</a:t>
            </a:r>
            <a:endParaRPr lang="en-US" sz="1600" b="1">
              <a:solidFill>
                <a:schemeClr val="tx2"/>
              </a:solidFill>
              <a:latin typeface="Poppins" panose="00000500000000000000" pitchFamily="2" charset="0"/>
              <a:cs typeface="Poppins" panose="00000500000000000000" pitchFamily="2" charset="0"/>
            </a:endParaRPr>
          </a:p>
        </p:txBody>
      </p:sp>
      <p:sp>
        <p:nvSpPr>
          <p:cNvPr id="14" name="Rectangle 13">
            <a:extLst>
              <a:ext uri="{FF2B5EF4-FFF2-40B4-BE49-F238E27FC236}">
                <a16:creationId xmlns:a16="http://schemas.microsoft.com/office/drawing/2014/main" id="{18A0D7D9-2449-4D9D-8D1F-6BF640E9949E}"/>
              </a:ext>
            </a:extLst>
          </p:cNvPr>
          <p:cNvSpPr/>
          <p:nvPr/>
        </p:nvSpPr>
        <p:spPr>
          <a:xfrm>
            <a:off x="9952383" y="282440"/>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66227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DD5EC1-FC4D-474B-9314-F6C80088D16B}"/>
              </a:ext>
            </a:extLst>
          </p:cNvPr>
          <p:cNvSpPr>
            <a:spLocks noGrp="1"/>
          </p:cNvSpPr>
          <p:nvPr>
            <p:ph type="title"/>
          </p:nvPr>
        </p:nvSpPr>
        <p:spPr/>
        <p:txBody>
          <a:bodyPr>
            <a:normAutofit/>
          </a:bodyPr>
          <a:lstStyle/>
          <a:p>
            <a:r>
              <a:rPr lang="en-GB" sz="3600" b="1">
                <a:latin typeface="Poppins" panose="00000500000000000000" pitchFamily="2" charset="0"/>
                <a:cs typeface="Poppins" panose="00000500000000000000" pitchFamily="2" charset="0"/>
              </a:rPr>
              <a:t>Why measure BeSD?</a:t>
            </a:r>
            <a:endParaRPr lang="en-US" sz="3600" b="1">
              <a:latin typeface="Poppins" panose="00000500000000000000" pitchFamily="2" charset="0"/>
              <a:cs typeface="Poppins" panose="00000500000000000000" pitchFamily="2" charset="0"/>
            </a:endParaRPr>
          </a:p>
        </p:txBody>
      </p:sp>
      <p:sp>
        <p:nvSpPr>
          <p:cNvPr id="11" name="Content Placeholder 2">
            <a:extLst>
              <a:ext uri="{FF2B5EF4-FFF2-40B4-BE49-F238E27FC236}">
                <a16:creationId xmlns:a16="http://schemas.microsoft.com/office/drawing/2014/main" id="{0F5C2A3C-8046-4A8C-B6BA-B905FC9546F3}"/>
              </a:ext>
            </a:extLst>
          </p:cNvPr>
          <p:cNvSpPr>
            <a:spLocks noGrp="1"/>
          </p:cNvSpPr>
          <p:nvPr>
            <p:ph sz="half" idx="1"/>
          </p:nvPr>
        </p:nvSpPr>
        <p:spPr>
          <a:xfrm>
            <a:off x="508000" y="1397002"/>
            <a:ext cx="6167759" cy="4780490"/>
          </a:xfrm>
        </p:spPr>
        <p:txBody>
          <a:bodyPr>
            <a:normAutofit/>
          </a:bodyPr>
          <a:lstStyle/>
          <a:p>
            <a:pPr marL="285750" indent="-285750">
              <a:lnSpc>
                <a:spcPct val="100000"/>
              </a:lnSpc>
              <a:spcBef>
                <a:spcPts val="1200"/>
              </a:spcBef>
              <a:buFont typeface="Arial" panose="020B0604020202020204" pitchFamily="34" charset="0"/>
              <a:buChar char="•"/>
            </a:pPr>
            <a:r>
              <a:rPr lang="en-GB" sz="2000">
                <a:latin typeface="Poppins" panose="00000500000000000000" pitchFamily="2" charset="0"/>
                <a:cs typeface="Poppins" panose="00000500000000000000" pitchFamily="2" charset="0"/>
              </a:rPr>
              <a:t>Understand main reasons for low uptake   </a:t>
            </a:r>
          </a:p>
          <a:p>
            <a:pPr marL="285750" indent="-285750">
              <a:lnSpc>
                <a:spcPct val="100000"/>
              </a:lnSpc>
              <a:spcBef>
                <a:spcPts val="1200"/>
              </a:spcBef>
              <a:buFont typeface="Arial" panose="020B0604020202020204" pitchFamily="34" charset="0"/>
              <a:buChar char="•"/>
            </a:pPr>
            <a:r>
              <a:rPr lang="en-GB" sz="2000" b="0">
                <a:latin typeface="Poppins" panose="00000500000000000000" pitchFamily="2" charset="0"/>
                <a:cs typeface="Poppins" panose="00000500000000000000" pitchFamily="2" charset="0"/>
              </a:rPr>
              <a:t>Contribute to knowledge on trends, measures and interventions</a:t>
            </a:r>
          </a:p>
          <a:p>
            <a:pPr marL="285750" indent="-285750">
              <a:lnSpc>
                <a:spcPct val="100000"/>
              </a:lnSpc>
              <a:spcBef>
                <a:spcPts val="1200"/>
              </a:spcBef>
              <a:buFont typeface="Arial" panose="020B0604020202020204" pitchFamily="34" charset="0"/>
              <a:buChar char="•"/>
            </a:pPr>
            <a:r>
              <a:rPr lang="en-GB" sz="2000" b="0">
                <a:latin typeface="Poppins" panose="00000500000000000000" pitchFamily="2" charset="0"/>
                <a:cs typeface="Poppins" panose="00000500000000000000" pitchFamily="2" charset="0"/>
              </a:rPr>
              <a:t>Guide policy-making, planning and evaluation</a:t>
            </a:r>
          </a:p>
          <a:p>
            <a:pPr marL="285750" indent="-285750">
              <a:lnSpc>
                <a:spcPct val="100000"/>
              </a:lnSpc>
              <a:spcBef>
                <a:spcPts val="1200"/>
              </a:spcBef>
              <a:buFont typeface="Arial" panose="020B0604020202020204" pitchFamily="34" charset="0"/>
              <a:buChar char="•"/>
            </a:pPr>
            <a:r>
              <a:rPr lang="en-GB" sz="2000">
                <a:latin typeface="Poppins" panose="00000500000000000000" pitchFamily="2" charset="0"/>
                <a:cs typeface="Poppins" panose="00000500000000000000" pitchFamily="2" charset="0"/>
              </a:rPr>
              <a:t>Tailor and evaluate specific interventions</a:t>
            </a:r>
            <a:endParaRPr lang="en-GB" sz="2000" b="0">
              <a:latin typeface="Poppins" panose="00000500000000000000" pitchFamily="2" charset="0"/>
              <a:cs typeface="Poppins" panose="00000500000000000000" pitchFamily="2" charset="0"/>
            </a:endParaRPr>
          </a:p>
          <a:p>
            <a:pPr marL="285750" indent="-285750">
              <a:lnSpc>
                <a:spcPct val="100000"/>
              </a:lnSpc>
              <a:spcBef>
                <a:spcPts val="1200"/>
              </a:spcBef>
              <a:buFont typeface="Arial" panose="020B0604020202020204" pitchFamily="34" charset="0"/>
              <a:buChar char="•"/>
            </a:pPr>
            <a:r>
              <a:rPr lang="en-GB" sz="2000" b="0">
                <a:latin typeface="Poppins" panose="00000500000000000000" pitchFamily="2" charset="0"/>
                <a:cs typeface="Poppins" panose="00000500000000000000" pitchFamily="2" charset="0"/>
              </a:rPr>
              <a:t>Better allocate resources </a:t>
            </a:r>
          </a:p>
          <a:p>
            <a:pPr marL="285750" indent="-285750">
              <a:lnSpc>
                <a:spcPct val="100000"/>
              </a:lnSpc>
              <a:spcBef>
                <a:spcPts val="1200"/>
              </a:spcBef>
              <a:buFont typeface="Arial" panose="020B0604020202020204" pitchFamily="34" charset="0"/>
              <a:buChar char="•"/>
            </a:pPr>
            <a:r>
              <a:rPr lang="en-GB" sz="2000" b="0">
                <a:latin typeface="Poppins" panose="00000500000000000000" pitchFamily="2" charset="0"/>
                <a:cs typeface="Poppins" panose="00000500000000000000" pitchFamily="2" charset="0"/>
              </a:rPr>
              <a:t>Enhance transparency and ownership</a:t>
            </a:r>
          </a:p>
          <a:p>
            <a:pPr marL="285750" indent="-285750">
              <a:lnSpc>
                <a:spcPct val="100000"/>
              </a:lnSpc>
              <a:spcBef>
                <a:spcPts val="1200"/>
              </a:spcBef>
              <a:buFont typeface="Arial" panose="020B0604020202020204" pitchFamily="34" charset="0"/>
              <a:buChar char="•"/>
            </a:pPr>
            <a:r>
              <a:rPr lang="en-GB" sz="2000" b="0">
                <a:latin typeface="Poppins" panose="00000500000000000000" pitchFamily="2" charset="0"/>
                <a:cs typeface="Poppins" panose="00000500000000000000" pitchFamily="2" charset="0"/>
              </a:rPr>
              <a:t>Support training programmes</a:t>
            </a:r>
          </a:p>
          <a:p>
            <a:pPr marL="285750" indent="-285750">
              <a:lnSpc>
                <a:spcPct val="100000"/>
              </a:lnSpc>
              <a:spcBef>
                <a:spcPts val="1200"/>
              </a:spcBef>
              <a:buFont typeface="Arial" panose="020B0604020202020204" pitchFamily="34" charset="0"/>
              <a:buChar char="•"/>
            </a:pPr>
            <a:r>
              <a:rPr lang="en-GB" sz="2000" b="0">
                <a:latin typeface="Poppins" panose="00000500000000000000" pitchFamily="2" charset="0"/>
                <a:cs typeface="Poppins" panose="00000500000000000000" pitchFamily="2" charset="0"/>
              </a:rPr>
              <a:t>Strengthen stakeholder engagement</a:t>
            </a:r>
          </a:p>
          <a:p>
            <a:pPr marL="342900" indent="-342900">
              <a:spcBef>
                <a:spcPts val="1500"/>
              </a:spcBef>
              <a:buFont typeface="Arial" panose="020B0604020202020204" pitchFamily="34" charset="0"/>
              <a:buChar char="•"/>
            </a:pPr>
            <a:endParaRPr lang="en-US" sz="2000">
              <a:latin typeface="Poppins" panose="00000500000000000000" pitchFamily="2" charset="0"/>
              <a:cs typeface="Poppins" panose="00000500000000000000" pitchFamily="2" charset="0"/>
            </a:endParaRPr>
          </a:p>
          <a:p>
            <a:pPr marL="342900" indent="-342900">
              <a:spcBef>
                <a:spcPts val="1500"/>
              </a:spcBef>
              <a:buFont typeface="Arial" panose="020B0604020202020204" pitchFamily="34" charset="0"/>
              <a:buChar char="•"/>
            </a:pPr>
            <a:endParaRPr lang="en-US" sz="1800" b="0">
              <a:latin typeface="Poppins" panose="00000500000000000000" pitchFamily="2" charset="0"/>
              <a:cs typeface="Poppins" panose="00000500000000000000" pitchFamily="2" charset="0"/>
            </a:endParaRPr>
          </a:p>
          <a:p>
            <a:pPr>
              <a:spcBef>
                <a:spcPts val="1500"/>
              </a:spcBef>
            </a:pPr>
            <a:endParaRPr lang="en-US" sz="1800">
              <a:latin typeface="Poppins" panose="00000500000000000000" pitchFamily="2" charset="0"/>
              <a:cs typeface="Poppins" panose="00000500000000000000" pitchFamily="2" charset="0"/>
            </a:endParaRPr>
          </a:p>
        </p:txBody>
      </p:sp>
      <p:sp>
        <p:nvSpPr>
          <p:cNvPr id="5" name="Rectangle 4">
            <a:extLst>
              <a:ext uri="{FF2B5EF4-FFF2-40B4-BE49-F238E27FC236}">
                <a16:creationId xmlns:a16="http://schemas.microsoft.com/office/drawing/2014/main" id="{9F989D8D-193F-441B-883B-8D924BE786AE}"/>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endParaRPr>
          </a:p>
        </p:txBody>
      </p:sp>
      <p:graphicFrame>
        <p:nvGraphicFramePr>
          <p:cNvPr id="6" name="Table 9">
            <a:extLst>
              <a:ext uri="{FF2B5EF4-FFF2-40B4-BE49-F238E27FC236}">
                <a16:creationId xmlns:a16="http://schemas.microsoft.com/office/drawing/2014/main" id="{99E27462-B5E7-4A6E-B19E-490E5427089F}"/>
              </a:ext>
            </a:extLst>
          </p:cNvPr>
          <p:cNvGraphicFramePr>
            <a:graphicFrameLocks noGrp="1"/>
          </p:cNvGraphicFramePr>
          <p:nvPr>
            <p:extLst>
              <p:ext uri="{D42A27DB-BD31-4B8C-83A1-F6EECF244321}">
                <p14:modId xmlns:p14="http://schemas.microsoft.com/office/powerpoint/2010/main" val="3002574033"/>
              </p:ext>
            </p:extLst>
          </p:nvPr>
        </p:nvGraphicFramePr>
        <p:xfrm>
          <a:off x="7272999" y="2495487"/>
          <a:ext cx="4263000" cy="2898154"/>
        </p:xfrm>
        <a:graphic>
          <a:graphicData uri="http://schemas.openxmlformats.org/drawingml/2006/table">
            <a:tbl>
              <a:tblPr firstRow="1" bandRow="1">
                <a:tableStyleId>{5C22544A-7EE6-4342-B048-85BDC9FD1C3A}</a:tableStyleId>
              </a:tblPr>
              <a:tblGrid>
                <a:gridCol w="4263000">
                  <a:extLst>
                    <a:ext uri="{9D8B030D-6E8A-4147-A177-3AD203B41FA5}">
                      <a16:colId xmlns:a16="http://schemas.microsoft.com/office/drawing/2014/main" val="1692357039"/>
                    </a:ext>
                  </a:extLst>
                </a:gridCol>
              </a:tblGrid>
              <a:tr h="434425">
                <a:tc>
                  <a:txBody>
                    <a:bodyPr/>
                    <a:lstStyle/>
                    <a:p>
                      <a:pPr algn="l"/>
                      <a:r>
                        <a:rPr lang="en-GB">
                          <a:latin typeface="Poppins" panose="00000500000000000000" pitchFamily="2" charset="0"/>
                          <a:cs typeface="Poppins" panose="00000500000000000000" pitchFamily="2" charset="0"/>
                        </a:rPr>
                        <a:t>SP2: Commitment and demand</a:t>
                      </a:r>
                      <a:endParaRPr lang="en-US">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865873934"/>
                  </a:ext>
                </a:extLst>
              </a:tr>
              <a:tr h="1071186">
                <a:tc>
                  <a:txBody>
                    <a:bodyPr/>
                    <a:lstStyle/>
                    <a:p>
                      <a:pPr algn="l"/>
                      <a:r>
                        <a:rPr lang="en-GB" sz="1700" b="1">
                          <a:latin typeface="Poppins" panose="00000500000000000000" pitchFamily="2" charset="0"/>
                          <a:cs typeface="Poppins" panose="00000500000000000000" pitchFamily="2" charset="0"/>
                        </a:rPr>
                        <a:t>2.1</a:t>
                      </a:r>
                      <a:r>
                        <a:rPr lang="en-GB" sz="1700">
                          <a:latin typeface="Poppins" panose="00000500000000000000" pitchFamily="2" charset="0"/>
                          <a:cs typeface="Poppins" panose="00000500000000000000" pitchFamily="2" charset="0"/>
                        </a:rPr>
                        <a:t> Proportion of countries with legislation in place that is supportive of immunization as a public good</a:t>
                      </a:r>
                      <a:endParaRPr lang="en-US" sz="17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53251402"/>
                  </a:ext>
                </a:extLst>
              </a:tr>
              <a:tr h="1392543">
                <a:tc>
                  <a:txBody>
                    <a:bodyPr/>
                    <a:lstStyle/>
                    <a:p>
                      <a:pPr algn="l"/>
                      <a:r>
                        <a:rPr lang="en-GB" sz="1700" b="1">
                          <a:latin typeface="Poppins" panose="00000500000000000000" pitchFamily="2" charset="0"/>
                          <a:cs typeface="Poppins" panose="00000500000000000000" pitchFamily="2" charset="0"/>
                        </a:rPr>
                        <a:t>2.2 </a:t>
                      </a:r>
                      <a:r>
                        <a:rPr lang="en-GB" sz="1700">
                          <a:latin typeface="Poppins" panose="00000500000000000000" pitchFamily="2" charset="0"/>
                          <a:cs typeface="Poppins" panose="00000500000000000000" pitchFamily="2" charset="0"/>
                        </a:rPr>
                        <a:t>Proportion of countries that have implemented behavioural or social strategies (or demand generation strategies) to address under-vaccination</a:t>
                      </a:r>
                      <a:endParaRPr lang="en-US" sz="17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2350817253"/>
                  </a:ext>
                </a:extLst>
              </a:tr>
            </a:tbl>
          </a:graphicData>
        </a:graphic>
      </p:graphicFrame>
      <p:sp>
        <p:nvSpPr>
          <p:cNvPr id="7" name="TextBox 6">
            <a:extLst>
              <a:ext uri="{FF2B5EF4-FFF2-40B4-BE49-F238E27FC236}">
                <a16:creationId xmlns:a16="http://schemas.microsoft.com/office/drawing/2014/main" id="{111B0427-F517-43FD-B7F9-9729C1BCADE6}"/>
              </a:ext>
            </a:extLst>
          </p:cNvPr>
          <p:cNvSpPr txBox="1"/>
          <p:nvPr/>
        </p:nvSpPr>
        <p:spPr>
          <a:xfrm>
            <a:off x="7498082" y="1705838"/>
            <a:ext cx="3512232" cy="677108"/>
          </a:xfrm>
          <a:prstGeom prst="rect">
            <a:avLst/>
          </a:prstGeom>
          <a:noFill/>
        </p:spPr>
        <p:txBody>
          <a:bodyPr wrap="square" rtlCol="0">
            <a:spAutoFit/>
          </a:bodyPr>
          <a:lstStyle/>
          <a:p>
            <a:pPr algn="ctr"/>
            <a:r>
              <a:rPr lang="en-GB" sz="1900" b="1">
                <a:latin typeface="Poppins" panose="00000500000000000000" pitchFamily="2" charset="0"/>
                <a:cs typeface="Poppins" panose="00000500000000000000" pitchFamily="2" charset="0"/>
              </a:rPr>
              <a:t>IA2030 Global Indicators</a:t>
            </a:r>
          </a:p>
          <a:p>
            <a:pPr algn="ctr"/>
            <a:r>
              <a:rPr lang="en-GB" sz="1900" b="1">
                <a:latin typeface="Poppins" panose="00000500000000000000" pitchFamily="2" charset="0"/>
                <a:cs typeface="Poppins" panose="00000500000000000000" pitchFamily="2" charset="0"/>
              </a:rPr>
              <a:t>for Strategic Priority 2 </a:t>
            </a:r>
            <a:endParaRPr lang="en-US" sz="1900" b="1">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227024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9A1342-62E1-4ECE-B49C-E26AD6DD7BBF}"/>
              </a:ext>
            </a:extLst>
          </p:cNvPr>
          <p:cNvSpPr/>
          <p:nvPr/>
        </p:nvSpPr>
        <p:spPr>
          <a:xfrm>
            <a:off x="9906590" y="140548"/>
            <a:ext cx="2141384" cy="843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47" name="Rectangle 46">
            <a:extLst>
              <a:ext uri="{FF2B5EF4-FFF2-40B4-BE49-F238E27FC236}">
                <a16:creationId xmlns:a16="http://schemas.microsoft.com/office/drawing/2014/main" id="{474B0C88-635F-4931-A298-C99DDA8C6B78}"/>
              </a:ext>
            </a:extLst>
          </p:cNvPr>
          <p:cNvSpPr/>
          <p:nvPr/>
        </p:nvSpPr>
        <p:spPr>
          <a:xfrm>
            <a:off x="9445111" y="120537"/>
            <a:ext cx="1828800" cy="674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35" name="Rectangle 34">
            <a:extLst>
              <a:ext uri="{FF2B5EF4-FFF2-40B4-BE49-F238E27FC236}">
                <a16:creationId xmlns:a16="http://schemas.microsoft.com/office/drawing/2014/main" id="{6BD61813-3BDC-483F-A09B-962027313D6C}"/>
              </a:ext>
            </a:extLst>
          </p:cNvPr>
          <p:cNvSpPr>
            <a:spLocks noChangeArrowheads="1"/>
          </p:cNvSpPr>
          <p:nvPr/>
        </p:nvSpPr>
        <p:spPr bwMode="auto">
          <a:xfrm>
            <a:off x="5464362" y="440276"/>
            <a:ext cx="4393247" cy="1350992"/>
          </a:xfrm>
          <a:prstGeom prst="rect">
            <a:avLst/>
          </a:prstGeom>
          <a:solidFill>
            <a:srgbClr val="FFC000">
              <a:lumMod val="20000"/>
              <a:lumOff val="8000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CA" sz="1200" b="0" i="0" u="none" strike="noStrike" kern="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Literature review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CA" sz="1200" b="0" i="0" u="none" strike="noStrike" kern="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Identification of constructs</a:t>
            </a:r>
            <a:endParaRPr kumimoji="0" lang="en-US" sz="1200" b="0" i="0" u="none" strike="noStrike" kern="0" cap="none" spc="0" normalizeH="0" baseline="0" noProof="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CA" sz="1200" b="0" i="0" u="none" strike="noStrike" kern="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Qualitative interview questions</a:t>
            </a:r>
            <a:endParaRPr kumimoji="0" lang="en-US" sz="1200" b="0" i="0" u="none" strike="noStrike" kern="0" cap="none" spc="0" normalizeH="0" baseline="0" noProof="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CA" sz="1200" b="0" i="0" u="none" strike="noStrike" kern="0" cap="none" spc="0" normalizeH="0" baseline="0" noProof="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Survey items and iterative reduction</a:t>
            </a:r>
            <a:endParaRPr kumimoji="0" lang="en-US" sz="1200" b="0" i="0" u="none" strike="noStrike" kern="0" cap="none" spc="0" normalizeH="0" baseline="0" noProof="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CA" sz="1200" b="0" i="0" u="none" strike="noStrike" kern="0" cap="none" spc="0" normalizeH="0" baseline="0" noProof="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Demographic items and survey instructions</a:t>
            </a:r>
            <a:endParaRPr kumimoji="0" lang="en-US" sz="1200" b="0" i="0" u="none" strike="noStrike" kern="0" cap="none" spc="0" normalizeH="0" baseline="0" noProof="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p:txBody>
      </p:sp>
      <p:sp>
        <p:nvSpPr>
          <p:cNvPr id="51" name="Rectangle 50">
            <a:extLst>
              <a:ext uri="{FF2B5EF4-FFF2-40B4-BE49-F238E27FC236}">
                <a16:creationId xmlns:a16="http://schemas.microsoft.com/office/drawing/2014/main" id="{E24D9751-9523-456F-811A-4040923E6CD9}"/>
              </a:ext>
            </a:extLst>
          </p:cNvPr>
          <p:cNvSpPr>
            <a:spLocks noChangeArrowheads="1"/>
          </p:cNvSpPr>
          <p:nvPr/>
        </p:nvSpPr>
        <p:spPr bwMode="auto">
          <a:xfrm>
            <a:off x="3830826" y="430227"/>
            <a:ext cx="1531938" cy="1360517"/>
          </a:xfrm>
          <a:prstGeom prst="rect">
            <a:avLst/>
          </a:prstGeom>
          <a:solidFill>
            <a:srgbClr val="FFDD7D"/>
          </a:solidFill>
          <a:ln>
            <a:noFill/>
          </a:ln>
        </p:spPr>
        <p:txBody>
          <a:bodyPr rot="0" vert="horz" wrap="square" lIns="91440" tIns="45720" rIns="91440" bIns="45720" anchor="ctr" anchorCtr="0" upright="1">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Tool</a:t>
            </a:r>
            <a:endParaRPr kumimoji="0" lang="en-US" sz="1400" b="1" i="0" u="none" strike="noStrike" kern="0" cap="none" spc="0" normalizeH="0" baseline="0" noProof="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development</a:t>
            </a:r>
            <a:endParaRPr kumimoji="0" lang="en-US" sz="1400" b="1" i="0" u="none" strike="noStrike" kern="0" cap="none" spc="0" normalizeH="0" baseline="0" noProof="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
        <p:nvSpPr>
          <p:cNvPr id="6" name="Oval 5">
            <a:extLst>
              <a:ext uri="{FF2B5EF4-FFF2-40B4-BE49-F238E27FC236}">
                <a16:creationId xmlns:a16="http://schemas.microsoft.com/office/drawing/2014/main" id="{C037C36F-EFCD-45E3-A2E2-BA33382FFDED}"/>
              </a:ext>
            </a:extLst>
          </p:cNvPr>
          <p:cNvSpPr/>
          <p:nvPr/>
        </p:nvSpPr>
        <p:spPr>
          <a:xfrm>
            <a:off x="3757800" y="263666"/>
            <a:ext cx="314009" cy="326693"/>
          </a:xfrm>
          <a:prstGeom prst="ellipse">
            <a:avLst/>
          </a:prstGeom>
          <a:solidFill>
            <a:schemeClr val="bg2">
              <a:lumMod val="9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lumMod val="50000"/>
                    <a:lumOff val="50000"/>
                  </a:prstClr>
                </a:solidFill>
                <a:effectLst/>
                <a:uLnTx/>
                <a:uFillTx/>
                <a:latin typeface="Poppins" panose="00000500000000000000" pitchFamily="2" charset="0"/>
                <a:cs typeface="Poppins" panose="00000500000000000000" pitchFamily="2" charset="0"/>
              </a:rPr>
              <a:t>1</a:t>
            </a:r>
            <a:endParaRPr kumimoji="0" lang="en-US" sz="1400" b="0" i="0" u="none" strike="noStrike" kern="1200" cap="none" spc="0" normalizeH="0" baseline="0" noProof="0">
              <a:ln>
                <a:noFill/>
              </a:ln>
              <a:solidFill>
                <a:prstClr val="black">
                  <a:lumMod val="50000"/>
                  <a:lumOff val="50000"/>
                </a:prstClr>
              </a:solidFill>
              <a:effectLst/>
              <a:uLnTx/>
              <a:uFillTx/>
              <a:latin typeface="Poppins" panose="00000500000000000000" pitchFamily="2" charset="0"/>
              <a:cs typeface="Poppins" panose="00000500000000000000" pitchFamily="2" charset="0"/>
            </a:endParaRPr>
          </a:p>
        </p:txBody>
      </p:sp>
      <p:sp>
        <p:nvSpPr>
          <p:cNvPr id="2" name="Title 1">
            <a:extLst>
              <a:ext uri="{FF2B5EF4-FFF2-40B4-BE49-F238E27FC236}">
                <a16:creationId xmlns:a16="http://schemas.microsoft.com/office/drawing/2014/main" id="{FC9FBCAE-8322-4DB9-B696-019E54F63DAA}"/>
              </a:ext>
            </a:extLst>
          </p:cNvPr>
          <p:cNvSpPr>
            <a:spLocks noGrp="1"/>
          </p:cNvSpPr>
          <p:nvPr>
            <p:ph type="title"/>
          </p:nvPr>
        </p:nvSpPr>
        <p:spPr>
          <a:xfrm>
            <a:off x="724500" y="339072"/>
            <a:ext cx="2758692" cy="1666485"/>
          </a:xfrm>
        </p:spPr>
        <p:txBody>
          <a:bodyPr lIns="91440" tIns="45720" rIns="91440" bIns="45720" anchor="t"/>
          <a:lstStyle/>
          <a:p>
            <a:r>
              <a:rPr lang="en-US" sz="3200" dirty="0">
                <a:solidFill>
                  <a:schemeClr val="tx1"/>
                </a:solidFill>
                <a:latin typeface="Poppins"/>
                <a:cs typeface="Poppins"/>
              </a:rPr>
              <a:t>How were the tools</a:t>
            </a:r>
            <a:r>
              <a:rPr lang="en-US" sz="3200" dirty="0">
                <a:solidFill>
                  <a:schemeClr val="tx1"/>
                </a:solidFill>
                <a:latin typeface="Poppins" panose="00000500000000000000" pitchFamily="2" charset="0"/>
                <a:cs typeface="Poppins" panose="00000500000000000000" pitchFamily="2" charset="0"/>
              </a:rPr>
              <a:t/>
            </a:r>
            <a:br>
              <a:rPr lang="en-US" sz="3200" dirty="0">
                <a:solidFill>
                  <a:schemeClr val="tx1"/>
                </a:solidFill>
                <a:latin typeface="Poppins" panose="00000500000000000000" pitchFamily="2" charset="0"/>
                <a:cs typeface="Poppins" panose="00000500000000000000" pitchFamily="2" charset="0"/>
              </a:rPr>
            </a:br>
            <a:r>
              <a:rPr lang="en-US" sz="3200" dirty="0">
                <a:solidFill>
                  <a:schemeClr val="tx1"/>
                </a:solidFill>
                <a:latin typeface="Poppins"/>
                <a:cs typeface="Poppins"/>
              </a:rPr>
              <a:t>developed?</a:t>
            </a:r>
            <a:r>
              <a:rPr lang="en-US" sz="3200" dirty="0">
                <a:solidFill>
                  <a:schemeClr val="tx1"/>
                </a:solidFill>
                <a:latin typeface="Poppins" panose="00000500000000000000" pitchFamily="2" charset="0"/>
                <a:cs typeface="Poppins" panose="00000500000000000000" pitchFamily="2" charset="0"/>
              </a:rPr>
              <a:t/>
            </a:r>
            <a:br>
              <a:rPr lang="en-US" sz="3200" dirty="0">
                <a:solidFill>
                  <a:schemeClr val="tx1"/>
                </a:solidFill>
                <a:latin typeface="Poppins" panose="00000500000000000000" pitchFamily="2" charset="0"/>
                <a:cs typeface="Poppins" panose="00000500000000000000" pitchFamily="2" charset="0"/>
              </a:rPr>
            </a:br>
            <a:r>
              <a:rPr lang="en-US" sz="1800" b="0" i="1" dirty="0">
                <a:solidFill>
                  <a:schemeClr val="tx1"/>
                </a:solidFill>
                <a:latin typeface="Poppins"/>
                <a:cs typeface="Poppins"/>
              </a:rPr>
              <a:t>(2019-2021)</a:t>
            </a:r>
            <a:r>
              <a:rPr lang="en-US" sz="3200" dirty="0">
                <a:solidFill>
                  <a:schemeClr val="tx1"/>
                </a:solidFill>
                <a:latin typeface="Poppins" panose="00000500000000000000" pitchFamily="2" charset="0"/>
                <a:cs typeface="Poppins" panose="00000500000000000000" pitchFamily="2" charset="0"/>
              </a:rPr>
              <a:t/>
            </a:r>
            <a:br>
              <a:rPr lang="en-US" sz="3200" dirty="0">
                <a:solidFill>
                  <a:schemeClr val="tx1"/>
                </a:solidFill>
                <a:latin typeface="Poppins" panose="00000500000000000000" pitchFamily="2" charset="0"/>
                <a:cs typeface="Poppins" panose="00000500000000000000" pitchFamily="2" charset="0"/>
              </a:rPr>
            </a:br>
            <a:endParaRPr lang="en-US" sz="3200" b="0" dirty="0">
              <a:solidFill>
                <a:schemeClr val="tx1"/>
              </a:solidFill>
              <a:latin typeface="Poppins" panose="00000500000000000000" pitchFamily="2" charset="0"/>
              <a:cs typeface="Poppins" panose="00000500000000000000" pitchFamily="2" charset="0"/>
            </a:endParaRPr>
          </a:p>
        </p:txBody>
      </p:sp>
      <p:sp>
        <p:nvSpPr>
          <p:cNvPr id="54" name="Rectangle 53">
            <a:extLst>
              <a:ext uri="{FF2B5EF4-FFF2-40B4-BE49-F238E27FC236}">
                <a16:creationId xmlns:a16="http://schemas.microsoft.com/office/drawing/2014/main" id="{F40C56ED-4977-46F9-B59C-9EC48BF69AFC}"/>
              </a:ext>
            </a:extLst>
          </p:cNvPr>
          <p:cNvSpPr>
            <a:spLocks noChangeArrowheads="1"/>
          </p:cNvSpPr>
          <p:nvPr/>
        </p:nvSpPr>
        <p:spPr bwMode="auto">
          <a:xfrm>
            <a:off x="5454696" y="5147657"/>
            <a:ext cx="4402770" cy="956179"/>
          </a:xfrm>
          <a:prstGeom prst="rect">
            <a:avLst/>
          </a:prstGeom>
          <a:solidFill>
            <a:srgbClr val="EFDBF1"/>
          </a:solidFill>
          <a:ln>
            <a:noFill/>
          </a:ln>
        </p:spPr>
        <p:txBody>
          <a:bodyPr rot="0" vert="horz" wrap="square" lIns="91440" tIns="45720" rIns="91440" bIns="45720" anchor="ctr" anchorCtr="0" upright="1">
            <a:no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CA" sz="12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Tools for childhood vaccination </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CA" sz="12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Tools for COVID-19 vaccination </a:t>
            </a:r>
            <a:endParaRPr kumimoji="0" lang="en-US" b="0" i="0" u="none" strike="noStrike" kern="1200" cap="none" spc="0" normalizeH="0" baseline="0" noProof="0" dirty="0">
              <a:ln>
                <a:noFill/>
              </a:ln>
              <a:solidFill>
                <a:prstClr val="black"/>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en-CA" sz="12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Guidance for data collection and use</a:t>
            </a:r>
            <a:endParaRPr kumimoji="0" lang="en-US" b="0" i="0" u="none" strike="noStrike" kern="1200" cap="none" spc="0" normalizeH="0" baseline="0" noProof="0" dirty="0">
              <a:ln>
                <a:noFill/>
              </a:ln>
              <a:solidFill>
                <a:prstClr val="black"/>
              </a:solidFill>
              <a:effectLst/>
              <a:uLnTx/>
              <a:uFillTx/>
              <a:latin typeface="Poppins" panose="00000500000000000000" pitchFamily="2" charset="0"/>
              <a:ea typeface="Times New Roman" panose="02020603050405020304" pitchFamily="18" charset="0"/>
              <a:cs typeface="Poppins" panose="00000500000000000000" pitchFamily="2" charset="0"/>
            </a:endParaRPr>
          </a:p>
        </p:txBody>
      </p:sp>
      <p:sp>
        <p:nvSpPr>
          <p:cNvPr id="57" name="Rectangle 56">
            <a:extLst>
              <a:ext uri="{FF2B5EF4-FFF2-40B4-BE49-F238E27FC236}">
                <a16:creationId xmlns:a16="http://schemas.microsoft.com/office/drawing/2014/main" id="{0D429E48-7E41-4DF9-A9E9-B63093FF390E}"/>
              </a:ext>
            </a:extLst>
          </p:cNvPr>
          <p:cNvSpPr>
            <a:spLocks noChangeArrowheads="1"/>
          </p:cNvSpPr>
          <p:nvPr/>
        </p:nvSpPr>
        <p:spPr bwMode="auto">
          <a:xfrm>
            <a:off x="2791763" y="5137608"/>
            <a:ext cx="2567525" cy="972185"/>
          </a:xfrm>
          <a:prstGeom prst="rect">
            <a:avLst/>
          </a:prstGeom>
          <a:solidFill>
            <a:srgbClr val="DEB8E2"/>
          </a:solidFill>
          <a:ln>
            <a:noFill/>
          </a:ln>
        </p:spPr>
        <p:txBody>
          <a:bodyPr rot="0" vert="horz" wrap="square" lIns="91440" tIns="45720" rIns="91440" bIns="45720" anchor="ctr" anchorCtr="0" upright="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Finalisation </a:t>
            </a:r>
            <a:r>
              <a:rPr kumimoji="0" lang="en-GB" sz="1400" b="1" i="0" u="none" strike="noStrike" kern="1200" cap="none" spc="0" normalizeH="0" baseline="0" noProof="0" dirty="0" smtClean="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of all </a:t>
            </a: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tools and guidance</a:t>
            </a:r>
            <a:endParaRPr kumimoji="0" lang="en-US" sz="1400" b="1"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
        <p:nvSpPr>
          <p:cNvPr id="32" name="Oval 31">
            <a:extLst>
              <a:ext uri="{FF2B5EF4-FFF2-40B4-BE49-F238E27FC236}">
                <a16:creationId xmlns:a16="http://schemas.microsoft.com/office/drawing/2014/main" id="{CCDC5964-D769-4E15-8483-957B3D78D375}"/>
              </a:ext>
            </a:extLst>
          </p:cNvPr>
          <p:cNvSpPr/>
          <p:nvPr/>
        </p:nvSpPr>
        <p:spPr>
          <a:xfrm>
            <a:off x="2715563" y="4987934"/>
            <a:ext cx="314009" cy="326693"/>
          </a:xfrm>
          <a:prstGeom prst="ellipse">
            <a:avLst/>
          </a:prstGeom>
          <a:solidFill>
            <a:schemeClr val="bg2">
              <a:lumMod val="9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lumMod val="50000"/>
                    <a:lumOff val="50000"/>
                  </a:prstClr>
                </a:solidFill>
                <a:effectLst/>
                <a:uLnTx/>
                <a:uFillTx/>
                <a:latin typeface="Poppins" panose="00000500000000000000" pitchFamily="2" charset="0"/>
                <a:cs typeface="Poppins" panose="00000500000000000000" pitchFamily="2" charset="0"/>
              </a:rPr>
              <a:t>4</a:t>
            </a:r>
            <a:endParaRPr kumimoji="0" lang="en-US" sz="1400" b="0" i="0" u="none" strike="noStrike" kern="1200" cap="none" spc="0" normalizeH="0" baseline="0" noProof="0">
              <a:ln>
                <a:noFill/>
              </a:ln>
              <a:solidFill>
                <a:prstClr val="black">
                  <a:lumMod val="50000"/>
                  <a:lumOff val="50000"/>
                </a:prstClr>
              </a:solidFill>
              <a:effectLst/>
              <a:uLnTx/>
              <a:uFillTx/>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7E0A067E-38CC-4DF2-85E9-1DB2B76755B0}"/>
              </a:ext>
            </a:extLst>
          </p:cNvPr>
          <p:cNvSpPr txBox="1"/>
          <p:nvPr/>
        </p:nvSpPr>
        <p:spPr>
          <a:xfrm>
            <a:off x="4283971" y="201502"/>
            <a:ext cx="96202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PHASE</a:t>
            </a:r>
            <a:endParaRPr kumimoji="0" lang="en-US" sz="14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38" name="TextBox 37">
            <a:extLst>
              <a:ext uri="{FF2B5EF4-FFF2-40B4-BE49-F238E27FC236}">
                <a16:creationId xmlns:a16="http://schemas.microsoft.com/office/drawing/2014/main" id="{3DCDE635-E517-4D4F-8546-1D8F1C7AF11D}"/>
              </a:ext>
            </a:extLst>
          </p:cNvPr>
          <p:cNvSpPr txBox="1"/>
          <p:nvPr/>
        </p:nvSpPr>
        <p:spPr>
          <a:xfrm>
            <a:off x="6863120" y="233123"/>
            <a:ext cx="206790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KEY ACTIVITIES</a:t>
            </a:r>
            <a:endParaRPr kumimoji="0" lang="en-US" sz="14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3" name="Rectangle 2">
            <a:extLst>
              <a:ext uri="{FF2B5EF4-FFF2-40B4-BE49-F238E27FC236}">
                <a16:creationId xmlns:a16="http://schemas.microsoft.com/office/drawing/2014/main" id="{DCF311E5-F0D1-4DF4-8730-D1DC8AA3D643}"/>
              </a:ext>
            </a:extLst>
          </p:cNvPr>
          <p:cNvSpPr/>
          <p:nvPr/>
        </p:nvSpPr>
        <p:spPr>
          <a:xfrm>
            <a:off x="9919012" y="440276"/>
            <a:ext cx="1914213" cy="12002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23" name="TextBox 22">
            <a:extLst>
              <a:ext uri="{FF2B5EF4-FFF2-40B4-BE49-F238E27FC236}">
                <a16:creationId xmlns:a16="http://schemas.microsoft.com/office/drawing/2014/main" id="{A6AC2642-48F8-45A8-9116-A6CDEAB89D53}"/>
              </a:ext>
            </a:extLst>
          </p:cNvPr>
          <p:cNvSpPr txBox="1"/>
          <p:nvPr/>
        </p:nvSpPr>
        <p:spPr>
          <a:xfrm>
            <a:off x="9771680" y="191201"/>
            <a:ext cx="214138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END-USER INPUTS</a:t>
            </a:r>
            <a:endParaRPr kumimoji="0" lang="en-US" sz="14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52F1EECC-F8DC-4D12-8DA8-D4F7F9A8BB8C}"/>
              </a:ext>
            </a:extLst>
          </p:cNvPr>
          <p:cNvSpPr txBox="1"/>
          <p:nvPr/>
        </p:nvSpPr>
        <p:spPr>
          <a:xfrm>
            <a:off x="9860571" y="540900"/>
            <a:ext cx="1972568"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GB"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Key informant interviews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GB"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IVIR-AC consultations (two)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28" name="Rectangle 27">
            <a:extLst>
              <a:ext uri="{FF2B5EF4-FFF2-40B4-BE49-F238E27FC236}">
                <a16:creationId xmlns:a16="http://schemas.microsoft.com/office/drawing/2014/main" id="{22C0308A-F954-4483-8E4F-738122615444}"/>
              </a:ext>
            </a:extLst>
          </p:cNvPr>
          <p:cNvSpPr/>
          <p:nvPr/>
        </p:nvSpPr>
        <p:spPr>
          <a:xfrm>
            <a:off x="9910148" y="4013615"/>
            <a:ext cx="1914213" cy="111950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22" name="Rectangle 21">
            <a:extLst>
              <a:ext uri="{FF2B5EF4-FFF2-40B4-BE49-F238E27FC236}">
                <a16:creationId xmlns:a16="http://schemas.microsoft.com/office/drawing/2014/main" id="{E22EE742-B652-439D-80A3-133C693A409C}"/>
              </a:ext>
            </a:extLst>
          </p:cNvPr>
          <p:cNvSpPr>
            <a:spLocks noChangeArrowheads="1"/>
          </p:cNvSpPr>
          <p:nvPr/>
        </p:nvSpPr>
        <p:spPr bwMode="auto">
          <a:xfrm>
            <a:off x="5454837" y="4023662"/>
            <a:ext cx="4402771" cy="1119504"/>
          </a:xfrm>
          <a:prstGeom prst="rect">
            <a:avLst/>
          </a:prstGeom>
          <a:solidFill>
            <a:srgbClr val="4472C4">
              <a:lumMod val="20000"/>
              <a:lumOff val="8000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Validation study protocol</a:t>
            </a:r>
            <a:endParaRPr kumimoji="0" lang="en-US"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Translations and data-gathering</a:t>
            </a:r>
            <a:endParaRPr kumimoji="0" lang="en-US"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Data analysis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  Working group review and indicator selection</a:t>
            </a:r>
          </a:p>
        </p:txBody>
      </p:sp>
      <p:sp>
        <p:nvSpPr>
          <p:cNvPr id="50" name="Rectangle 49">
            <a:extLst>
              <a:ext uri="{FF2B5EF4-FFF2-40B4-BE49-F238E27FC236}">
                <a16:creationId xmlns:a16="http://schemas.microsoft.com/office/drawing/2014/main" id="{E2F043D9-5105-4D1E-BA5D-CC8866E15A82}"/>
              </a:ext>
            </a:extLst>
          </p:cNvPr>
          <p:cNvSpPr>
            <a:spLocks noChangeArrowheads="1"/>
          </p:cNvSpPr>
          <p:nvPr/>
        </p:nvSpPr>
        <p:spPr bwMode="auto">
          <a:xfrm>
            <a:off x="3221226" y="4023662"/>
            <a:ext cx="2143444" cy="1111250"/>
          </a:xfrm>
          <a:prstGeom prst="rect">
            <a:avLst/>
          </a:prstGeom>
          <a:solidFill>
            <a:srgbClr val="B7C8E7"/>
          </a:solidFill>
          <a:ln>
            <a:noFill/>
          </a:ln>
        </p:spPr>
        <p:txBody>
          <a:bodyPr rot="0" vert="horz" wrap="square" lIns="91440" tIns="45720" rIns="91440" bIns="45720" anchor="ctr" anchorCtr="0" upright="1">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Psychometric validation and indicator selection</a:t>
            </a:r>
            <a:endParaRPr kumimoji="0" lang="en-US" sz="1400" b="1" i="0" u="none" strike="noStrike" kern="0" cap="none" spc="0" normalizeH="0" baseline="0" noProof="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
        <p:nvSpPr>
          <p:cNvPr id="31" name="Oval 30">
            <a:extLst>
              <a:ext uri="{FF2B5EF4-FFF2-40B4-BE49-F238E27FC236}">
                <a16:creationId xmlns:a16="http://schemas.microsoft.com/office/drawing/2014/main" id="{75B8E2B5-E1A0-4865-8304-09811704E512}"/>
              </a:ext>
            </a:extLst>
          </p:cNvPr>
          <p:cNvSpPr/>
          <p:nvPr/>
        </p:nvSpPr>
        <p:spPr>
          <a:xfrm>
            <a:off x="3139307" y="3749920"/>
            <a:ext cx="314009" cy="326693"/>
          </a:xfrm>
          <a:prstGeom prst="ellipse">
            <a:avLst/>
          </a:prstGeom>
          <a:solidFill>
            <a:schemeClr val="bg2">
              <a:lumMod val="9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lumMod val="50000"/>
                    <a:lumOff val="50000"/>
                  </a:prstClr>
                </a:solidFill>
                <a:effectLst/>
                <a:uLnTx/>
                <a:uFillTx/>
                <a:latin typeface="Poppins" panose="00000500000000000000" pitchFamily="2" charset="0"/>
                <a:cs typeface="Poppins" panose="00000500000000000000" pitchFamily="2" charset="0"/>
              </a:rPr>
              <a:t>3</a:t>
            </a:r>
            <a:endParaRPr kumimoji="0" lang="en-US" sz="1400" b="0" i="0" u="none" strike="noStrike" kern="1200" cap="none" spc="0" normalizeH="0" baseline="0" noProof="0">
              <a:ln>
                <a:noFill/>
              </a:ln>
              <a:solidFill>
                <a:prstClr val="black">
                  <a:lumMod val="50000"/>
                  <a:lumOff val="50000"/>
                </a:prstClr>
              </a:solidFill>
              <a:effectLst/>
              <a:uLnTx/>
              <a:uFillTx/>
              <a:latin typeface="Poppins" panose="00000500000000000000" pitchFamily="2" charset="0"/>
              <a:cs typeface="Poppins" panose="00000500000000000000" pitchFamily="2" charset="0"/>
            </a:endParaRPr>
          </a:p>
        </p:txBody>
      </p:sp>
      <p:sp>
        <p:nvSpPr>
          <p:cNvPr id="26" name="TextBox 25">
            <a:extLst>
              <a:ext uri="{FF2B5EF4-FFF2-40B4-BE49-F238E27FC236}">
                <a16:creationId xmlns:a16="http://schemas.microsoft.com/office/drawing/2014/main" id="{DA7A9197-A488-416A-B4BB-F8F924DAA5BC}"/>
              </a:ext>
            </a:extLst>
          </p:cNvPr>
          <p:cNvSpPr txBox="1"/>
          <p:nvPr/>
        </p:nvSpPr>
        <p:spPr>
          <a:xfrm>
            <a:off x="976818" y="4307044"/>
            <a:ext cx="224440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Validation sites: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Angola, Ethiopia, DRC, India, Nigeria, Pakistan</a:t>
            </a:r>
            <a:endParaRPr kumimoji="0" lang="en-US"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29" name="TextBox 28">
            <a:extLst>
              <a:ext uri="{FF2B5EF4-FFF2-40B4-BE49-F238E27FC236}">
                <a16:creationId xmlns:a16="http://schemas.microsoft.com/office/drawing/2014/main" id="{F04DB7BD-8DBA-462C-9630-1C5941F446F5}"/>
              </a:ext>
            </a:extLst>
          </p:cNvPr>
          <p:cNvSpPr txBox="1"/>
          <p:nvPr/>
        </p:nvSpPr>
        <p:spPr>
          <a:xfrm>
            <a:off x="9897794" y="4106326"/>
            <a:ext cx="1991002"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GB"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Implementing end-user feedback on guidebook</a:t>
            </a:r>
            <a:endParaRPr kumimoji="0" lang="en-US"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27" name="Rectangle 26">
            <a:extLst>
              <a:ext uri="{FF2B5EF4-FFF2-40B4-BE49-F238E27FC236}">
                <a16:creationId xmlns:a16="http://schemas.microsoft.com/office/drawing/2014/main" id="{09D0FCD5-972A-4BE2-99C8-7562E0C2B1E7}"/>
              </a:ext>
            </a:extLst>
          </p:cNvPr>
          <p:cNvSpPr/>
          <p:nvPr/>
        </p:nvSpPr>
        <p:spPr>
          <a:xfrm>
            <a:off x="9911657" y="1682470"/>
            <a:ext cx="1914213" cy="22912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58" name="Rectangle 57">
            <a:extLst>
              <a:ext uri="{FF2B5EF4-FFF2-40B4-BE49-F238E27FC236}">
                <a16:creationId xmlns:a16="http://schemas.microsoft.com/office/drawing/2014/main" id="{5310C495-6B68-48B2-A264-F66FF60997D5}"/>
              </a:ext>
            </a:extLst>
          </p:cNvPr>
          <p:cNvSpPr>
            <a:spLocks noChangeArrowheads="1"/>
          </p:cNvSpPr>
          <p:nvPr/>
        </p:nvSpPr>
        <p:spPr bwMode="auto">
          <a:xfrm>
            <a:off x="5468982" y="1758843"/>
            <a:ext cx="4388484" cy="2305343"/>
          </a:xfrm>
          <a:prstGeom prst="rect">
            <a:avLst/>
          </a:prstGeom>
          <a:solidFill>
            <a:srgbClr val="70AD47">
              <a:lumMod val="20000"/>
              <a:lumOff val="8000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Languages and countries selected </a:t>
            </a:r>
            <a:endParaRPr kumimoji="0" lang="en-US" sz="12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Study protocol and scripts</a:t>
            </a:r>
            <a:endParaRPr kumimoji="0" lang="en-US" sz="12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Translation of all materials (&amp; translator feedback)</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CA" sz="1200" b="1"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Surveys:</a:t>
            </a:r>
            <a:endParaRPr kumimoji="0" lang="en-US" sz="1200" b="1" i="0" u="none" strike="noStrike" kern="0" cap="none" spc="0" normalizeH="0" baseline="0" noProof="0" dirty="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Cognitive interviewing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Analysis spreadsheet: item, results, revisions </a:t>
            </a:r>
            <a:endParaRPr kumimoji="0" lang="en-US" sz="12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CA" sz="1200" b="1"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Qualitative tools:</a:t>
            </a:r>
            <a:endParaRPr kumimoji="0" lang="en-US" sz="12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Draft qualitative guides</a:t>
            </a:r>
            <a:endParaRPr kumimoji="0" lang="en-US" sz="12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 </a:t>
            </a:r>
            <a:r>
              <a:rPr kumimoji="0" lang="en-CA" sz="1200" b="0"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Interviewer debrief form and analysis framework</a:t>
            </a:r>
            <a:endParaRPr kumimoji="0" lang="en-US" sz="12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p:txBody>
      </p:sp>
      <p:sp>
        <p:nvSpPr>
          <p:cNvPr id="60" name="Rectangle 59">
            <a:extLst>
              <a:ext uri="{FF2B5EF4-FFF2-40B4-BE49-F238E27FC236}">
                <a16:creationId xmlns:a16="http://schemas.microsoft.com/office/drawing/2014/main" id="{C4738A0D-7B48-452E-8781-8B132DFE2320}"/>
              </a:ext>
            </a:extLst>
          </p:cNvPr>
          <p:cNvSpPr>
            <a:spLocks noChangeArrowheads="1"/>
          </p:cNvSpPr>
          <p:nvPr/>
        </p:nvSpPr>
        <p:spPr bwMode="auto">
          <a:xfrm>
            <a:off x="3550647" y="1748795"/>
            <a:ext cx="1811974" cy="2297097"/>
          </a:xfrm>
          <a:prstGeom prst="rect">
            <a:avLst/>
          </a:prstGeom>
          <a:solidFill>
            <a:srgbClr val="BCDDA7"/>
          </a:solidFill>
          <a:ln>
            <a:noFill/>
          </a:ln>
        </p:spPr>
        <p:txBody>
          <a:bodyPr rot="0" vert="horz" wrap="square" lIns="91440" tIns="45720" rIns="91440" bIns="45720" anchor="ctr" anchorCtr="0" upright="1">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Field testing</a:t>
            </a:r>
            <a:endParaRPr kumimoji="0" lang="en-US" sz="1400" b="1" i="0" u="none" strike="noStrike" kern="0" cap="none" spc="0" normalizeH="0" baseline="0" noProof="0" dirty="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a:t>
            </a:r>
            <a:endParaRPr kumimoji="0" lang="en-US" sz="1400" b="1" i="0" u="none" strike="noStrike" kern="0" cap="none" spc="0" normalizeH="0" baseline="0" noProof="0" dirty="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
        <p:nvSpPr>
          <p:cNvPr id="30" name="Oval 29">
            <a:extLst>
              <a:ext uri="{FF2B5EF4-FFF2-40B4-BE49-F238E27FC236}">
                <a16:creationId xmlns:a16="http://schemas.microsoft.com/office/drawing/2014/main" id="{1941A15A-5591-4C60-A263-A51991947724}"/>
              </a:ext>
            </a:extLst>
          </p:cNvPr>
          <p:cNvSpPr/>
          <p:nvPr/>
        </p:nvSpPr>
        <p:spPr>
          <a:xfrm>
            <a:off x="3481748" y="1572651"/>
            <a:ext cx="314009" cy="326693"/>
          </a:xfrm>
          <a:prstGeom prst="ellipse">
            <a:avLst/>
          </a:prstGeom>
          <a:solidFill>
            <a:schemeClr val="bg2">
              <a:lumMod val="9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lumMod val="50000"/>
                    <a:lumOff val="50000"/>
                  </a:prstClr>
                </a:solidFill>
                <a:effectLst/>
                <a:uLnTx/>
                <a:uFillTx/>
                <a:latin typeface="Poppins" panose="00000500000000000000" pitchFamily="2" charset="0"/>
                <a:cs typeface="Poppins" panose="00000500000000000000" pitchFamily="2" charset="0"/>
              </a:rPr>
              <a:t>2</a:t>
            </a:r>
            <a:endParaRPr kumimoji="0" lang="en-US" sz="1400" b="0" i="0" u="none" strike="noStrike" kern="1200" cap="none" spc="0" normalizeH="0" baseline="0" noProof="0">
              <a:ln>
                <a:noFill/>
              </a:ln>
              <a:solidFill>
                <a:prstClr val="black">
                  <a:lumMod val="50000"/>
                  <a:lumOff val="50000"/>
                </a:prstClr>
              </a:solidFill>
              <a:effectLst/>
              <a:uLnTx/>
              <a:uFillTx/>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DE162088-4A28-46E3-891D-05768792F25A}"/>
              </a:ext>
            </a:extLst>
          </p:cNvPr>
          <p:cNvSpPr txBox="1"/>
          <p:nvPr/>
        </p:nvSpPr>
        <p:spPr>
          <a:xfrm>
            <a:off x="1131505" y="2747347"/>
            <a:ext cx="287242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Testing sites: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Indonesia, Sierra Leone, Guatemala, Australia</a:t>
            </a:r>
            <a:endParaRPr kumimoji="0" lang="en-US"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33" name="TextBox 32">
            <a:extLst>
              <a:ext uri="{FF2B5EF4-FFF2-40B4-BE49-F238E27FC236}">
                <a16:creationId xmlns:a16="http://schemas.microsoft.com/office/drawing/2014/main" id="{6A8D997E-8179-48AB-B3E4-B2EF301B1BCD}"/>
              </a:ext>
            </a:extLst>
          </p:cNvPr>
          <p:cNvSpPr txBox="1"/>
          <p:nvPr/>
        </p:nvSpPr>
        <p:spPr>
          <a:xfrm>
            <a:off x="9881708" y="1896915"/>
            <a:ext cx="2007088" cy="15696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GB"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Regional and Country Offices feedback</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endParaRPr kumimoji="0" lang="en-GB"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GB"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EPI programme and implementer feedback</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endParaRPr kumimoji="0" lang="en-GB"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34" name="Rectangle 33">
            <a:extLst>
              <a:ext uri="{FF2B5EF4-FFF2-40B4-BE49-F238E27FC236}">
                <a16:creationId xmlns:a16="http://schemas.microsoft.com/office/drawing/2014/main" id="{A2CA60BA-87B1-47CC-9C9E-F106310EE7F1}"/>
              </a:ext>
            </a:extLst>
          </p:cNvPr>
          <p:cNvSpPr/>
          <p:nvPr/>
        </p:nvSpPr>
        <p:spPr>
          <a:xfrm>
            <a:off x="9906447" y="5156846"/>
            <a:ext cx="1939020" cy="97218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36" name="TextBox 35">
            <a:extLst>
              <a:ext uri="{FF2B5EF4-FFF2-40B4-BE49-F238E27FC236}">
                <a16:creationId xmlns:a16="http://schemas.microsoft.com/office/drawing/2014/main" id="{6744742B-C858-4EDC-85CB-26C6DB9B4ED2}"/>
              </a:ext>
            </a:extLst>
          </p:cNvPr>
          <p:cNvSpPr txBox="1"/>
          <p:nvPr/>
        </p:nvSpPr>
        <p:spPr>
          <a:xfrm>
            <a:off x="9922062" y="5090274"/>
            <a:ext cx="1991002" cy="46166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GB"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Continue to gather end-user feedback</a:t>
            </a:r>
            <a:endParaRPr kumimoji="0" lang="en-US"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12" name="Rectangle 11">
            <a:extLst>
              <a:ext uri="{FF2B5EF4-FFF2-40B4-BE49-F238E27FC236}">
                <a16:creationId xmlns:a16="http://schemas.microsoft.com/office/drawing/2014/main" id="{251F0E8F-BE47-4ABA-9127-461E1ACF8058}"/>
              </a:ext>
            </a:extLst>
          </p:cNvPr>
          <p:cNvSpPr/>
          <p:nvPr/>
        </p:nvSpPr>
        <p:spPr>
          <a:xfrm>
            <a:off x="2054414" y="6117270"/>
            <a:ext cx="9826509" cy="315940"/>
          </a:xfrm>
          <a:prstGeom prst="rect">
            <a:avLst/>
          </a:prstGeom>
          <a:solidFill>
            <a:srgbClr val="860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                     SAGE recommendations on systematic gathering and use of data on </a:t>
            </a:r>
            <a:r>
              <a:rPr kumimoji="0" lang="en-GB" sz="1200" b="0" i="0" u="none" strike="noStrike" kern="1200" cap="none" spc="0" normalizeH="0" baseline="0" noProof="0" dirty="0" err="1">
                <a:ln>
                  <a:noFill/>
                </a:ln>
                <a:solidFill>
                  <a:prstClr val="white"/>
                </a:solidFill>
                <a:effectLst/>
                <a:uLnTx/>
                <a:uFillTx/>
                <a:latin typeface="Poppins" panose="00000500000000000000" pitchFamily="2" charset="0"/>
                <a:cs typeface="Poppins" panose="00000500000000000000" pitchFamily="2" charset="0"/>
              </a:rPr>
              <a:t>BeSD</a:t>
            </a:r>
            <a:r>
              <a:rPr kumimoji="0" lang="en-GB" sz="1200" b="0"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 October 2021 (</a:t>
            </a:r>
            <a:r>
              <a:rPr kumimoji="0" lang="en-GB" sz="1200" b="0"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hlinkClick r:id="rId2"/>
              </a:rPr>
              <a:t>WER report</a:t>
            </a:r>
            <a:r>
              <a:rPr kumimoji="0" lang="en-GB" sz="1200" b="0"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 </a:t>
            </a:r>
            <a:endParaRPr kumimoji="0" lang="en-US" sz="1200" b="0"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endParaRPr>
          </a:p>
        </p:txBody>
      </p:sp>
      <p:sp>
        <p:nvSpPr>
          <p:cNvPr id="37" name="Oval 36">
            <a:extLst>
              <a:ext uri="{FF2B5EF4-FFF2-40B4-BE49-F238E27FC236}">
                <a16:creationId xmlns:a16="http://schemas.microsoft.com/office/drawing/2014/main" id="{34F81A3A-F6DA-4A95-9985-DD50BD0E2EE6}"/>
              </a:ext>
            </a:extLst>
          </p:cNvPr>
          <p:cNvSpPr/>
          <p:nvPr/>
        </p:nvSpPr>
        <p:spPr>
          <a:xfrm>
            <a:off x="2253707" y="6106517"/>
            <a:ext cx="314009" cy="326693"/>
          </a:xfrm>
          <a:prstGeom prst="ellipse">
            <a:avLst/>
          </a:prstGeom>
          <a:solidFill>
            <a:schemeClr val="bg2">
              <a:lumMod val="9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cs typeface="Poppins" panose="00000500000000000000" pitchFamily="2" charset="0"/>
              </a:rPr>
              <a:t>5</a:t>
            </a:r>
            <a:endParaRPr kumimoji="0" lang="en-US" sz="1400" b="0" i="0"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39264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BCAE-8322-4DB9-B696-019E54F63DAA}"/>
              </a:ext>
            </a:extLst>
          </p:cNvPr>
          <p:cNvSpPr>
            <a:spLocks noGrp="1"/>
          </p:cNvSpPr>
          <p:nvPr>
            <p:ph type="title"/>
          </p:nvPr>
        </p:nvSpPr>
        <p:spPr/>
        <p:txBody>
          <a:bodyPr/>
          <a:lstStyle/>
          <a:p>
            <a:r>
              <a:rPr lang="en-US" sz="3400">
                <a:solidFill>
                  <a:schemeClr val="tx1"/>
                </a:solidFill>
                <a:latin typeface="Poppins" panose="00000500000000000000" pitchFamily="2" charset="0"/>
                <a:cs typeface="Poppins" panose="00000500000000000000" pitchFamily="2" charset="0"/>
              </a:rPr>
              <a:t>Summary of all topics measured:</a:t>
            </a:r>
            <a:br>
              <a:rPr lang="en-US" sz="3400">
                <a:solidFill>
                  <a:schemeClr val="tx1"/>
                </a:solidFill>
                <a:latin typeface="Poppins" panose="00000500000000000000" pitchFamily="2" charset="0"/>
                <a:cs typeface="Poppins" panose="00000500000000000000" pitchFamily="2" charset="0"/>
              </a:rPr>
            </a:br>
            <a:r>
              <a:rPr lang="en-US" sz="3200" b="0" i="1" u="sng">
                <a:solidFill>
                  <a:schemeClr val="tx1"/>
                </a:solidFill>
                <a:latin typeface="Poppins" panose="00000500000000000000" pitchFamily="2" charset="0"/>
                <a:cs typeface="Poppins" panose="00000500000000000000" pitchFamily="2" charset="0"/>
              </a:rPr>
              <a:t>COVID-19</a:t>
            </a:r>
            <a:r>
              <a:rPr lang="en-US" sz="3200" b="0" i="1">
                <a:solidFill>
                  <a:schemeClr val="tx1"/>
                </a:solidFill>
                <a:latin typeface="Poppins" panose="00000500000000000000" pitchFamily="2" charset="0"/>
                <a:cs typeface="Poppins" panose="00000500000000000000" pitchFamily="2" charset="0"/>
              </a:rPr>
              <a:t> vaccination survey </a:t>
            </a:r>
          </a:p>
        </p:txBody>
      </p:sp>
      <p:sp>
        <p:nvSpPr>
          <p:cNvPr id="5" name="Rectangle 4">
            <a:extLst>
              <a:ext uri="{FF2B5EF4-FFF2-40B4-BE49-F238E27FC236}">
                <a16:creationId xmlns:a16="http://schemas.microsoft.com/office/drawing/2014/main" id="{11B3433E-D9CB-4306-BBEB-E7F1DF794EA6}"/>
              </a:ext>
            </a:extLst>
          </p:cNvPr>
          <p:cNvSpPr/>
          <p:nvPr/>
        </p:nvSpPr>
        <p:spPr>
          <a:xfrm>
            <a:off x="474844" y="5248274"/>
            <a:ext cx="3767371" cy="878206"/>
          </a:xfrm>
          <a:prstGeom prst="rect">
            <a:avLst/>
          </a:prstGeom>
          <a:solidFill>
            <a:schemeClr val="bg1">
              <a:lumMod val="85000"/>
            </a:schemeClr>
          </a:solidFill>
        </p:spPr>
        <p:txBody>
          <a:bodyPr wrap="square">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2" panose="05020102010507070707" pitchFamily="18" charset="2"/>
              </a:rPr>
              <a:t></a:t>
            </a:r>
            <a:r>
              <a:rPr kumimoji="0" lang="en-GB" sz="1600" b="0" i="0" u="none" strike="noStrike" kern="120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Main survey question. </a:t>
            </a:r>
            <a:br>
              <a:rPr kumimoji="0" lang="en-GB" sz="1600" b="0" i="0" u="none" strike="noStrike" kern="120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br>
            <a:r>
              <a:rPr kumimoji="0" lang="en-GB" sz="1600" b="0" i="0" u="none" strike="noStrike" kern="1200" cap="none" spc="0" normalizeH="0" baseline="0" noProof="0">
                <a:ln>
                  <a:noFill/>
                </a:ln>
                <a:solidFill>
                  <a:srgbClr val="C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en-GB" sz="1600" b="0" i="0" u="none" strike="noStrike" kern="1200" cap="none" spc="0" normalizeH="0" baseline="0" noProof="0">
                <a:ln>
                  <a:noFill/>
                </a:ln>
                <a:solidFill>
                  <a:srgbClr val="C00000"/>
                </a:solidFill>
                <a:effectLst/>
                <a:uLnTx/>
                <a:uFillTx/>
                <a:latin typeface="Poppins" panose="00000500000000000000" pitchFamily="2" charset="0"/>
                <a:ea typeface="Calibri" panose="020F0502020204030204" pitchFamily="34" charset="0"/>
                <a:cs typeface="Poppins" panose="00000500000000000000" pitchFamily="2" charset="0"/>
              </a:rPr>
              <a:t> Priority question in main survey.  </a:t>
            </a:r>
            <a:r>
              <a:rPr kumimoji="0" lang="en-GB" sz="1600" b="0" i="0" u="none" strike="noStrike" kern="120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a:r>
            <a:br>
              <a:rPr kumimoji="0" lang="en-GB" sz="1600" b="0" i="0" u="none" strike="noStrike" kern="120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br>
            <a:r>
              <a:rPr kumimoji="0" lang="en-GB" sz="1600" b="0" i="0" u="none" strike="noStrike" kern="120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2" panose="05020102010507070707" pitchFamily="18" charset="2"/>
              </a:rPr>
              <a:t></a:t>
            </a:r>
            <a:r>
              <a:rPr kumimoji="0" lang="en-GB" sz="1600" b="0" i="0" u="none" strike="noStrike" kern="120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Optional question. </a:t>
            </a:r>
            <a:endParaRPr kumimoji="0" lang="en-US" sz="1600" b="0" i="0" u="none" strike="noStrike" kern="1200" cap="none" spc="0" normalizeH="0" baseline="0" noProof="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endParaRPr>
          </a:p>
        </p:txBody>
      </p:sp>
      <p:graphicFrame>
        <p:nvGraphicFramePr>
          <p:cNvPr id="3" name="Table 2">
            <a:extLst>
              <a:ext uri="{FF2B5EF4-FFF2-40B4-BE49-F238E27FC236}">
                <a16:creationId xmlns:a16="http://schemas.microsoft.com/office/drawing/2014/main" id="{0CE624A8-6F7F-41A8-9F35-CDE1B98FB222}"/>
              </a:ext>
            </a:extLst>
          </p:cNvPr>
          <p:cNvGraphicFramePr>
            <a:graphicFrameLocks noGrp="1"/>
          </p:cNvGraphicFramePr>
          <p:nvPr>
            <p:extLst>
              <p:ext uri="{D42A27DB-BD31-4B8C-83A1-F6EECF244321}">
                <p14:modId xmlns:p14="http://schemas.microsoft.com/office/powerpoint/2010/main" val="3207749175"/>
              </p:ext>
            </p:extLst>
          </p:nvPr>
        </p:nvGraphicFramePr>
        <p:xfrm>
          <a:off x="474845" y="1563623"/>
          <a:ext cx="9062347" cy="4562857"/>
        </p:xfrm>
        <a:graphic>
          <a:graphicData uri="http://schemas.openxmlformats.org/drawingml/2006/table">
            <a:tbl>
              <a:tblPr/>
              <a:tblGrid>
                <a:gridCol w="2264860">
                  <a:extLst>
                    <a:ext uri="{9D8B030D-6E8A-4147-A177-3AD203B41FA5}">
                      <a16:colId xmlns:a16="http://schemas.microsoft.com/office/drawing/2014/main" val="384577712"/>
                    </a:ext>
                  </a:extLst>
                </a:gridCol>
                <a:gridCol w="2265829">
                  <a:extLst>
                    <a:ext uri="{9D8B030D-6E8A-4147-A177-3AD203B41FA5}">
                      <a16:colId xmlns:a16="http://schemas.microsoft.com/office/drawing/2014/main" val="29714795"/>
                    </a:ext>
                  </a:extLst>
                </a:gridCol>
                <a:gridCol w="2265829">
                  <a:extLst>
                    <a:ext uri="{9D8B030D-6E8A-4147-A177-3AD203B41FA5}">
                      <a16:colId xmlns:a16="http://schemas.microsoft.com/office/drawing/2014/main" val="1728092648"/>
                    </a:ext>
                  </a:extLst>
                </a:gridCol>
                <a:gridCol w="2265829">
                  <a:extLst>
                    <a:ext uri="{9D8B030D-6E8A-4147-A177-3AD203B41FA5}">
                      <a16:colId xmlns:a16="http://schemas.microsoft.com/office/drawing/2014/main" val="2866899017"/>
                    </a:ext>
                  </a:extLst>
                </a:gridCol>
              </a:tblGrid>
              <a:tr h="348074">
                <a:tc>
                  <a:txBody>
                    <a:bodyPr/>
                    <a:lstStyle/>
                    <a:p>
                      <a:pPr marL="0" marR="0" algn="ctr">
                        <a:lnSpc>
                          <a:spcPct val="107000"/>
                        </a:lnSpc>
                        <a:spcBef>
                          <a:spcPts val="0"/>
                        </a:spcBef>
                        <a:spcAft>
                          <a:spcPts val="0"/>
                        </a:spcAft>
                      </a:pPr>
                      <a:r>
                        <a:rPr lang="en-GB" sz="1600" b="1">
                          <a:effectLst/>
                          <a:latin typeface="Calibri" panose="020F0502020204030204" pitchFamily="34" charset="0"/>
                          <a:ea typeface="Calibri" panose="020F0502020204030204" pitchFamily="34" charset="0"/>
                        </a:rPr>
                        <a:t>Thinking and feeling</a:t>
                      </a:r>
                      <a:endParaRPr lang="en-US" sz="1600">
                        <a:effectLst/>
                        <a:latin typeface="Calibri" panose="020F0502020204030204" pitchFamily="34" charset="0"/>
                        <a:ea typeface="Calibri" panose="020F0502020204030204" pitchFamily="34" charset="0"/>
                      </a:endParaRPr>
                    </a:p>
                  </a:txBody>
                  <a:tcPr marL="36195" marR="36195" marT="3619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699"/>
                    </a:solidFill>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Calibri" panose="020F0502020204030204" pitchFamily="34" charset="0"/>
                        </a:rPr>
                        <a:t>Motivation</a:t>
                      </a:r>
                      <a:endParaRPr lang="en-US" sz="1600">
                        <a:effectLst/>
                        <a:latin typeface="Calibri" panose="020F0502020204030204" pitchFamily="34" charset="0"/>
                        <a:ea typeface="Calibri" panose="020F0502020204030204" pitchFamily="34" charset="0"/>
                      </a:endParaRPr>
                    </a:p>
                  </a:txBody>
                  <a:tcPr marL="36195" marR="36195" marT="3619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EADAA"/>
                    </a:solidFill>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Calibri" panose="020F0502020204030204" pitchFamily="34" charset="0"/>
                        </a:rPr>
                        <a:t>Social processes</a:t>
                      </a:r>
                      <a:endParaRPr lang="en-US" sz="1600">
                        <a:effectLst/>
                        <a:latin typeface="Calibri" panose="020F0502020204030204" pitchFamily="34" charset="0"/>
                        <a:ea typeface="Calibri" panose="020F0502020204030204" pitchFamily="34" charset="0"/>
                      </a:endParaRPr>
                    </a:p>
                  </a:txBody>
                  <a:tcPr marL="36195" marR="36195" marT="3619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5E0B5"/>
                    </a:solidFill>
                  </a:tcPr>
                </a:tc>
                <a:tc>
                  <a:txBody>
                    <a:bodyPr/>
                    <a:lstStyle/>
                    <a:p>
                      <a:pPr marL="0" marR="0" algn="ctr">
                        <a:lnSpc>
                          <a:spcPct val="107000"/>
                        </a:lnSpc>
                        <a:spcBef>
                          <a:spcPts val="0"/>
                        </a:spcBef>
                        <a:spcAft>
                          <a:spcPts val="0"/>
                        </a:spcAft>
                      </a:pPr>
                      <a:r>
                        <a:rPr lang="en-GB" sz="1600" b="1">
                          <a:solidFill>
                            <a:srgbClr val="000000"/>
                          </a:solidFill>
                          <a:effectLst/>
                          <a:latin typeface="Calibri" panose="020F0502020204030204" pitchFamily="34" charset="0"/>
                          <a:ea typeface="Calibri" panose="020F0502020204030204" pitchFamily="34" charset="0"/>
                        </a:rPr>
                        <a:t>Practical issues</a:t>
                      </a:r>
                      <a:endParaRPr lang="en-US" sz="1600">
                        <a:effectLst/>
                        <a:latin typeface="Calibri" panose="020F0502020204030204" pitchFamily="34" charset="0"/>
                        <a:ea typeface="Calibri" panose="020F0502020204030204" pitchFamily="34" charset="0"/>
                      </a:endParaRPr>
                    </a:p>
                  </a:txBody>
                  <a:tcPr marL="36195" marR="36195" marT="3619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7E7"/>
                    </a:solidFill>
                  </a:tcPr>
                </a:tc>
                <a:extLst>
                  <a:ext uri="{0D108BD9-81ED-4DB2-BD59-A6C34878D82A}">
                    <a16:rowId xmlns:a16="http://schemas.microsoft.com/office/drawing/2014/main" val="4270459403"/>
                  </a:ext>
                </a:extLst>
              </a:tr>
              <a:tr h="521792">
                <a:tc>
                  <a:txBody>
                    <a:bodyPr/>
                    <a:lstStyle/>
                    <a:p>
                      <a:pPr marL="36830" marR="0">
                        <a:lnSpc>
                          <a:spcPct val="90000"/>
                        </a:lnSpc>
                        <a:spcBef>
                          <a:spcPts val="0"/>
                        </a:spcBef>
                        <a:spcAft>
                          <a:spcPts val="0"/>
                        </a:spcAft>
                      </a:pPr>
                      <a:r>
                        <a:rPr lang="en-GB" sz="1600">
                          <a:solidFill>
                            <a:srgbClr val="C00000"/>
                          </a:solidFill>
                          <a:effectLst/>
                          <a:latin typeface="Calibri" panose="020F0502020204030204" pitchFamily="34" charset="0"/>
                          <a:ea typeface="Calibri" panose="020F0502020204030204" pitchFamily="34" charset="0"/>
                          <a:sym typeface="Wingdings" panose="05000000000000000000" pitchFamily="2" charset="2"/>
                        </a:rPr>
                        <a:t></a:t>
                      </a:r>
                      <a:r>
                        <a:rPr lang="en-GB" sz="1600">
                          <a:solidFill>
                            <a:srgbClr val="C00000"/>
                          </a:solidFill>
                          <a:effectLst/>
                          <a:latin typeface="Calibri" panose="020F0502020204030204" pitchFamily="34" charset="0"/>
                          <a:ea typeface="Calibri" panose="020F0502020204030204" pitchFamily="34" charset="0"/>
                        </a:rPr>
                        <a:t> Confidence in COVID-19 vaccine benefits</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nSpc>
                          <a:spcPct val="90000"/>
                        </a:lnSpc>
                        <a:spcBef>
                          <a:spcPts val="0"/>
                        </a:spcBef>
                        <a:spcAft>
                          <a:spcPts val="0"/>
                        </a:spcAft>
                      </a:pPr>
                      <a:r>
                        <a:rPr lang="en-GB" sz="1600">
                          <a:solidFill>
                            <a:srgbClr val="C00000"/>
                          </a:solidFill>
                          <a:effectLst/>
                          <a:latin typeface="Calibri" panose="020F0502020204030204" pitchFamily="34" charset="0"/>
                          <a:ea typeface="Calibri" panose="020F0502020204030204" pitchFamily="34" charset="0"/>
                          <a:sym typeface="Wingdings" panose="05000000000000000000" pitchFamily="2" charset="2"/>
                        </a:rPr>
                        <a:t></a:t>
                      </a:r>
                      <a:r>
                        <a:rPr lang="en-GB" sz="1600">
                          <a:solidFill>
                            <a:srgbClr val="C00000"/>
                          </a:solidFill>
                          <a:effectLst/>
                          <a:latin typeface="Calibri" panose="020F0502020204030204" pitchFamily="34" charset="0"/>
                          <a:ea typeface="Calibri" panose="020F0502020204030204" pitchFamily="34" charset="0"/>
                        </a:rPr>
                        <a:t> Intention to get vaccinated</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nSpc>
                          <a:spcPct val="90000"/>
                        </a:lnSpc>
                        <a:spcBef>
                          <a:spcPts val="0"/>
                        </a:spcBef>
                        <a:spcAft>
                          <a:spcPts val="0"/>
                        </a:spcAft>
                      </a:pPr>
                      <a:r>
                        <a:rPr lang="en-GB" sz="1600">
                          <a:solidFill>
                            <a:srgbClr val="C00000"/>
                          </a:solidFill>
                          <a:effectLst/>
                          <a:latin typeface="Calibri" panose="020F0502020204030204" pitchFamily="34" charset="0"/>
                          <a:ea typeface="Calibri" panose="020F0502020204030204" pitchFamily="34" charset="0"/>
                          <a:sym typeface="Wingdings" panose="05000000000000000000" pitchFamily="2" charset="2"/>
                        </a:rPr>
                        <a:t></a:t>
                      </a:r>
                      <a:r>
                        <a:rPr lang="en-GB" sz="1600">
                          <a:solidFill>
                            <a:srgbClr val="C00000"/>
                          </a:solidFill>
                          <a:effectLst/>
                          <a:latin typeface="Calibri" panose="020F0502020204030204" pitchFamily="34" charset="0"/>
                          <a:ea typeface="Calibri" panose="020F0502020204030204" pitchFamily="34" charset="0"/>
                        </a:rPr>
                        <a:t> Family norms</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nSpc>
                          <a:spcPct val="90000"/>
                        </a:lnSpc>
                        <a:spcBef>
                          <a:spcPts val="0"/>
                        </a:spcBef>
                        <a:spcAft>
                          <a:spcPts val="0"/>
                        </a:spcAft>
                      </a:pPr>
                      <a:r>
                        <a:rPr lang="en-GB" sz="1600">
                          <a:solidFill>
                            <a:srgbClr val="C00000"/>
                          </a:solidFill>
                          <a:effectLst/>
                          <a:latin typeface="Calibri" panose="020F0502020204030204" pitchFamily="34" charset="0"/>
                          <a:ea typeface="Calibri" panose="020F0502020204030204" pitchFamily="34" charset="0"/>
                          <a:sym typeface="Wingdings" panose="05000000000000000000" pitchFamily="2" charset="2"/>
                        </a:rPr>
                        <a:t></a:t>
                      </a:r>
                      <a:r>
                        <a:rPr lang="en-GB" sz="1600">
                          <a:solidFill>
                            <a:srgbClr val="C00000"/>
                          </a:solidFill>
                          <a:effectLst/>
                          <a:latin typeface="Calibri" panose="020F0502020204030204" pitchFamily="34" charset="0"/>
                          <a:ea typeface="Calibri" panose="020F0502020204030204" pitchFamily="34" charset="0"/>
                        </a:rPr>
                        <a:t> Know where to get vaccination</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1088357"/>
                  </a:ext>
                </a:extLst>
              </a:tr>
              <a:tr h="586510">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Confidence in COVID-19 vaccine safety</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Vaccine confidence – brand </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Peer norms</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nSpc>
                          <a:spcPct val="90000"/>
                        </a:lnSpc>
                        <a:spcBef>
                          <a:spcPts val="0"/>
                        </a:spcBef>
                        <a:spcAft>
                          <a:spcPts val="0"/>
                        </a:spcAft>
                      </a:pPr>
                      <a:r>
                        <a:rPr lang="en-GB" sz="1600">
                          <a:solidFill>
                            <a:srgbClr val="C00000"/>
                          </a:solidFill>
                          <a:effectLst/>
                          <a:latin typeface="Calibri" panose="020F0502020204030204" pitchFamily="34" charset="0"/>
                          <a:ea typeface="Calibri" panose="020F0502020204030204" pitchFamily="34" charset="0"/>
                          <a:sym typeface="Wingdings" panose="05000000000000000000" pitchFamily="2" charset="2"/>
                        </a:rPr>
                        <a:t></a:t>
                      </a:r>
                      <a:r>
                        <a:rPr lang="en-GB" sz="1600">
                          <a:solidFill>
                            <a:srgbClr val="C00000"/>
                          </a:solidFill>
                          <a:effectLst/>
                          <a:latin typeface="Calibri" panose="020F0502020204030204" pitchFamily="34" charset="0"/>
                          <a:ea typeface="Calibri" panose="020F0502020204030204" pitchFamily="34" charset="0"/>
                        </a:rPr>
                        <a:t> Affordability</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669338"/>
                  </a:ext>
                </a:extLst>
              </a:tr>
              <a:tr h="774704">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COVID-19 vaccine –see friends and family</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Willingness to recommend vaccine to others</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Religious leader norms</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Received recall</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878371"/>
                  </a:ext>
                </a:extLst>
              </a:tr>
              <a:tr h="521792">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Perceived risk – self</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600">
                        <a:effectLst/>
                        <a:latin typeface="Calibri" panose="020F0502020204030204" pitchFamily="34" charset="0"/>
                      </a:endParaRPr>
                    </a:p>
                  </a:txBody>
                  <a:tcPr marL="36195" marR="3619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Community leader norms</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Ease of access</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778969"/>
                  </a:ext>
                </a:extLst>
              </a:tr>
              <a:tr h="521792">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Confidence in health workers</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600">
                        <a:effectLst/>
                        <a:latin typeface="Calibri" panose="020F0502020204030204" pitchFamily="34" charset="0"/>
                      </a:endParaRPr>
                    </a:p>
                  </a:txBody>
                  <a:tcPr marL="36195" marR="3619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Health worker recommendation</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Reasons for low ease of access</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5728326"/>
                  </a:ext>
                </a:extLst>
              </a:tr>
              <a:tr h="479001">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rPr>
                        <a:t> </a:t>
                      </a:r>
                      <a:endParaRPr lang="en-US" sz="1600">
                        <a:effectLst/>
                        <a:latin typeface="Calibri" panose="020F0502020204030204" pitchFamily="34" charset="0"/>
                        <a:ea typeface="Calibri" panose="020F0502020204030204" pitchFamily="34" charset="0"/>
                      </a:endParaRPr>
                    </a:p>
                  </a:txBody>
                  <a:tcPr marL="36195" marR="3619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rPr>
                        <a:t> </a:t>
                      </a:r>
                      <a:endParaRPr lang="en-US" sz="1600">
                        <a:effectLst/>
                        <a:latin typeface="Calibri" panose="020F0502020204030204" pitchFamily="34" charset="0"/>
                        <a:ea typeface="Calibri" panose="020F0502020204030204" pitchFamily="34" charset="0"/>
                      </a:endParaRPr>
                    </a:p>
                  </a:txBody>
                  <a:tcPr marL="36195" marR="3619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Workplace norms</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Service satisfaction</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2684015"/>
                  </a:ext>
                </a:extLst>
              </a:tr>
              <a:tr h="521792">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rPr>
                        <a:t> </a:t>
                      </a:r>
                      <a:endParaRPr lang="en-US" sz="1600">
                        <a:effectLst/>
                        <a:latin typeface="Calibri" panose="020F0502020204030204" pitchFamily="34" charset="0"/>
                        <a:ea typeface="Calibri" panose="020F0502020204030204" pitchFamily="34" charset="0"/>
                      </a:endParaRPr>
                    </a:p>
                  </a:txBody>
                  <a:tcPr marL="36195" marR="36195" marT="9525" marB="0" anchor="ctr">
                    <a:lnL>
                      <a:noFill/>
                    </a:lnL>
                    <a:lnR>
                      <a:noFill/>
                    </a:lnR>
                    <a:lnT>
                      <a:noFill/>
                    </a:lnT>
                    <a:lnB>
                      <a:noFill/>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rPr>
                        <a:t> </a:t>
                      </a:r>
                      <a:endParaRPr lang="en-US" sz="1600">
                        <a:effectLst/>
                        <a:latin typeface="Calibri" panose="020F0502020204030204" pitchFamily="34" charset="0"/>
                        <a:ea typeface="Calibri" panose="020F0502020204030204" pitchFamily="34" charset="0"/>
                      </a:endParaRPr>
                    </a:p>
                  </a:txBody>
                  <a:tcPr marL="36195" marR="3619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Gender equity – travel autonomy</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Service quality</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2066563"/>
                  </a:ext>
                </a:extLst>
              </a:tr>
              <a:tr h="287400">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rPr>
                        <a:t> </a:t>
                      </a:r>
                      <a:endParaRPr lang="en-US" sz="1600">
                        <a:effectLst/>
                        <a:latin typeface="Calibri" panose="020F0502020204030204" pitchFamily="34" charset="0"/>
                        <a:ea typeface="Calibri" panose="020F0502020204030204" pitchFamily="34" charset="0"/>
                      </a:endParaRPr>
                    </a:p>
                  </a:txBody>
                  <a:tcPr marL="36195" marR="36195" marT="9525" marB="0" anchor="ctr">
                    <a:lnL>
                      <a:noFill/>
                    </a:lnL>
                    <a:lnR>
                      <a:noFill/>
                    </a:lnR>
                    <a:lnT>
                      <a:noFill/>
                    </a:lnT>
                    <a:lnB>
                      <a:noFill/>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rPr>
                        <a:t> </a:t>
                      </a:r>
                      <a:endParaRPr lang="en-US" sz="1600">
                        <a:effectLst/>
                        <a:latin typeface="Calibri" panose="020F0502020204030204" pitchFamily="34" charset="0"/>
                        <a:ea typeface="Calibri" panose="020F0502020204030204" pitchFamily="34" charset="0"/>
                      </a:endParaRPr>
                    </a:p>
                  </a:txBody>
                  <a:tcPr marL="36195" marR="36195" marT="9525" marB="0" anchor="b">
                    <a:lnL>
                      <a:noFill/>
                    </a:lnL>
                    <a:lnR>
                      <a:noFill/>
                    </a:lnR>
                    <a:lnT>
                      <a:noFill/>
                    </a:lnT>
                    <a:lnB>
                      <a:noFill/>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rPr>
                        <a:t> </a:t>
                      </a:r>
                      <a:endParaRPr lang="en-US" sz="1600">
                        <a:effectLst/>
                        <a:latin typeface="Calibri" panose="020F0502020204030204" pitchFamily="34" charset="0"/>
                        <a:ea typeface="Calibri" panose="020F0502020204030204" pitchFamily="34" charset="0"/>
                      </a:endParaRPr>
                    </a:p>
                  </a:txBody>
                  <a:tcPr marL="36195" marR="3619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6830" marR="0">
                        <a:lnSpc>
                          <a:spcPct val="90000"/>
                        </a:lnSpc>
                        <a:spcBef>
                          <a:spcPts val="0"/>
                        </a:spcBef>
                        <a:spcAft>
                          <a:spcPts val="0"/>
                        </a:spcAft>
                      </a:pPr>
                      <a:r>
                        <a:rPr lang="en-GB" sz="1600">
                          <a:effectLst/>
                          <a:latin typeface="Calibri" panose="020F0502020204030204" pitchFamily="34" charset="0"/>
                          <a:ea typeface="Calibri" panose="020F0502020204030204" pitchFamily="34" charset="0"/>
                          <a:sym typeface="Wingdings 2" panose="05020102010507070707" pitchFamily="18" charset="2"/>
                        </a:rPr>
                        <a:t></a:t>
                      </a:r>
                      <a:r>
                        <a:rPr lang="en-GB" sz="1600">
                          <a:effectLst/>
                          <a:latin typeface="Calibri" panose="020F0502020204030204" pitchFamily="34" charset="0"/>
                          <a:ea typeface="Calibri" panose="020F0502020204030204" pitchFamily="34" charset="0"/>
                        </a:rPr>
                        <a:t> On-site vaccination</a:t>
                      </a:r>
                      <a:endParaRPr lang="en-US"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94092"/>
                  </a:ext>
                </a:extLst>
              </a:tr>
            </a:tbl>
          </a:graphicData>
        </a:graphic>
      </p:graphicFrame>
      <p:graphicFrame>
        <p:nvGraphicFramePr>
          <p:cNvPr id="6" name="Table 5">
            <a:extLst>
              <a:ext uri="{FF2B5EF4-FFF2-40B4-BE49-F238E27FC236}">
                <a16:creationId xmlns:a16="http://schemas.microsoft.com/office/drawing/2014/main" id="{2856347A-9308-4CBD-ADC4-8028F74B8559}"/>
              </a:ext>
            </a:extLst>
          </p:cNvPr>
          <p:cNvGraphicFramePr>
            <a:graphicFrameLocks noGrp="1"/>
          </p:cNvGraphicFramePr>
          <p:nvPr>
            <p:extLst>
              <p:ext uri="{D42A27DB-BD31-4B8C-83A1-F6EECF244321}">
                <p14:modId xmlns:p14="http://schemas.microsoft.com/office/powerpoint/2010/main" val="922252183"/>
              </p:ext>
            </p:extLst>
          </p:nvPr>
        </p:nvGraphicFramePr>
        <p:xfrm>
          <a:off x="9710166" y="1563623"/>
          <a:ext cx="1748574" cy="2890531"/>
        </p:xfrm>
        <a:graphic>
          <a:graphicData uri="http://schemas.openxmlformats.org/drawingml/2006/table">
            <a:tbl>
              <a:tblPr/>
              <a:tblGrid>
                <a:gridCol w="1748574">
                  <a:extLst>
                    <a:ext uri="{9D8B030D-6E8A-4147-A177-3AD203B41FA5}">
                      <a16:colId xmlns:a16="http://schemas.microsoft.com/office/drawing/2014/main" val="2431549007"/>
                    </a:ext>
                  </a:extLst>
                </a:gridCol>
              </a:tblGrid>
              <a:tr h="356617">
                <a:tc>
                  <a:txBody>
                    <a:bodyPr/>
                    <a:lstStyle/>
                    <a:p>
                      <a:pPr marL="0" marR="0" algn="ctr">
                        <a:lnSpc>
                          <a:spcPct val="107000"/>
                        </a:lnSpc>
                        <a:spcBef>
                          <a:spcPts val="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Demographics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2052" marR="22052" marT="22052"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6D6D6"/>
                    </a:solidFill>
                  </a:tcPr>
                </a:tc>
                <a:extLst>
                  <a:ext uri="{0D108BD9-81ED-4DB2-BD59-A6C34878D82A}">
                    <a16:rowId xmlns:a16="http://schemas.microsoft.com/office/drawing/2014/main" val="1064852398"/>
                  </a:ext>
                </a:extLst>
              </a:tr>
              <a:tr h="422319">
                <a:tc>
                  <a:txBody>
                    <a:bodyPr/>
                    <a:lstStyle/>
                    <a:p>
                      <a:pPr marL="36195" marR="0">
                        <a:lnSpc>
                          <a:spcPct val="107000"/>
                        </a:lnSpc>
                        <a:spcBef>
                          <a:spcPts val="100"/>
                        </a:spcBef>
                        <a:spcAft>
                          <a:spcPts val="100"/>
                        </a:spcAft>
                      </a:pPr>
                      <a:r>
                        <a:rPr lang="en-US" sz="1600">
                          <a:effectLst/>
                          <a:latin typeface="Calibri" panose="020F0502020204030204" pitchFamily="34" charset="0"/>
                          <a:ea typeface="Calibri" panose="020F0502020204030204" pitchFamily="34" charset="0"/>
                          <a:cs typeface="Times New Roman" panose="02020603050405020304" pitchFamily="18" charset="0"/>
                        </a:rPr>
                        <a:t>Age</a:t>
                      </a:r>
                    </a:p>
                  </a:txBody>
                  <a:tcPr marL="22052" marR="22052" marT="580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8785441"/>
                  </a:ext>
                </a:extLst>
              </a:tr>
              <a:tr h="422319">
                <a:tc>
                  <a:txBody>
                    <a:bodyPr/>
                    <a:lstStyle/>
                    <a:p>
                      <a:pPr marL="36195" marR="0">
                        <a:lnSpc>
                          <a:spcPct val="107000"/>
                        </a:lnSpc>
                        <a:spcBef>
                          <a:spcPts val="100"/>
                        </a:spcBef>
                        <a:spcAft>
                          <a:spcPts val="100"/>
                        </a:spcAft>
                      </a:pPr>
                      <a:r>
                        <a:rPr lang="en-US" sz="1600">
                          <a:effectLst/>
                          <a:latin typeface="Calibri" panose="020F0502020204030204" pitchFamily="34" charset="0"/>
                          <a:ea typeface="Calibri" panose="020F0502020204030204" pitchFamily="34" charset="0"/>
                          <a:cs typeface="Times New Roman" panose="02020603050405020304" pitchFamily="18" charset="0"/>
                        </a:rPr>
                        <a:t>Gender</a:t>
                      </a:r>
                    </a:p>
                  </a:txBody>
                  <a:tcPr marL="22052" marR="22052" marT="580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4143345"/>
                  </a:ext>
                </a:extLst>
              </a:tr>
              <a:tr h="422319">
                <a:tc>
                  <a:txBody>
                    <a:bodyPr/>
                    <a:lstStyle/>
                    <a:p>
                      <a:pPr marL="36195" marR="0">
                        <a:lnSpc>
                          <a:spcPct val="107000"/>
                        </a:lnSpc>
                        <a:spcBef>
                          <a:spcPts val="100"/>
                        </a:spcBef>
                        <a:spcAft>
                          <a:spcPts val="100"/>
                        </a:spcAft>
                      </a:pPr>
                      <a:r>
                        <a:rPr lang="en-US" sz="1600">
                          <a:effectLst/>
                          <a:latin typeface="Calibri" panose="020F0502020204030204" pitchFamily="34" charset="0"/>
                          <a:ea typeface="Calibri" panose="020F0502020204030204" pitchFamily="34" charset="0"/>
                          <a:cs typeface="Times New Roman" panose="02020603050405020304" pitchFamily="18" charset="0"/>
                        </a:rPr>
                        <a:t>Occupation</a:t>
                      </a:r>
                    </a:p>
                  </a:txBody>
                  <a:tcPr marL="22052" marR="22052" marT="580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6168446"/>
                  </a:ext>
                </a:extLst>
              </a:tr>
              <a:tr h="422319">
                <a:tc>
                  <a:txBody>
                    <a:bodyPr/>
                    <a:lstStyle/>
                    <a:p>
                      <a:pPr marL="36195" marR="0">
                        <a:lnSpc>
                          <a:spcPct val="107000"/>
                        </a:lnSpc>
                        <a:spcBef>
                          <a:spcPts val="100"/>
                        </a:spcBef>
                        <a:spcAft>
                          <a:spcPts val="100"/>
                        </a:spcAft>
                      </a:pPr>
                      <a:r>
                        <a:rPr lang="en-US" sz="1600">
                          <a:effectLst/>
                          <a:latin typeface="Calibri" panose="020F0502020204030204" pitchFamily="34" charset="0"/>
                          <a:ea typeface="Calibri" panose="020F0502020204030204" pitchFamily="34" charset="0"/>
                          <a:cs typeface="Times New Roman" panose="02020603050405020304" pitchFamily="18" charset="0"/>
                        </a:rPr>
                        <a:t>*Health worker role</a:t>
                      </a:r>
                    </a:p>
                  </a:txBody>
                  <a:tcPr marL="22052" marR="22052" marT="580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7128188"/>
                  </a:ext>
                </a:extLst>
              </a:tr>
              <a:tr h="422319">
                <a:tc>
                  <a:txBody>
                    <a:bodyPr/>
                    <a:lstStyle/>
                    <a:p>
                      <a:pPr marL="36195" marR="0">
                        <a:lnSpc>
                          <a:spcPct val="107000"/>
                        </a:lnSpc>
                        <a:spcBef>
                          <a:spcPts val="100"/>
                        </a:spcBef>
                        <a:spcAft>
                          <a:spcPts val="100"/>
                        </a:spcAft>
                      </a:pPr>
                      <a:r>
                        <a:rPr lang="en-US" sz="1600">
                          <a:effectLst/>
                          <a:latin typeface="Calibri" panose="020F0502020204030204" pitchFamily="34" charset="0"/>
                          <a:ea typeface="Calibri" panose="020F0502020204030204" pitchFamily="34" charset="0"/>
                          <a:cs typeface="Times New Roman" panose="02020603050405020304" pitchFamily="18" charset="0"/>
                        </a:rPr>
                        <a:t>COVID-19 risk</a:t>
                      </a:r>
                    </a:p>
                  </a:txBody>
                  <a:tcPr marL="22052" marR="22052" marT="580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593007"/>
                  </a:ext>
                </a:extLst>
              </a:tr>
              <a:tr h="422319">
                <a:tc>
                  <a:txBody>
                    <a:bodyPr/>
                    <a:lstStyle/>
                    <a:p>
                      <a:pPr marL="36195" marR="0">
                        <a:lnSpc>
                          <a:spcPct val="107000"/>
                        </a:lnSpc>
                        <a:spcBef>
                          <a:spcPts val="100"/>
                        </a:spcBef>
                        <a:spcAft>
                          <a:spcPts val="100"/>
                        </a:spcAft>
                      </a:pPr>
                      <a:r>
                        <a:rPr lang="en-US" sz="1600">
                          <a:effectLst/>
                          <a:latin typeface="Calibri" panose="020F0502020204030204" pitchFamily="34" charset="0"/>
                          <a:ea typeface="Calibri" panose="020F0502020204030204" pitchFamily="34" charset="0"/>
                          <a:cs typeface="Times New Roman" panose="02020603050405020304" pitchFamily="18" charset="0"/>
                        </a:rPr>
                        <a:t>COVID-19 diagnosis</a:t>
                      </a:r>
                    </a:p>
                  </a:txBody>
                  <a:tcPr marL="22052" marR="22052" marT="580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765865"/>
                  </a:ext>
                </a:extLst>
              </a:tr>
            </a:tbl>
          </a:graphicData>
        </a:graphic>
      </p:graphicFrame>
      <p:sp>
        <p:nvSpPr>
          <p:cNvPr id="7" name="Rectangle 6">
            <a:extLst>
              <a:ext uri="{FF2B5EF4-FFF2-40B4-BE49-F238E27FC236}">
                <a16:creationId xmlns:a16="http://schemas.microsoft.com/office/drawing/2014/main" id="{5B10B108-B560-4D57-93F7-D8FF7D6C3639}"/>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899197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pQE114lM2e6aL9q9.XnE3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QE114lM2e6aL9q9.XnE3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pQE114lM2e6aL9q9.XnE3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BCG Grid 16:9">
  <a:themeElements>
    <a:clrScheme name="WHO Grid">
      <a:dk1>
        <a:srgbClr val="000000"/>
      </a:dk1>
      <a:lt1>
        <a:sysClr val="window" lastClr="FFFFFF"/>
      </a:lt1>
      <a:dk2>
        <a:srgbClr val="04A4EC"/>
      </a:dk2>
      <a:lt2>
        <a:srgbClr val="F2F2F2"/>
      </a:lt2>
      <a:accent1>
        <a:srgbClr val="00244C"/>
      </a:accent1>
      <a:accent2>
        <a:srgbClr val="0373A5"/>
      </a:accent2>
      <a:accent3>
        <a:srgbClr val="FFFF00"/>
      </a:accent3>
      <a:accent4>
        <a:srgbClr val="60CCFC"/>
      </a:accent4>
      <a:accent5>
        <a:srgbClr val="6E6F73"/>
      </a:accent5>
      <a:accent6>
        <a:srgbClr val="8064A2"/>
      </a:accent6>
      <a:hlink>
        <a:srgbClr val="C0504D"/>
      </a:hlink>
      <a:folHlink>
        <a:srgbClr val="C967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2.xml><?xml version="1.0" encoding="utf-8"?>
<a:theme xmlns:a="http://schemas.openxmlformats.org/drawingml/2006/main" name="4_WHO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Theme" id="{5A8AE9AC-0F54-4097-AC5A-4D9BE7D0F3ED}" vid="{44BB6FC6-FDA8-4EB4-AC32-A7648F39BCDE}"/>
    </a:ext>
  </a:extLst>
</a:theme>
</file>

<file path=ppt/theme/theme13.xml><?xml version="1.0" encoding="utf-8"?>
<a:theme xmlns:a="http://schemas.openxmlformats.org/drawingml/2006/main" name="8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o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id="{ED283507-022C-4AFB-8DB8-6A65F288318D}" vid="{C92EE467-3FFC-4B1E-B56A-E5440EA1A7C1}"/>
    </a:ext>
  </a:extLst>
</a:theme>
</file>

<file path=ppt/theme/theme15.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16.xml><?xml version="1.0" encoding="utf-8"?>
<a:theme xmlns:a="http://schemas.openxmlformats.org/drawingml/2006/main" name="1_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WHO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Theme" id="{5A8AE9AC-0F54-4097-AC5A-4D9BE7D0F3ED}" vid="{44BB6FC6-FDA8-4EB4-AC32-A7648F39BCDE}"/>
    </a:ext>
  </a:extLst>
</a:theme>
</file>

<file path=ppt/theme/theme4.xml><?xml version="1.0" encoding="utf-8"?>
<a:theme xmlns:a="http://schemas.openxmlformats.org/drawingml/2006/main" name="4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WHO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Theme" id="{5A8AE9AC-0F54-4097-AC5A-4D9BE7D0F3ED}" vid="{44BB6FC6-FDA8-4EB4-AC32-A7648F39BCDE}"/>
    </a:ext>
  </a:extLst>
</a:theme>
</file>

<file path=ppt/theme/theme7.xml><?xml version="1.0" encoding="utf-8"?>
<a:theme xmlns:a="http://schemas.openxmlformats.org/drawingml/2006/main" name="6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CG Grid 16:9">
  <a:themeElements>
    <a:clrScheme name="WHO Grid">
      <a:dk1>
        <a:srgbClr val="000000"/>
      </a:dk1>
      <a:lt1>
        <a:sysClr val="window" lastClr="FFFFFF"/>
      </a:lt1>
      <a:dk2>
        <a:srgbClr val="04A4EC"/>
      </a:dk2>
      <a:lt2>
        <a:srgbClr val="F2F2F2"/>
      </a:lt2>
      <a:accent1>
        <a:srgbClr val="00244C"/>
      </a:accent1>
      <a:accent2>
        <a:srgbClr val="0373A5"/>
      </a:accent2>
      <a:accent3>
        <a:srgbClr val="FFFF00"/>
      </a:accent3>
      <a:accent4>
        <a:srgbClr val="60CCFC"/>
      </a:accent4>
      <a:accent5>
        <a:srgbClr val="6E6F73"/>
      </a:accent5>
      <a:accent6>
        <a:srgbClr val="8064A2"/>
      </a:accent6>
      <a:hlink>
        <a:srgbClr val="C0504D"/>
      </a:hlink>
      <a:folHlink>
        <a:srgbClr val="C967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9.xml><?xml version="1.0" encoding="utf-8"?>
<a:theme xmlns:a="http://schemas.openxmlformats.org/drawingml/2006/main" name="1_BCG Grid 16:9">
  <a:themeElements>
    <a:clrScheme name="WHO Grid">
      <a:dk1>
        <a:srgbClr val="000000"/>
      </a:dk1>
      <a:lt1>
        <a:sysClr val="window" lastClr="FFFFFF"/>
      </a:lt1>
      <a:dk2>
        <a:srgbClr val="04A4EC"/>
      </a:dk2>
      <a:lt2>
        <a:srgbClr val="F2F2F2"/>
      </a:lt2>
      <a:accent1>
        <a:srgbClr val="00244C"/>
      </a:accent1>
      <a:accent2>
        <a:srgbClr val="0373A5"/>
      </a:accent2>
      <a:accent3>
        <a:srgbClr val="FFFF00"/>
      </a:accent3>
      <a:accent4>
        <a:srgbClr val="60CCFC"/>
      </a:accent4>
      <a:accent5>
        <a:srgbClr val="6E6F73"/>
      </a:accent5>
      <a:accent6>
        <a:srgbClr val="8064A2"/>
      </a:accent6>
      <a:hlink>
        <a:srgbClr val="C0504D"/>
      </a:hlink>
      <a:folHlink>
        <a:srgbClr val="C967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23F37193D1FD4FA7C5F6B177ACE71D" ma:contentTypeVersion="13" ma:contentTypeDescription="Create a new document." ma:contentTypeScope="" ma:versionID="b6e029c6dc5170c7c83791f3328202d9">
  <xsd:schema xmlns:xsd="http://www.w3.org/2001/XMLSchema" xmlns:xs="http://www.w3.org/2001/XMLSchema" xmlns:p="http://schemas.microsoft.com/office/2006/metadata/properties" xmlns:ns3="3fb5d5a2-0b37-4838-a1be-c0974a47b168" xmlns:ns4="af0841bf-f90a-49f0-bd25-52494efc7298" targetNamespace="http://schemas.microsoft.com/office/2006/metadata/properties" ma:root="true" ma:fieldsID="5f3fe9b5c45c5b1095ef9a1b72f34c3e" ns3:_="" ns4:_="">
    <xsd:import namespace="3fb5d5a2-0b37-4838-a1be-c0974a47b168"/>
    <xsd:import namespace="af0841bf-f90a-49f0-bd25-52494efc729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5d5a2-0b37-4838-a1be-c0974a47b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0841bf-f90a-49f0-bd25-52494efc729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3E72A7-750E-4741-8AE5-38F45F6130BE}">
  <ds:schemaRefs>
    <ds:schemaRef ds:uri="3fb5d5a2-0b37-4838-a1be-c0974a47b168"/>
    <ds:schemaRef ds:uri="af0841bf-f90a-49f0-bd25-52494efc729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FAE1842-DED4-4353-BF77-D6BA4F588097}">
  <ds:schemaRefs>
    <ds:schemaRef ds:uri="3fb5d5a2-0b37-4838-a1be-c0974a47b168"/>
    <ds:schemaRef ds:uri="af0841bf-f90a-49f0-bd25-52494efc72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D203CD2-F9D7-4440-B2B4-16AB23698E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TotalTime>
  <Words>2558</Words>
  <Application>Microsoft Office PowerPoint</Application>
  <PresentationFormat>Widescreen</PresentationFormat>
  <Paragraphs>442</Paragraphs>
  <Slides>24</Slides>
  <Notes>2</Notes>
  <HiddenSlides>0</HiddenSlides>
  <MMClips>0</MMClips>
  <ScaleCrop>false</ScaleCrop>
  <HeadingPairs>
    <vt:vector size="8" baseType="variant">
      <vt:variant>
        <vt:lpstr>Fonts Used</vt:lpstr>
      </vt:variant>
      <vt:variant>
        <vt:i4>20</vt:i4>
      </vt:variant>
      <vt:variant>
        <vt:lpstr>Theme</vt:lpstr>
      </vt:variant>
      <vt:variant>
        <vt:i4>16</vt:i4>
      </vt:variant>
      <vt:variant>
        <vt:lpstr>Embedded OLE Servers</vt:lpstr>
      </vt:variant>
      <vt:variant>
        <vt:i4>2</vt:i4>
      </vt:variant>
      <vt:variant>
        <vt:lpstr>Slide Titles</vt:lpstr>
      </vt:variant>
      <vt:variant>
        <vt:i4>24</vt:i4>
      </vt:variant>
    </vt:vector>
  </HeadingPairs>
  <TitlesOfParts>
    <vt:vector size="62" baseType="lpstr">
      <vt:lpstr>Poppins</vt:lpstr>
      <vt:lpstr>Helvetica</vt:lpstr>
      <vt:lpstr>Calibri Light</vt:lpstr>
      <vt:lpstr>Catamaran Thin</vt:lpstr>
      <vt:lpstr>Roboto Light</vt:lpstr>
      <vt:lpstr>Aharoni</vt:lpstr>
      <vt:lpstr>Lucida Grande</vt:lpstr>
      <vt:lpstr>Times New Roman</vt:lpstr>
      <vt:lpstr>Ebrima</vt:lpstr>
      <vt:lpstr>Roboto Medium</vt:lpstr>
      <vt:lpstr>Poppins Light</vt:lpstr>
      <vt:lpstr>Cambria</vt:lpstr>
      <vt:lpstr>Courier New</vt:lpstr>
      <vt:lpstr>Arial</vt:lpstr>
      <vt:lpstr>Wingdings 2</vt:lpstr>
      <vt:lpstr>Poppins ExtraBold</vt:lpstr>
      <vt:lpstr>Wingdings</vt:lpstr>
      <vt:lpstr>Trebuchet MS</vt:lpstr>
      <vt:lpstr>Arial Black</vt:lpstr>
      <vt:lpstr>Calibri</vt:lpstr>
      <vt:lpstr>2_Office Theme</vt:lpstr>
      <vt:lpstr>3_Office Theme</vt:lpstr>
      <vt:lpstr>2_WHO Theme</vt:lpstr>
      <vt:lpstr>4_Office Theme</vt:lpstr>
      <vt:lpstr>5_Office Theme</vt:lpstr>
      <vt:lpstr>3_WHO Theme</vt:lpstr>
      <vt:lpstr>6_Office Theme</vt:lpstr>
      <vt:lpstr>BCG Grid 16:9</vt:lpstr>
      <vt:lpstr>1_BCG Grid 16:9</vt:lpstr>
      <vt:lpstr>7_Office Theme</vt:lpstr>
      <vt:lpstr>2_BCG Grid 16:9</vt:lpstr>
      <vt:lpstr>4_WHO Theme</vt:lpstr>
      <vt:lpstr>8_Office Theme</vt:lpstr>
      <vt:lpstr>comp</vt:lpstr>
      <vt:lpstr>comp training ppt theme</vt:lpstr>
      <vt:lpstr>1_comp training ppt theme</vt:lpstr>
      <vt:lpstr>think-cell Slide</vt:lpstr>
      <vt:lpstr>Diapositive think-cell</vt:lpstr>
      <vt:lpstr>Increasing vaccine demand and uptake Behavioural and social drivers of vaccination</vt:lpstr>
      <vt:lpstr>Learning objectives</vt:lpstr>
      <vt:lpstr>The context </vt:lpstr>
      <vt:lpstr>What are we measuring?</vt:lpstr>
      <vt:lpstr>What about hesitancy?</vt:lpstr>
      <vt:lpstr>What tools and guidance are available?</vt:lpstr>
      <vt:lpstr>Why measure BeSD?</vt:lpstr>
      <vt:lpstr>How were the tools developed? (2019-2021) </vt:lpstr>
      <vt:lpstr>Summary of all topics measured: COVID-19 vaccination survey </vt:lpstr>
      <vt:lpstr>Priority indicators for routine M&amp;E (with questions)</vt:lpstr>
      <vt:lpstr>Priority indicators for routine M&amp;E (with questions)</vt:lpstr>
      <vt:lpstr>PowerPoint Presentation</vt:lpstr>
      <vt:lpstr>PowerPoint Presentation</vt:lpstr>
      <vt:lpstr>Congo Republic: Rapid data collection</vt:lpstr>
      <vt:lpstr>Moving from data to action: Promising interventions by BeSD domain to guide planning </vt:lpstr>
      <vt:lpstr>Strong emphasis on M&amp;E of interventions  for continuous learning</vt:lpstr>
      <vt:lpstr>SAGE conclusions and recommendations: </vt:lpstr>
      <vt:lpstr>Steps to use BeSD for local data?</vt:lpstr>
      <vt:lpstr>Research top tips</vt:lpstr>
      <vt:lpstr>Need more information?</vt:lpstr>
      <vt:lpstr>Thank you</vt:lpstr>
      <vt:lpstr>PowerPoint Presentation</vt:lpstr>
      <vt:lpstr>Group exercise  (20 mins total)</vt:lpstr>
      <vt:lpstr>Quiz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Benedikt Fischer</dc:creator>
  <cp:lastModifiedBy>Crystal Bruce</cp:lastModifiedBy>
  <cp:revision>26</cp:revision>
  <cp:lastPrinted>2019-09-17T11:05:00Z</cp:lastPrinted>
  <dcterms:created xsi:type="dcterms:W3CDTF">2016-09-26T17:27:22Z</dcterms:created>
  <dcterms:modified xsi:type="dcterms:W3CDTF">2022-07-19T20:07:21Z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0x0101001323F37193D1FD4FA7C5F6B177ACE71D</vt:lpwstr>
  </property>
  <property fmtid="{D5CDD505-2E9C-101B-9397-08002B2CF9AE}" pid="3" name="MSIP_Label_7b94a7b8-f06c-4dfe-bdcc-9b548fd58c31_Enabled">
    <vt:lpwstr>true</vt:lpwstr>
  </property>
  <property fmtid="{D5CDD505-2E9C-101B-9397-08002B2CF9AE}" pid="4" name="MSIP_Label_7b94a7b8-f06c-4dfe-bdcc-9b548fd58c31_SetDate">
    <vt:lpwstr>2022-06-01T04:36:10Z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ff546eaa-4d31-4b07-a9d6-e6e45dac1433</vt:lpwstr>
  </property>
  <property fmtid="{D5CDD505-2E9C-101B-9397-08002B2CF9AE}" pid="9" name="MSIP_Label_7b94a7b8-f06c-4dfe-bdcc-9b548fd58c31_ContentBits">
    <vt:lpwstr>0</vt:lpwstr>
  </property>
</Properties>
</file>