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 id="2147483708" r:id="rId3"/>
  </p:sldMasterIdLst>
  <p:notesMasterIdLst>
    <p:notesMasterId r:id="rId44"/>
  </p:notesMasterIdLst>
  <p:sldIdLst>
    <p:sldId id="268" r:id="rId4"/>
    <p:sldId id="281" r:id="rId5"/>
    <p:sldId id="282" r:id="rId6"/>
    <p:sldId id="287" r:id="rId7"/>
    <p:sldId id="318" r:id="rId8"/>
    <p:sldId id="289" r:id="rId9"/>
    <p:sldId id="314" r:id="rId10"/>
    <p:sldId id="292" r:id="rId11"/>
    <p:sldId id="316" r:id="rId12"/>
    <p:sldId id="317"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291" r:id="rId39"/>
    <p:sldId id="344" r:id="rId40"/>
    <p:sldId id="346" r:id="rId41"/>
    <p:sldId id="306" r:id="rId42"/>
    <p:sldId id="345"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Lucida Handwriting" panose="03010101010101010101" pitchFamily="66" charset="0"/>
      <p:regular r:id="rId51"/>
    </p:embeddedFont>
    <p:embeddedFont>
      <p:font typeface="Poppins" panose="00000500000000000000" pitchFamily="2" charset="0"/>
      <p:regular r:id="rId52"/>
      <p:bold r:id="rId53"/>
      <p:italic r:id="rId54"/>
      <p:boldItalic r:id="rId55"/>
    </p:embeddedFont>
    <p:embeddedFont>
      <p:font typeface="Poppins ExtraBold" panose="00000900000000000000" pitchFamily="2" charset="0"/>
      <p:regular r:id="rId56"/>
      <p:bold r:id="rId57"/>
      <p:italic r:id="rId58"/>
      <p:boldItalic r:id="rId59"/>
    </p:embeddedFont>
    <p:embeddedFont>
      <p:font typeface="Poppins Light" panose="00000400000000000000" pitchFamily="2" charset="0"/>
      <p:regular r:id="rId60"/>
      <p:italic r:id="rId61"/>
    </p:embeddedFont>
    <p:embeddedFont>
      <p:font typeface="Tenorite" panose="00000500000000000000"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999B"/>
    <a:srgbClr val="0B81D5"/>
    <a:srgbClr val="FDD92D"/>
    <a:srgbClr val="032B43"/>
    <a:srgbClr val="FC7A1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6A917-C873-43B5-8ED8-AE6E7A9111D3}" v="10" dt="2022-07-05T07:08:27.097"/>
    <p1510:client id="{6782656E-3D96-4A0C-AC36-A0BE9D406953}" v="21" dt="2022-07-21T17:21:09.633"/>
    <p1510:client id="{7D350D76-74B0-4461-98AA-DC95D4AE50CA}" v="6" dt="2022-07-05T18:02:46.358"/>
    <p1510:client id="{85E3CE4F-C0AA-4B7D-865D-7A0F682135A4}" v="4" dt="2022-07-04T18:08:29.326"/>
    <p1510:client id="{9C5CCFB5-6DC3-424B-BD7B-5F3EAAC82204}" v="174" dt="2022-07-21T18:09:38.370"/>
    <p1510:client id="{A0EA79A6-759A-4A2E-9DBB-8E339D44F6C9}" v="108" dt="2022-07-05T11:46:54.800"/>
    <p1510:client id="{A6D4F733-BEE4-47E8-9767-9CB07C4AF1D5}" v="1" dt="2022-07-05T02:09:15.068"/>
    <p1510:client id="{D7AF03BC-B029-490E-9777-267829FDBA78}" v="5" dt="2022-07-05T07:33:10.156"/>
    <p1510:client id="{E31E9ED7-0015-40BB-882C-89F8B7E1C608}" v="3" dt="2022-07-05T20:14:35.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4" d="100"/>
          <a:sy n="24" d="100"/>
        </p:scale>
        <p:origin x="708"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font" Target="fonts/font18.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6.fntdata"/><Relationship Id="rId55"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oim" userId="6d86ea8e5704f9b3" providerId="Windows Live" clId="Web-{14F6A917-C873-43B5-8ED8-AE6E7A9111D3}"/>
    <pc:docChg chg="modSld">
      <pc:chgData name="Sarah Boim" userId="6d86ea8e5704f9b3" providerId="Windows Live" clId="Web-{14F6A917-C873-43B5-8ED8-AE6E7A9111D3}" dt="2022-07-05T07:08:26.988" v="7" actId="20577"/>
      <pc:docMkLst>
        <pc:docMk/>
      </pc:docMkLst>
      <pc:sldChg chg="modSp">
        <pc:chgData name="Sarah Boim" userId="6d86ea8e5704f9b3" providerId="Windows Live" clId="Web-{14F6A917-C873-43B5-8ED8-AE6E7A9111D3}" dt="2022-07-05T07:08:26.988" v="7" actId="20577"/>
        <pc:sldMkLst>
          <pc:docMk/>
          <pc:sldMk cId="1305716772" sldId="330"/>
        </pc:sldMkLst>
        <pc:spChg chg="mod">
          <ac:chgData name="Sarah Boim" userId="6d86ea8e5704f9b3" providerId="Windows Live" clId="Web-{14F6A917-C873-43B5-8ED8-AE6E7A9111D3}" dt="2022-07-05T07:08:26.988" v="7" actId="20577"/>
          <ac:spMkLst>
            <pc:docMk/>
            <pc:sldMk cId="1305716772" sldId="330"/>
            <ac:spMk id="2" creationId="{256F3AF3-FC97-4F0B-BA68-00285C95B89C}"/>
          </ac:spMkLst>
        </pc:spChg>
      </pc:sldChg>
    </pc:docChg>
  </pc:docChgLst>
  <pc:docChgLst>
    <pc:chgData name="Tina Purnat" userId="9f4bc3107673e8d3" providerId="LiveId" clId="{A0EA79A6-759A-4A2E-9DBB-8E339D44F6C9}"/>
    <pc:docChg chg="undo custSel modSld">
      <pc:chgData name="Tina Purnat" userId="9f4bc3107673e8d3" providerId="LiveId" clId="{A0EA79A6-759A-4A2E-9DBB-8E339D44F6C9}" dt="2022-07-05T15:07:47.728" v="113" actId="20577"/>
      <pc:docMkLst>
        <pc:docMk/>
      </pc:docMkLst>
      <pc:sldChg chg="modSp mod">
        <pc:chgData name="Tina Purnat" userId="9f4bc3107673e8d3" providerId="LiveId" clId="{A0EA79A6-759A-4A2E-9DBB-8E339D44F6C9}" dt="2022-07-05T15:07:47.728" v="113" actId="20577"/>
        <pc:sldMkLst>
          <pc:docMk/>
          <pc:sldMk cId="2703737329" sldId="281"/>
        </pc:sldMkLst>
        <pc:spChg chg="mod">
          <ac:chgData name="Tina Purnat" userId="9f4bc3107673e8d3" providerId="LiveId" clId="{A0EA79A6-759A-4A2E-9DBB-8E339D44F6C9}" dt="2022-07-05T11:45:37.252" v="101" actId="1076"/>
          <ac:spMkLst>
            <pc:docMk/>
            <pc:sldMk cId="2703737329" sldId="281"/>
            <ac:spMk id="2" creationId="{7E4163C3-3D49-14F0-103B-C4A6893E031E}"/>
          </ac:spMkLst>
        </pc:spChg>
        <pc:spChg chg="mod">
          <ac:chgData name="Tina Purnat" userId="9f4bc3107673e8d3" providerId="LiveId" clId="{A0EA79A6-759A-4A2E-9DBB-8E339D44F6C9}" dt="2022-07-05T15:07:47.728" v="113" actId="20577"/>
          <ac:spMkLst>
            <pc:docMk/>
            <pc:sldMk cId="2703737329" sldId="281"/>
            <ac:spMk id="3" creationId="{9D3EA595-A8CD-93D4-4CA6-88E1FB657A63}"/>
          </ac:spMkLst>
        </pc:spChg>
      </pc:sldChg>
    </pc:docChg>
  </pc:docChgLst>
  <pc:docChgLst>
    <pc:chgData name="Crystal Bruce" userId="14427a4ffe69d2bf" providerId="Windows Live" clId="Web-{1CA20BCD-B18A-4F62-8923-B36E14CB9765}"/>
    <pc:docChg chg="addSld delSld modSld">
      <pc:chgData name="Crystal Bruce" userId="14427a4ffe69d2bf" providerId="Windows Live" clId="Web-{1CA20BCD-B18A-4F62-8923-B36E14CB9765}" dt="2022-06-22T13:07:01.161" v="155" actId="1076"/>
      <pc:docMkLst>
        <pc:docMk/>
      </pc:docMkLst>
      <pc:sldChg chg="modSp">
        <pc:chgData name="Crystal Bruce" userId="14427a4ffe69d2bf" providerId="Windows Live" clId="Web-{1CA20BCD-B18A-4F62-8923-B36E14CB9765}" dt="2022-06-22T12:39:06.926" v="4" actId="20577"/>
        <pc:sldMkLst>
          <pc:docMk/>
          <pc:sldMk cId="2703737329" sldId="281"/>
        </pc:sldMkLst>
        <pc:spChg chg="mod">
          <ac:chgData name="Crystal Bruce" userId="14427a4ffe69d2bf" providerId="Windows Live" clId="Web-{1CA20BCD-B18A-4F62-8923-B36E14CB9765}" dt="2022-06-22T12:38:15.268" v="2" actId="14100"/>
          <ac:spMkLst>
            <pc:docMk/>
            <pc:sldMk cId="2703737329" sldId="281"/>
            <ac:spMk id="2" creationId="{7E4163C3-3D49-14F0-103B-C4A6893E031E}"/>
          </ac:spMkLst>
        </pc:spChg>
        <pc:spChg chg="mod">
          <ac:chgData name="Crystal Bruce" userId="14427a4ffe69d2bf" providerId="Windows Live" clId="Web-{1CA20BCD-B18A-4F62-8923-B36E14CB9765}" dt="2022-06-22T12:39:06.926" v="4" actId="20577"/>
          <ac:spMkLst>
            <pc:docMk/>
            <pc:sldMk cId="2703737329" sldId="281"/>
            <ac:spMk id="3" creationId="{9D3EA595-A8CD-93D4-4CA6-88E1FB657A63}"/>
          </ac:spMkLst>
        </pc:spChg>
      </pc:sldChg>
      <pc:sldChg chg="modSp">
        <pc:chgData name="Crystal Bruce" userId="14427a4ffe69d2bf" providerId="Windows Live" clId="Web-{1CA20BCD-B18A-4F62-8923-B36E14CB9765}" dt="2022-06-22T12:40:42.241" v="9" actId="20577"/>
        <pc:sldMkLst>
          <pc:docMk/>
          <pc:sldMk cId="3515881886" sldId="282"/>
        </pc:sldMkLst>
        <pc:spChg chg="mod">
          <ac:chgData name="Crystal Bruce" userId="14427a4ffe69d2bf" providerId="Windows Live" clId="Web-{1CA20BCD-B18A-4F62-8923-B36E14CB9765}" dt="2022-06-22T12:40:42.241" v="9" actId="20577"/>
          <ac:spMkLst>
            <pc:docMk/>
            <pc:sldMk cId="3515881886" sldId="282"/>
            <ac:spMk id="3" creationId="{26378129-94CA-2F96-A1FE-52359FF42BFD}"/>
          </ac:spMkLst>
        </pc:spChg>
      </pc:sldChg>
      <pc:sldChg chg="modSp">
        <pc:chgData name="Crystal Bruce" userId="14427a4ffe69d2bf" providerId="Windows Live" clId="Web-{1CA20BCD-B18A-4F62-8923-B36E14CB9765}" dt="2022-06-22T12:43:20.261" v="59" actId="20577"/>
        <pc:sldMkLst>
          <pc:docMk/>
          <pc:sldMk cId="2498420528" sldId="287"/>
        </pc:sldMkLst>
        <pc:spChg chg="mod">
          <ac:chgData name="Crystal Bruce" userId="14427a4ffe69d2bf" providerId="Windows Live" clId="Web-{1CA20BCD-B18A-4F62-8923-B36E14CB9765}" dt="2022-06-22T12:43:20.261" v="59" actId="20577"/>
          <ac:spMkLst>
            <pc:docMk/>
            <pc:sldMk cId="2498420528" sldId="287"/>
            <ac:spMk id="3" creationId="{26378129-94CA-2F96-A1FE-52359FF42BFD}"/>
          </ac:spMkLst>
        </pc:spChg>
      </pc:sldChg>
      <pc:sldChg chg="del">
        <pc:chgData name="Crystal Bruce" userId="14427a4ffe69d2bf" providerId="Windows Live" clId="Web-{1CA20BCD-B18A-4F62-8923-B36E14CB9765}" dt="2022-06-22T12:43:34.949" v="60"/>
        <pc:sldMkLst>
          <pc:docMk/>
          <pc:sldMk cId="1750466488" sldId="288"/>
        </pc:sldMkLst>
      </pc:sldChg>
      <pc:sldChg chg="addSp modSp">
        <pc:chgData name="Crystal Bruce" userId="14427a4ffe69d2bf" providerId="Windows Live" clId="Web-{1CA20BCD-B18A-4F62-8923-B36E14CB9765}" dt="2022-06-22T12:51:15.509" v="104" actId="1076"/>
        <pc:sldMkLst>
          <pc:docMk/>
          <pc:sldMk cId="4257478422" sldId="289"/>
        </pc:sldMkLst>
        <pc:spChg chg="mod">
          <ac:chgData name="Crystal Bruce" userId="14427a4ffe69d2bf" providerId="Windows Live" clId="Web-{1CA20BCD-B18A-4F62-8923-B36E14CB9765}" dt="2022-06-22T12:47:35.096" v="75" actId="20577"/>
          <ac:spMkLst>
            <pc:docMk/>
            <pc:sldMk cId="4257478422" sldId="289"/>
            <ac:spMk id="2" creationId="{324F71CE-7241-E8A3-1EBB-0DC1AA861613}"/>
          </ac:spMkLst>
        </pc:spChg>
        <pc:spChg chg="mod">
          <ac:chgData name="Crystal Bruce" userId="14427a4ffe69d2bf" providerId="Windows Live" clId="Web-{1CA20BCD-B18A-4F62-8923-B36E14CB9765}" dt="2022-06-22T12:51:15.509" v="104" actId="1076"/>
          <ac:spMkLst>
            <pc:docMk/>
            <pc:sldMk cId="4257478422" sldId="289"/>
            <ac:spMk id="3" creationId="{26378129-94CA-2F96-A1FE-52359FF42BFD}"/>
          </ac:spMkLst>
        </pc:spChg>
        <pc:picChg chg="add mod">
          <ac:chgData name="Crystal Bruce" userId="14427a4ffe69d2bf" providerId="Windows Live" clId="Web-{1CA20BCD-B18A-4F62-8923-B36E14CB9765}" dt="2022-06-22T12:51:00.337" v="100" actId="1076"/>
          <ac:picMkLst>
            <pc:docMk/>
            <pc:sldMk cId="4257478422" sldId="289"/>
            <ac:picMk id="4" creationId="{7C661312-1C1E-93B7-F8B8-820D427B5CF8}"/>
          </ac:picMkLst>
        </pc:picChg>
      </pc:sldChg>
      <pc:sldChg chg="addSp delSp modSp">
        <pc:chgData name="Crystal Bruce" userId="14427a4ffe69d2bf" providerId="Windows Live" clId="Web-{1CA20BCD-B18A-4F62-8923-B36E14CB9765}" dt="2022-06-22T13:07:01.161" v="155" actId="1076"/>
        <pc:sldMkLst>
          <pc:docMk/>
          <pc:sldMk cId="1386761202" sldId="292"/>
        </pc:sldMkLst>
        <pc:spChg chg="mod">
          <ac:chgData name="Crystal Bruce" userId="14427a4ffe69d2bf" providerId="Windows Live" clId="Web-{1CA20BCD-B18A-4F62-8923-B36E14CB9765}" dt="2022-06-22T12:56:09.658" v="128" actId="20577"/>
          <ac:spMkLst>
            <pc:docMk/>
            <pc:sldMk cId="1386761202" sldId="292"/>
            <ac:spMk id="2" creationId="{324F71CE-7241-E8A3-1EBB-0DC1AA861613}"/>
          </ac:spMkLst>
        </pc:spChg>
        <pc:spChg chg="mod">
          <ac:chgData name="Crystal Bruce" userId="14427a4ffe69d2bf" providerId="Windows Live" clId="Web-{1CA20BCD-B18A-4F62-8923-B36E14CB9765}" dt="2022-06-22T13:02:51.497" v="139" actId="14100"/>
          <ac:spMkLst>
            <pc:docMk/>
            <pc:sldMk cId="1386761202" sldId="292"/>
            <ac:spMk id="3" creationId="{26378129-94CA-2F96-A1FE-52359FF42BFD}"/>
          </ac:spMkLst>
        </pc:spChg>
        <pc:picChg chg="add mod">
          <ac:chgData name="Crystal Bruce" userId="14427a4ffe69d2bf" providerId="Windows Live" clId="Web-{1CA20BCD-B18A-4F62-8923-B36E14CB9765}" dt="2022-06-22T13:03:22.623" v="143" actId="14100"/>
          <ac:picMkLst>
            <pc:docMk/>
            <pc:sldMk cId="1386761202" sldId="292"/>
            <ac:picMk id="4" creationId="{738255AC-CA26-3E5B-B637-D84DFD267E1C}"/>
          </ac:picMkLst>
        </pc:picChg>
        <pc:picChg chg="add del mod">
          <ac:chgData name="Crystal Bruce" userId="14427a4ffe69d2bf" providerId="Windows Live" clId="Web-{1CA20BCD-B18A-4F62-8923-B36E14CB9765}" dt="2022-06-22T13:04:47.641" v="148"/>
          <ac:picMkLst>
            <pc:docMk/>
            <pc:sldMk cId="1386761202" sldId="292"/>
            <ac:picMk id="5" creationId="{2346DE20-1E29-4CBF-50B9-DE8E9CC3F394}"/>
          </ac:picMkLst>
        </pc:picChg>
        <pc:picChg chg="add mod">
          <ac:chgData name="Crystal Bruce" userId="14427a4ffe69d2bf" providerId="Windows Live" clId="Web-{1CA20BCD-B18A-4F62-8923-B36E14CB9765}" dt="2022-06-22T13:07:01.161" v="155" actId="1076"/>
          <ac:picMkLst>
            <pc:docMk/>
            <pc:sldMk cId="1386761202" sldId="292"/>
            <ac:picMk id="6" creationId="{3886AB38-5028-FBEE-7CA0-C0D6D4D721DC}"/>
          </ac:picMkLst>
        </pc:picChg>
      </pc:sldChg>
      <pc:sldChg chg="modSp add replId">
        <pc:chgData name="Crystal Bruce" userId="14427a4ffe69d2bf" providerId="Windows Live" clId="Web-{1CA20BCD-B18A-4F62-8923-B36E14CB9765}" dt="2022-06-22T12:45:30.890" v="72" actId="1076"/>
        <pc:sldMkLst>
          <pc:docMk/>
          <pc:sldMk cId="3430605133" sldId="313"/>
        </pc:sldMkLst>
        <pc:spChg chg="mod">
          <ac:chgData name="Crystal Bruce" userId="14427a4ffe69d2bf" providerId="Windows Live" clId="Web-{1CA20BCD-B18A-4F62-8923-B36E14CB9765}" dt="2022-06-22T12:45:30.890" v="72" actId="1076"/>
          <ac:spMkLst>
            <pc:docMk/>
            <pc:sldMk cId="3430605133" sldId="313"/>
            <ac:spMk id="2" creationId="{E79ECC5B-6B64-38FC-0EB6-5A7EFB986ED8}"/>
          </ac:spMkLst>
        </pc:spChg>
      </pc:sldChg>
      <pc:sldChg chg="addSp delSp modSp new">
        <pc:chgData name="Crystal Bruce" userId="14427a4ffe69d2bf" providerId="Windows Live" clId="Web-{1CA20BCD-B18A-4F62-8923-B36E14CB9765}" dt="2022-06-22T12:54:37.608" v="119" actId="14100"/>
        <pc:sldMkLst>
          <pc:docMk/>
          <pc:sldMk cId="3728360123" sldId="314"/>
        </pc:sldMkLst>
        <pc:spChg chg="mod">
          <ac:chgData name="Crystal Bruce" userId="14427a4ffe69d2bf" providerId="Windows Live" clId="Web-{1CA20BCD-B18A-4F62-8923-B36E14CB9765}" dt="2022-06-22T12:53:12.497" v="107" actId="20577"/>
          <ac:spMkLst>
            <pc:docMk/>
            <pc:sldMk cId="3728360123" sldId="314"/>
            <ac:spMk id="2" creationId="{C25E15CD-75C0-73FD-82C6-C2D328593279}"/>
          </ac:spMkLst>
        </pc:spChg>
        <pc:spChg chg="del">
          <ac:chgData name="Crystal Bruce" userId="14427a4ffe69d2bf" providerId="Windows Live" clId="Web-{1CA20BCD-B18A-4F62-8923-B36E14CB9765}" dt="2022-06-22T12:53:18.169" v="108"/>
          <ac:spMkLst>
            <pc:docMk/>
            <pc:sldMk cId="3728360123" sldId="314"/>
            <ac:spMk id="3" creationId="{C043234F-BB69-3C14-C92C-D9A278E6CA4E}"/>
          </ac:spMkLst>
        </pc:spChg>
        <pc:picChg chg="add mod">
          <ac:chgData name="Crystal Bruce" userId="14427a4ffe69d2bf" providerId="Windows Live" clId="Web-{1CA20BCD-B18A-4F62-8923-B36E14CB9765}" dt="2022-06-22T12:53:48.779" v="114" actId="14100"/>
          <ac:picMkLst>
            <pc:docMk/>
            <pc:sldMk cId="3728360123" sldId="314"/>
            <ac:picMk id="4" creationId="{7672F716-AAFA-85B4-9D30-09CD10B3CA63}"/>
          </ac:picMkLst>
        </pc:picChg>
        <pc:picChg chg="add mod">
          <ac:chgData name="Crystal Bruce" userId="14427a4ffe69d2bf" providerId="Windows Live" clId="Web-{1CA20BCD-B18A-4F62-8923-B36E14CB9765}" dt="2022-06-22T12:54:37.608" v="119" actId="14100"/>
          <ac:picMkLst>
            <pc:docMk/>
            <pc:sldMk cId="3728360123" sldId="314"/>
            <ac:picMk id="5" creationId="{6D435149-3A7A-CA96-A394-5B7878B5B8AE}"/>
          </ac:picMkLst>
        </pc:picChg>
      </pc:sldChg>
      <pc:sldChg chg="modSp add replId">
        <pc:chgData name="Crystal Bruce" userId="14427a4ffe69d2bf" providerId="Windows Live" clId="Web-{1CA20BCD-B18A-4F62-8923-B36E14CB9765}" dt="2022-06-22T12:55:43.626" v="124" actId="1076"/>
        <pc:sldMkLst>
          <pc:docMk/>
          <pc:sldMk cId="16901283" sldId="315"/>
        </pc:sldMkLst>
        <pc:spChg chg="mod">
          <ac:chgData name="Crystal Bruce" userId="14427a4ffe69d2bf" providerId="Windows Live" clId="Web-{1CA20BCD-B18A-4F62-8923-B36E14CB9765}" dt="2022-06-22T12:55:43.626" v="124" actId="1076"/>
          <ac:spMkLst>
            <pc:docMk/>
            <pc:sldMk cId="16901283" sldId="315"/>
            <ac:spMk id="2" creationId="{E79ECC5B-6B64-38FC-0EB6-5A7EFB986ED8}"/>
          </ac:spMkLst>
        </pc:spChg>
      </pc:sldChg>
    </pc:docChg>
  </pc:docChgLst>
  <pc:docChgLst>
    <pc:chgData name="Crystal Bruce" userId="14427a4ffe69d2bf" providerId="Windows Live" clId="Web-{85E3CE4F-C0AA-4B7D-865D-7A0F682135A4}"/>
    <pc:docChg chg="modSld">
      <pc:chgData name="Crystal Bruce" userId="14427a4ffe69d2bf" providerId="Windows Live" clId="Web-{85E3CE4F-C0AA-4B7D-865D-7A0F682135A4}" dt="2022-07-04T18:08:29.326" v="1" actId="20577"/>
      <pc:docMkLst>
        <pc:docMk/>
      </pc:docMkLst>
      <pc:sldChg chg="modSp">
        <pc:chgData name="Crystal Bruce" userId="14427a4ffe69d2bf" providerId="Windows Live" clId="Web-{85E3CE4F-C0AA-4B7D-865D-7A0F682135A4}" dt="2022-07-04T18:08:29.326" v="1" actId="20577"/>
        <pc:sldMkLst>
          <pc:docMk/>
          <pc:sldMk cId="627161437" sldId="338"/>
        </pc:sldMkLst>
        <pc:spChg chg="mod">
          <ac:chgData name="Crystal Bruce" userId="14427a4ffe69d2bf" providerId="Windows Live" clId="Web-{85E3CE4F-C0AA-4B7D-865D-7A0F682135A4}" dt="2022-07-04T18:08:29.326" v="1" actId="20577"/>
          <ac:spMkLst>
            <pc:docMk/>
            <pc:sldMk cId="627161437" sldId="338"/>
            <ac:spMk id="2" creationId="{1712AD8C-D2F9-434E-BAA0-F22A4F90CDC9}"/>
          </ac:spMkLst>
        </pc:spChg>
      </pc:sldChg>
    </pc:docChg>
  </pc:docChgLst>
  <pc:docChgLst>
    <pc:chgData name="Tina Purnat" userId="9f4bc3107673e8d3" providerId="LiveId" clId="{85804440-7127-4167-954F-2F90523F6279}"/>
    <pc:docChg chg="modSld modMainMaster">
      <pc:chgData name="Tina Purnat" userId="9f4bc3107673e8d3" providerId="LiveId" clId="{85804440-7127-4167-954F-2F90523F6279}" dt="2022-05-31T16:50:21.120" v="0"/>
      <pc:docMkLst>
        <pc:docMk/>
      </pc:docMkLst>
      <pc:sldChg chg="modSp">
        <pc:chgData name="Tina Purnat" userId="9f4bc3107673e8d3" providerId="LiveId" clId="{85804440-7127-4167-954F-2F90523F6279}" dt="2022-05-31T16:50:21.120" v="0"/>
        <pc:sldMkLst>
          <pc:docMk/>
          <pc:sldMk cId="648946626" sldId="268"/>
        </pc:sldMkLst>
        <pc:spChg chg="mod">
          <ac:chgData name="Tina Purnat" userId="9f4bc3107673e8d3" providerId="LiveId" clId="{85804440-7127-4167-954F-2F90523F6279}" dt="2022-05-31T16:50:21.120" v="0"/>
          <ac:spMkLst>
            <pc:docMk/>
            <pc:sldMk cId="648946626" sldId="268"/>
            <ac:spMk id="4" creationId="{12B1CF14-AA18-D734-C359-17E3762DA1DC}"/>
          </ac:spMkLst>
        </pc:spChg>
      </pc:sldChg>
      <pc:sldChg chg="modSp">
        <pc:chgData name="Tina Purnat" userId="9f4bc3107673e8d3" providerId="LiveId" clId="{85804440-7127-4167-954F-2F90523F6279}" dt="2022-05-31T16:50:21.120" v="0"/>
        <pc:sldMkLst>
          <pc:docMk/>
          <pc:sldMk cId="4080236418" sldId="280"/>
        </pc:sldMkLst>
        <pc:spChg chg="mod">
          <ac:chgData name="Tina Purnat" userId="9f4bc3107673e8d3" providerId="LiveId" clId="{85804440-7127-4167-954F-2F90523F6279}" dt="2022-05-31T16:50:21.120" v="0"/>
          <ac:spMkLst>
            <pc:docMk/>
            <pc:sldMk cId="4080236418" sldId="280"/>
            <ac:spMk id="2" creationId="{E79ECC5B-6B64-38FC-0EB6-5A7EFB986ED8}"/>
          </ac:spMkLst>
        </pc:spChg>
      </pc:sldChg>
      <pc:sldChg chg="modSp">
        <pc:chgData name="Tina Purnat" userId="9f4bc3107673e8d3" providerId="LiveId" clId="{85804440-7127-4167-954F-2F90523F6279}" dt="2022-05-31T16:50:21.120" v="0"/>
        <pc:sldMkLst>
          <pc:docMk/>
          <pc:sldMk cId="2703737329" sldId="281"/>
        </pc:sldMkLst>
        <pc:spChg chg="mod">
          <ac:chgData name="Tina Purnat" userId="9f4bc3107673e8d3" providerId="LiveId" clId="{85804440-7127-4167-954F-2F90523F6279}" dt="2022-05-31T16:50:21.120" v="0"/>
          <ac:spMkLst>
            <pc:docMk/>
            <pc:sldMk cId="2703737329" sldId="281"/>
            <ac:spMk id="2" creationId="{7E4163C3-3D49-14F0-103B-C4A6893E031E}"/>
          </ac:spMkLst>
        </pc:spChg>
        <pc:spChg chg="mod">
          <ac:chgData name="Tina Purnat" userId="9f4bc3107673e8d3" providerId="LiveId" clId="{85804440-7127-4167-954F-2F90523F6279}" dt="2022-05-31T16:50:21.120" v="0"/>
          <ac:spMkLst>
            <pc:docMk/>
            <pc:sldMk cId="2703737329" sldId="281"/>
            <ac:spMk id="3" creationId="{9D3EA595-A8CD-93D4-4CA6-88E1FB657A63}"/>
          </ac:spMkLst>
        </pc:spChg>
      </pc:sldChg>
      <pc:sldChg chg="modSp">
        <pc:chgData name="Tina Purnat" userId="9f4bc3107673e8d3" providerId="LiveId" clId="{85804440-7127-4167-954F-2F90523F6279}" dt="2022-05-31T16:50:21.120" v="0"/>
        <pc:sldMkLst>
          <pc:docMk/>
          <pc:sldMk cId="2910842674" sldId="284"/>
        </pc:sldMkLst>
        <pc:spChg chg="mod">
          <ac:chgData name="Tina Purnat" userId="9f4bc3107673e8d3" providerId="LiveId" clId="{85804440-7127-4167-954F-2F90523F6279}" dt="2022-05-31T16:50:21.120" v="0"/>
          <ac:spMkLst>
            <pc:docMk/>
            <pc:sldMk cId="2910842674" sldId="284"/>
            <ac:spMk id="2" creationId="{324F71CE-7241-E8A3-1EBB-0DC1AA861613}"/>
          </ac:spMkLst>
        </pc:spChg>
        <pc:spChg chg="mod">
          <ac:chgData name="Tina Purnat" userId="9f4bc3107673e8d3" providerId="LiveId" clId="{85804440-7127-4167-954F-2F90523F6279}" dt="2022-05-31T16:50:21.120" v="0"/>
          <ac:spMkLst>
            <pc:docMk/>
            <pc:sldMk cId="2910842674" sldId="284"/>
            <ac:spMk id="3" creationId="{26378129-94CA-2F96-A1FE-52359FF42BFD}"/>
          </ac:spMkLst>
        </pc:spChg>
      </pc:sldChg>
      <pc:sldChg chg="modSp">
        <pc:chgData name="Tina Purnat" userId="9f4bc3107673e8d3" providerId="LiveId" clId="{85804440-7127-4167-954F-2F90523F6279}" dt="2022-05-31T16:50:21.120" v="0"/>
        <pc:sldMkLst>
          <pc:docMk/>
          <pc:sldMk cId="3840915369" sldId="294"/>
        </pc:sldMkLst>
        <pc:spChg chg="mod">
          <ac:chgData name="Tina Purnat" userId="9f4bc3107673e8d3" providerId="LiveId" clId="{85804440-7127-4167-954F-2F90523F6279}" dt="2022-05-31T16:50:21.120" v="0"/>
          <ac:spMkLst>
            <pc:docMk/>
            <pc:sldMk cId="3840915369" sldId="294"/>
            <ac:spMk id="2" creationId="{324F71CE-7241-E8A3-1EBB-0DC1AA861613}"/>
          </ac:spMkLst>
        </pc:spChg>
      </pc:sldChg>
      <pc:sldMasterChg chg="modSldLayout">
        <pc:chgData name="Tina Purnat" userId="9f4bc3107673e8d3" providerId="LiveId" clId="{85804440-7127-4167-954F-2F90523F6279}" dt="2022-05-31T16:50:21.120" v="0"/>
        <pc:sldMasterMkLst>
          <pc:docMk/>
          <pc:sldMasterMk cId="2334759490" sldId="2147483685"/>
        </pc:sldMasterMkLst>
        <pc:sldLayoutChg chg="addSp">
          <pc:chgData name="Tina Purnat" userId="9f4bc3107673e8d3" providerId="LiveId" clId="{85804440-7127-4167-954F-2F90523F6279}" dt="2022-05-31T16:50:21.120" v="0"/>
          <pc:sldLayoutMkLst>
            <pc:docMk/>
            <pc:sldMasterMk cId="2334759490" sldId="2147483685"/>
            <pc:sldLayoutMk cId="506259293" sldId="2147483686"/>
          </pc:sldLayoutMkLst>
          <pc:grpChg chg="add">
            <ac:chgData name="Tina Purnat" userId="9f4bc3107673e8d3" providerId="LiveId" clId="{85804440-7127-4167-954F-2F90523F6279}" dt="2022-05-31T16:50:21.120" v="0"/>
            <ac:grpSpMkLst>
              <pc:docMk/>
              <pc:sldMasterMk cId="2334759490" sldId="2147483685"/>
              <pc:sldLayoutMk cId="506259293" sldId="2147483686"/>
              <ac:grpSpMk id="20" creationId="{94C248B8-711E-4F29-9A8B-91B97FDD8A38}"/>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2" creationId="{7CEEE077-9DDB-45C8-AB94-04FF2EAE1100}"/>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4" creationId="{58AC57B2-A670-4601-8846-1A6E2F77905E}"/>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6" creationId="{6B38BE04-9723-477F-AA5F-EDDEAB847D07}"/>
            </ac:grpSpMkLst>
          </pc:grpChg>
          <pc:grpChg chg="add">
            <ac:chgData name="Tina Purnat" userId="9f4bc3107673e8d3" providerId="LiveId" clId="{85804440-7127-4167-954F-2F90523F6279}" dt="2022-05-31T16:50:21.120" v="0"/>
            <ac:grpSpMkLst>
              <pc:docMk/>
              <pc:sldMasterMk cId="2334759490" sldId="2147483685"/>
              <pc:sldLayoutMk cId="506259293" sldId="2147483686"/>
              <ac:grpSpMk id="28" creationId="{BF9FAA3E-9C54-432C-BC41-94E75DB4F9F7}"/>
            </ac:grpSpMkLst>
          </pc:grpChg>
        </pc:sldLayoutChg>
        <pc:sldLayoutChg chg="addSp">
          <pc:chgData name="Tina Purnat" userId="9f4bc3107673e8d3" providerId="LiveId" clId="{85804440-7127-4167-954F-2F90523F6279}" dt="2022-05-31T16:50:21.120" v="0"/>
          <pc:sldLayoutMkLst>
            <pc:docMk/>
            <pc:sldMasterMk cId="2334759490" sldId="2147483685"/>
            <pc:sldLayoutMk cId="328205538" sldId="2147483687"/>
          </pc:sldLayoutMkLst>
          <pc:spChg chg="add">
            <ac:chgData name="Tina Purnat" userId="9f4bc3107673e8d3" providerId="LiveId" clId="{85804440-7127-4167-954F-2F90523F6279}" dt="2022-05-31T16:50:21.120" v="0"/>
            <ac:spMkLst>
              <pc:docMk/>
              <pc:sldMasterMk cId="2334759490" sldId="2147483685"/>
              <pc:sldLayoutMk cId="328205538" sldId="2147483687"/>
              <ac:spMk id="32" creationId="{4C9E7887-F4CE-4A5E-AF2A-4BF21D6660A1}"/>
            </ac:spMkLst>
          </pc:spChg>
          <pc:grpChg chg="add">
            <ac:chgData name="Tina Purnat" userId="9f4bc3107673e8d3" providerId="LiveId" clId="{85804440-7127-4167-954F-2F90523F6279}" dt="2022-05-31T16:50:21.120" v="0"/>
            <ac:grpSpMkLst>
              <pc:docMk/>
              <pc:sldMasterMk cId="2334759490" sldId="2147483685"/>
              <pc:sldLayoutMk cId="328205538" sldId="2147483687"/>
              <ac:grpSpMk id="22" creationId="{631480AB-633D-4992-977B-677495F244EE}"/>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4" creationId="{CCE2CA93-5252-4ED1-951B-86DF55CE45C1}"/>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6" creationId="{EB97EC1A-9200-4D86-924F-31B86FE93FFA}"/>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28" creationId="{00E209D9-3E28-4177-88DC-16BA5FD355B3}"/>
            </ac:grpSpMkLst>
          </pc:grpChg>
          <pc:grpChg chg="add">
            <ac:chgData name="Tina Purnat" userId="9f4bc3107673e8d3" providerId="LiveId" clId="{85804440-7127-4167-954F-2F90523F6279}" dt="2022-05-31T16:50:21.120" v="0"/>
            <ac:grpSpMkLst>
              <pc:docMk/>
              <pc:sldMasterMk cId="2334759490" sldId="2147483685"/>
              <pc:sldLayoutMk cId="328205538" sldId="2147483687"/>
              <ac:grpSpMk id="30" creationId="{FE935023-6A54-40A8-9857-667B633B6F4A}"/>
            </ac:grpSpMkLst>
          </pc:grpChg>
          <pc:cxnChg chg="add">
            <ac:chgData name="Tina Purnat" userId="9f4bc3107673e8d3" providerId="LiveId" clId="{85804440-7127-4167-954F-2F90523F6279}" dt="2022-05-31T16:50:21.120" v="0"/>
            <ac:cxnSpMkLst>
              <pc:docMk/>
              <pc:sldMasterMk cId="2334759490" sldId="2147483685"/>
              <pc:sldLayoutMk cId="328205538" sldId="2147483687"/>
              <ac:cxnSpMk id="33" creationId="{78D820CE-393A-4203-963A-1934211CB23D}"/>
            </ac:cxnSpMkLst>
          </pc:cxnChg>
        </pc:sldLayoutChg>
        <pc:sldLayoutChg chg="addSp">
          <pc:chgData name="Tina Purnat" userId="9f4bc3107673e8d3" providerId="LiveId" clId="{85804440-7127-4167-954F-2F90523F6279}" dt="2022-05-31T16:50:21.120" v="0"/>
          <pc:sldLayoutMkLst>
            <pc:docMk/>
            <pc:sldMasterMk cId="2334759490" sldId="2147483685"/>
            <pc:sldLayoutMk cId="2132999861" sldId="2147483688"/>
          </pc:sldLayoutMkLst>
          <pc:spChg chg="add">
            <ac:chgData name="Tina Purnat" userId="9f4bc3107673e8d3" providerId="LiveId" clId="{85804440-7127-4167-954F-2F90523F6279}" dt="2022-05-31T16:50:21.120" v="0"/>
            <ac:spMkLst>
              <pc:docMk/>
              <pc:sldMasterMk cId="2334759490" sldId="2147483685"/>
              <pc:sldLayoutMk cId="2132999861" sldId="2147483688"/>
              <ac:spMk id="40" creationId="{A5B3C1EF-25F9-4B0E-86F3-DEE8B5305180}"/>
            </ac:spMkLst>
          </pc:spChg>
          <pc:grpChg chg="add">
            <ac:chgData name="Tina Purnat" userId="9f4bc3107673e8d3" providerId="LiveId" clId="{85804440-7127-4167-954F-2F90523F6279}" dt="2022-05-31T16:50:21.120" v="0"/>
            <ac:grpSpMkLst>
              <pc:docMk/>
              <pc:sldMasterMk cId="2334759490" sldId="2147483685"/>
              <pc:sldLayoutMk cId="2132999861" sldId="2147483688"/>
              <ac:grpSpMk id="19" creationId="{0651BF2E-C837-4D28-80A8-56F66580F637}"/>
            </ac:grpSpMkLst>
          </pc:grpChg>
          <pc:cxnChg chg="add">
            <ac:chgData name="Tina Purnat" userId="9f4bc3107673e8d3" providerId="LiveId" clId="{85804440-7127-4167-954F-2F90523F6279}" dt="2022-05-31T16:50:21.120" v="0"/>
            <ac:cxnSpMkLst>
              <pc:docMk/>
              <pc:sldMasterMk cId="2334759490" sldId="2147483685"/>
              <pc:sldLayoutMk cId="2132999861" sldId="2147483688"/>
              <ac:cxnSpMk id="41" creationId="{F909C407-53FF-4DFC-99EB-3A8CBC353A9B}"/>
            </ac:cxnSpMkLst>
          </pc:cxnChg>
        </pc:sldLayoutChg>
        <pc:sldLayoutChg chg="addSp">
          <pc:chgData name="Tina Purnat" userId="9f4bc3107673e8d3" providerId="LiveId" clId="{85804440-7127-4167-954F-2F90523F6279}" dt="2022-05-31T16:50:21.120" v="0"/>
          <pc:sldLayoutMkLst>
            <pc:docMk/>
            <pc:sldMasterMk cId="2334759490" sldId="2147483685"/>
            <pc:sldLayoutMk cId="550026019" sldId="2147483689"/>
          </pc:sldLayoutMkLst>
          <pc:spChg chg="add">
            <ac:chgData name="Tina Purnat" userId="9f4bc3107673e8d3" providerId="LiveId" clId="{85804440-7127-4167-954F-2F90523F6279}" dt="2022-05-31T16:50:21.120" v="0"/>
            <ac:spMkLst>
              <pc:docMk/>
              <pc:sldMasterMk cId="2334759490" sldId="2147483685"/>
              <pc:sldLayoutMk cId="550026019" sldId="2147483689"/>
              <ac:spMk id="43" creationId="{EDDC1380-E614-4911-B6EC-E5E32F7B19C4}"/>
            </ac:spMkLst>
          </pc:spChg>
          <pc:grpChg chg="add">
            <ac:chgData name="Tina Purnat" userId="9f4bc3107673e8d3" providerId="LiveId" clId="{85804440-7127-4167-954F-2F90523F6279}" dt="2022-05-31T16:50:21.120" v="0"/>
            <ac:grpSpMkLst>
              <pc:docMk/>
              <pc:sldMasterMk cId="2334759490" sldId="2147483685"/>
              <pc:sldLayoutMk cId="550026019" sldId="2147483689"/>
              <ac:grpSpMk id="32" creationId="{DDBC99AD-1995-4E74-8F75-4E68C6F6D040}"/>
            </ac:grpSpMkLst>
          </pc:grpChg>
          <pc:cxnChg chg="add">
            <ac:chgData name="Tina Purnat" userId="9f4bc3107673e8d3" providerId="LiveId" clId="{85804440-7127-4167-954F-2F90523F6279}" dt="2022-05-31T16:50:21.120" v="0"/>
            <ac:cxnSpMkLst>
              <pc:docMk/>
              <pc:sldMasterMk cId="2334759490" sldId="2147483685"/>
              <pc:sldLayoutMk cId="550026019" sldId="2147483689"/>
              <ac:cxnSpMk id="44" creationId="{7F4E0EC0-65E9-4F4E-BA1F-2DEB0067D951}"/>
            </ac:cxnSpMkLst>
          </pc:cxnChg>
        </pc:sldLayoutChg>
        <pc:sldLayoutChg chg="addSp">
          <pc:chgData name="Tina Purnat" userId="9f4bc3107673e8d3" providerId="LiveId" clId="{85804440-7127-4167-954F-2F90523F6279}" dt="2022-05-31T16:50:21.120" v="0"/>
          <pc:sldLayoutMkLst>
            <pc:docMk/>
            <pc:sldMasterMk cId="2334759490" sldId="2147483685"/>
            <pc:sldLayoutMk cId="2723520718" sldId="2147483690"/>
          </pc:sldLayoutMkLst>
          <pc:spChg chg="add">
            <ac:chgData name="Tina Purnat" userId="9f4bc3107673e8d3" providerId="LiveId" clId="{85804440-7127-4167-954F-2F90523F6279}" dt="2022-05-31T16:50:21.120" v="0"/>
            <ac:spMkLst>
              <pc:docMk/>
              <pc:sldMasterMk cId="2334759490" sldId="2147483685"/>
              <pc:sldLayoutMk cId="2723520718" sldId="2147483690"/>
              <ac:spMk id="53" creationId="{79FD775C-D0F2-4585-BA01-8AB9B4D820C5}"/>
            </ac:spMkLst>
          </pc:spChg>
          <pc:grpChg chg="add">
            <ac:chgData name="Tina Purnat" userId="9f4bc3107673e8d3" providerId="LiveId" clId="{85804440-7127-4167-954F-2F90523F6279}" dt="2022-05-31T16:50:21.120" v="0"/>
            <ac:grpSpMkLst>
              <pc:docMk/>
              <pc:sldMasterMk cId="2334759490" sldId="2147483685"/>
              <pc:sldLayoutMk cId="2723520718" sldId="2147483690"/>
              <ac:grpSpMk id="29" creationId="{C38D5D0F-578E-4893-9BFF-23EC4C82F99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5" creationId="{4EC8B49F-E9AD-4926-B3C7-8A7ACA9C81CD}"/>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7" creationId="{CF0745F1-C1AA-44E7-A3AB-80737E151188}"/>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39" creationId="{90F1A009-EDEC-490D-98BF-4F23675AF826}"/>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1" creationId="{C5B7FA23-02FA-42E1-BCE0-B8D26EBD8F3A}"/>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3" creationId="{0CE70912-5A98-4E15-BF77-195177BC3920}"/>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5" creationId="{041F00D3-E21C-4F37-BFE1-CB3F7400A3FC}"/>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7" creationId="{5D8D3337-2056-4A36-916A-AFF3D19B4452}"/>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49" creationId="{D2B6B76A-7A57-4AF4-B443-A0EF0D6342EF}"/>
            </ac:grpSpMkLst>
          </pc:grpChg>
          <pc:grpChg chg="add">
            <ac:chgData name="Tina Purnat" userId="9f4bc3107673e8d3" providerId="LiveId" clId="{85804440-7127-4167-954F-2F90523F6279}" dt="2022-05-31T16:50:21.120" v="0"/>
            <ac:grpSpMkLst>
              <pc:docMk/>
              <pc:sldMasterMk cId="2334759490" sldId="2147483685"/>
              <pc:sldLayoutMk cId="2723520718" sldId="2147483690"/>
              <ac:grpSpMk id="51" creationId="{EA2D2A9C-FB19-4CE8-842D-13DC908CACFD}"/>
            </ac:grpSpMkLst>
          </pc:grpChg>
          <pc:cxnChg chg="add">
            <ac:chgData name="Tina Purnat" userId="9f4bc3107673e8d3" providerId="LiveId" clId="{85804440-7127-4167-954F-2F90523F6279}" dt="2022-05-31T16:50:21.120" v="0"/>
            <ac:cxnSpMkLst>
              <pc:docMk/>
              <pc:sldMasterMk cId="2334759490" sldId="2147483685"/>
              <pc:sldLayoutMk cId="2723520718" sldId="2147483690"/>
              <ac:cxnSpMk id="54" creationId="{4E00AFE8-E42C-472B-81AF-8B93B9A36CC7}"/>
            </ac:cxnSpMkLst>
          </pc:cxnChg>
        </pc:sldLayoutChg>
        <pc:sldLayoutChg chg="addSp">
          <pc:chgData name="Tina Purnat" userId="9f4bc3107673e8d3" providerId="LiveId" clId="{85804440-7127-4167-954F-2F90523F6279}" dt="2022-05-31T16:50:21.120" v="0"/>
          <pc:sldLayoutMkLst>
            <pc:docMk/>
            <pc:sldMasterMk cId="2334759490" sldId="2147483685"/>
            <pc:sldLayoutMk cId="2200147832" sldId="2147483691"/>
          </pc:sldLayoutMkLst>
          <pc:grpChg chg="add">
            <ac:chgData name="Tina Purnat" userId="9f4bc3107673e8d3" providerId="LiveId" clId="{85804440-7127-4167-954F-2F90523F6279}" dt="2022-05-31T16:50:21.120" v="0"/>
            <ac:grpSpMkLst>
              <pc:docMk/>
              <pc:sldMasterMk cId="2334759490" sldId="2147483685"/>
              <pc:sldLayoutMk cId="2200147832" sldId="2147483691"/>
              <ac:grpSpMk id="7" creationId="{65226802-8905-417F-B274-16F6D39C6C02}"/>
            </ac:grpSpMkLst>
          </pc:grpChg>
        </pc:sldLayoutChg>
        <pc:sldLayoutChg chg="addSp">
          <pc:chgData name="Tina Purnat" userId="9f4bc3107673e8d3" providerId="LiveId" clId="{85804440-7127-4167-954F-2F90523F6279}" dt="2022-05-31T16:50:21.120" v="0"/>
          <pc:sldLayoutMkLst>
            <pc:docMk/>
            <pc:sldMasterMk cId="2334759490" sldId="2147483685"/>
            <pc:sldLayoutMk cId="1155982670" sldId="2147483692"/>
          </pc:sldLayoutMkLst>
          <pc:spChg chg="add">
            <ac:chgData name="Tina Purnat" userId="9f4bc3107673e8d3" providerId="LiveId" clId="{85804440-7127-4167-954F-2F90523F6279}" dt="2022-05-31T16:50:21.120" v="0"/>
            <ac:spMkLst>
              <pc:docMk/>
              <pc:sldMasterMk cId="2334759490" sldId="2147483685"/>
              <pc:sldLayoutMk cId="1155982670" sldId="2147483692"/>
              <ac:spMk id="18" creationId="{05864A85-CEE8-46AA-A2BA-7208DA74684D}"/>
            </ac:spMkLst>
          </pc:spChg>
          <pc:spChg chg="add">
            <ac:chgData name="Tina Purnat" userId="9f4bc3107673e8d3" providerId="LiveId" clId="{85804440-7127-4167-954F-2F90523F6279}" dt="2022-05-31T16:50:21.120" v="0"/>
            <ac:spMkLst>
              <pc:docMk/>
              <pc:sldMasterMk cId="2334759490" sldId="2147483685"/>
              <pc:sldLayoutMk cId="1155982670" sldId="2147483692"/>
              <ac:spMk id="19" creationId="{ACFCD919-A456-47FA-9110-B718DB606E23}"/>
            </ac:spMkLst>
          </pc:spChg>
          <pc:grpChg chg="add">
            <ac:chgData name="Tina Purnat" userId="9f4bc3107673e8d3" providerId="LiveId" clId="{85804440-7127-4167-954F-2F90523F6279}" dt="2022-05-31T16:50:21.120" v="0"/>
            <ac:grpSpMkLst>
              <pc:docMk/>
              <pc:sldMasterMk cId="2334759490" sldId="2147483685"/>
              <pc:sldLayoutMk cId="1155982670" sldId="2147483692"/>
              <ac:grpSpMk id="16" creationId="{0DC41606-F8D8-48F0-818F-2D21E010B57C}"/>
            </ac:grpSpMkLst>
          </pc:grpChg>
          <pc:cxnChg chg="add">
            <ac:chgData name="Tina Purnat" userId="9f4bc3107673e8d3" providerId="LiveId" clId="{85804440-7127-4167-954F-2F90523F6279}" dt="2022-05-31T16:50:21.120" v="0"/>
            <ac:cxnSpMkLst>
              <pc:docMk/>
              <pc:sldMasterMk cId="2334759490" sldId="2147483685"/>
              <pc:sldLayoutMk cId="1155982670" sldId="2147483692"/>
              <ac:cxnSpMk id="20" creationId="{EB59CCBE-A513-44EF-B0D6-9E2282369AD8}"/>
            </ac:cxnSpMkLst>
          </pc:cxnChg>
        </pc:sldLayoutChg>
        <pc:sldLayoutChg chg="addSp">
          <pc:chgData name="Tina Purnat" userId="9f4bc3107673e8d3" providerId="LiveId" clId="{85804440-7127-4167-954F-2F90523F6279}" dt="2022-05-31T16:50:21.120" v="0"/>
          <pc:sldLayoutMkLst>
            <pc:docMk/>
            <pc:sldMasterMk cId="2334759490" sldId="2147483685"/>
            <pc:sldLayoutMk cId="3586994308" sldId="2147483693"/>
          </pc:sldLayoutMkLst>
          <pc:spChg chg="add">
            <ac:chgData name="Tina Purnat" userId="9f4bc3107673e8d3" providerId="LiveId" clId="{85804440-7127-4167-954F-2F90523F6279}" dt="2022-05-31T16:50:21.120" v="0"/>
            <ac:spMkLst>
              <pc:docMk/>
              <pc:sldMasterMk cId="2334759490" sldId="2147483685"/>
              <pc:sldLayoutMk cId="3586994308" sldId="2147483693"/>
              <ac:spMk id="16" creationId="{49B267D3-4667-4928-BC52-B2B37EC0DC23}"/>
            </ac:spMkLst>
          </pc:spChg>
          <pc:grpChg chg="add">
            <ac:chgData name="Tina Purnat" userId="9f4bc3107673e8d3" providerId="LiveId" clId="{85804440-7127-4167-954F-2F90523F6279}" dt="2022-05-31T16:50:21.120" v="0"/>
            <ac:grpSpMkLst>
              <pc:docMk/>
              <pc:sldMasterMk cId="2334759490" sldId="2147483685"/>
              <pc:sldLayoutMk cId="3586994308" sldId="2147483693"/>
              <ac:grpSpMk id="11" creationId="{344E2483-53BB-4026-A87C-38BB73F80840}"/>
            </ac:grpSpMkLst>
          </pc:grpChg>
          <pc:cxnChg chg="add">
            <ac:chgData name="Tina Purnat" userId="9f4bc3107673e8d3" providerId="LiveId" clId="{85804440-7127-4167-954F-2F90523F6279}" dt="2022-05-31T16:50:21.120" v="0"/>
            <ac:cxnSpMkLst>
              <pc:docMk/>
              <pc:sldMasterMk cId="2334759490" sldId="2147483685"/>
              <pc:sldLayoutMk cId="3586994308" sldId="2147483693"/>
              <ac:cxnSpMk id="17" creationId="{68F5E20C-4A10-4D5F-97F2-2E6E448E123C}"/>
            </ac:cxnSpMkLst>
          </pc:cxnChg>
        </pc:sldLayoutChg>
        <pc:sldLayoutChg chg="addSp">
          <pc:chgData name="Tina Purnat" userId="9f4bc3107673e8d3" providerId="LiveId" clId="{85804440-7127-4167-954F-2F90523F6279}" dt="2022-05-31T16:50:21.120" v="0"/>
          <pc:sldLayoutMkLst>
            <pc:docMk/>
            <pc:sldMasterMk cId="2334759490" sldId="2147483685"/>
            <pc:sldLayoutMk cId="1454310289" sldId="2147483694"/>
          </pc:sldLayoutMkLst>
          <pc:spChg chg="add">
            <ac:chgData name="Tina Purnat" userId="9f4bc3107673e8d3" providerId="LiveId" clId="{85804440-7127-4167-954F-2F90523F6279}" dt="2022-05-31T16:50:21.120" v="0"/>
            <ac:spMkLst>
              <pc:docMk/>
              <pc:sldMasterMk cId="2334759490" sldId="2147483685"/>
              <pc:sldLayoutMk cId="1454310289" sldId="2147483694"/>
              <ac:spMk id="34" creationId="{7D4ECD9C-34E5-47BA-A830-9E794406C98B}"/>
            </ac:spMkLst>
          </pc:spChg>
          <pc:grpChg chg="add">
            <ac:chgData name="Tina Purnat" userId="9f4bc3107673e8d3" providerId="LiveId" clId="{85804440-7127-4167-954F-2F90523F6279}" dt="2022-05-31T16:50:21.120" v="0"/>
            <ac:grpSpMkLst>
              <pc:docMk/>
              <pc:sldMasterMk cId="2334759490" sldId="2147483685"/>
              <pc:sldLayoutMk cId="1454310289" sldId="2147483694"/>
              <ac:grpSpMk id="23" creationId="{7E7F1C40-9256-405B-929E-BCD7DB69DE70}"/>
            </ac:grpSpMkLst>
          </pc:grpChg>
          <pc:cxnChg chg="add">
            <ac:chgData name="Tina Purnat" userId="9f4bc3107673e8d3" providerId="LiveId" clId="{85804440-7127-4167-954F-2F90523F6279}" dt="2022-05-31T16:50:21.120" v="0"/>
            <ac:cxnSpMkLst>
              <pc:docMk/>
              <pc:sldMasterMk cId="2334759490" sldId="2147483685"/>
              <pc:sldLayoutMk cId="1454310289" sldId="2147483694"/>
              <ac:cxnSpMk id="35" creationId="{5749C472-EBF4-421F-91F4-06CA75977667}"/>
            </ac:cxnSpMkLst>
          </pc:cxnChg>
        </pc:sldLayoutChg>
        <pc:sldLayoutChg chg="addSp">
          <pc:chgData name="Tina Purnat" userId="9f4bc3107673e8d3" providerId="LiveId" clId="{85804440-7127-4167-954F-2F90523F6279}" dt="2022-05-31T16:50:21.120" v="0"/>
          <pc:sldLayoutMkLst>
            <pc:docMk/>
            <pc:sldMasterMk cId="2334759490" sldId="2147483685"/>
            <pc:sldLayoutMk cId="2588695228" sldId="2147483695"/>
          </pc:sldLayoutMkLst>
          <pc:spChg chg="add">
            <ac:chgData name="Tina Purnat" userId="9f4bc3107673e8d3" providerId="LiveId" clId="{85804440-7127-4167-954F-2F90523F6279}" dt="2022-05-31T16:50:21.120" v="0"/>
            <ac:spMkLst>
              <pc:docMk/>
              <pc:sldMasterMk cId="2334759490" sldId="2147483685"/>
              <pc:sldLayoutMk cId="2588695228" sldId="2147483695"/>
              <ac:spMk id="46" creationId="{56F50333-62A8-4708-BC53-E9F6A46EBF5A}"/>
            </ac:spMkLst>
          </pc:spChg>
          <pc:grpChg chg="add">
            <ac:chgData name="Tina Purnat" userId="9f4bc3107673e8d3" providerId="LiveId" clId="{85804440-7127-4167-954F-2F90523F6279}" dt="2022-05-31T16:50:21.120" v="0"/>
            <ac:grpSpMkLst>
              <pc:docMk/>
              <pc:sldMasterMk cId="2334759490" sldId="2147483685"/>
              <pc:sldLayoutMk cId="2588695228" sldId="2147483695"/>
              <ac:grpSpMk id="35" creationId="{478EA35C-8E60-4A6F-AD34-06C346E0E9DC}"/>
            </ac:grpSpMkLst>
          </pc:grpChg>
          <pc:cxnChg chg="add">
            <ac:chgData name="Tina Purnat" userId="9f4bc3107673e8d3" providerId="LiveId" clId="{85804440-7127-4167-954F-2F90523F6279}" dt="2022-05-31T16:50:21.120" v="0"/>
            <ac:cxnSpMkLst>
              <pc:docMk/>
              <pc:sldMasterMk cId="2334759490" sldId="2147483685"/>
              <pc:sldLayoutMk cId="2588695228" sldId="2147483695"/>
              <ac:cxnSpMk id="47" creationId="{43B2C7BE-B630-4CBD-89F9-011885FAA7C0}"/>
            </ac:cxnSpMkLst>
          </pc:cxnChg>
        </pc:sldLayoutChg>
        <pc:sldLayoutChg chg="addSp">
          <pc:chgData name="Tina Purnat" userId="9f4bc3107673e8d3" providerId="LiveId" clId="{85804440-7127-4167-954F-2F90523F6279}" dt="2022-05-31T16:50:21.120" v="0"/>
          <pc:sldLayoutMkLst>
            <pc:docMk/>
            <pc:sldMasterMk cId="2334759490" sldId="2147483685"/>
            <pc:sldLayoutMk cId="3701276073" sldId="2147483696"/>
          </pc:sldLayoutMkLst>
          <pc:spChg chg="add">
            <ac:chgData name="Tina Purnat" userId="9f4bc3107673e8d3" providerId="LiveId" clId="{85804440-7127-4167-954F-2F90523F6279}" dt="2022-05-31T16:50:21.120" v="0"/>
            <ac:spMkLst>
              <pc:docMk/>
              <pc:sldMasterMk cId="2334759490" sldId="2147483685"/>
              <pc:sldLayoutMk cId="3701276073" sldId="2147483696"/>
              <ac:spMk id="5" creationId="{F89F8A43-6324-4C46-ABF6-C9E482EA2835}"/>
            </ac:spMkLst>
          </pc:spChg>
          <pc:cxnChg chg="add">
            <ac:chgData name="Tina Purnat" userId="9f4bc3107673e8d3" providerId="LiveId" clId="{85804440-7127-4167-954F-2F90523F6279}" dt="2022-05-31T16:50:21.120" v="0"/>
            <ac:cxnSpMkLst>
              <pc:docMk/>
              <pc:sldMasterMk cId="2334759490" sldId="2147483685"/>
              <pc:sldLayoutMk cId="3701276073" sldId="2147483696"/>
              <ac:cxnSpMk id="6" creationId="{AC733A90-1D3D-4E91-8791-4DBB5593C10B}"/>
            </ac:cxnSpMkLst>
          </pc:cxnChg>
        </pc:sldLayoutChg>
        <pc:sldLayoutChg chg="addSp">
          <pc:chgData name="Tina Purnat" userId="9f4bc3107673e8d3" providerId="LiveId" clId="{85804440-7127-4167-954F-2F90523F6279}" dt="2022-05-31T16:50:21.120" v="0"/>
          <pc:sldLayoutMkLst>
            <pc:docMk/>
            <pc:sldMasterMk cId="2334759490" sldId="2147483685"/>
            <pc:sldLayoutMk cId="570388987" sldId="2147483697"/>
          </pc:sldLayoutMkLst>
          <pc:spChg chg="add">
            <ac:chgData name="Tina Purnat" userId="9f4bc3107673e8d3" providerId="LiveId" clId="{85804440-7127-4167-954F-2F90523F6279}" dt="2022-05-31T16:50:21.120" v="0"/>
            <ac:spMkLst>
              <pc:docMk/>
              <pc:sldMasterMk cId="2334759490" sldId="2147483685"/>
              <pc:sldLayoutMk cId="570388987" sldId="2147483697"/>
              <ac:spMk id="14" creationId="{93A24646-3BB0-4861-BF60-37482A4F57FB}"/>
            </ac:spMkLst>
          </pc:spChg>
          <pc:picChg chg="add">
            <ac:chgData name="Tina Purnat" userId="9f4bc3107673e8d3" providerId="LiveId" clId="{85804440-7127-4167-954F-2F90523F6279}" dt="2022-05-31T16:50:21.120" v="0"/>
            <ac:picMkLst>
              <pc:docMk/>
              <pc:sldMasterMk cId="2334759490" sldId="2147483685"/>
              <pc:sldLayoutMk cId="570388987" sldId="2147483697"/>
              <ac:picMk id="10" creationId="{F7180E06-7FE9-4833-996C-2E88F2879DED}"/>
            </ac:picMkLst>
          </pc:picChg>
          <pc:cxnChg chg="add">
            <ac:chgData name="Tina Purnat" userId="9f4bc3107673e8d3" providerId="LiveId" clId="{85804440-7127-4167-954F-2F90523F6279}" dt="2022-05-31T16:50:21.120" v="0"/>
            <ac:cxnSpMkLst>
              <pc:docMk/>
              <pc:sldMasterMk cId="2334759490" sldId="2147483685"/>
              <pc:sldLayoutMk cId="570388987" sldId="2147483697"/>
              <ac:cxnSpMk id="15" creationId="{E32CBB25-74E7-4D31-AC37-0E273B9EE49D}"/>
            </ac:cxnSpMkLst>
          </pc:cxnChg>
        </pc:sldLayoutChg>
        <pc:sldLayoutChg chg="addSp">
          <pc:chgData name="Tina Purnat" userId="9f4bc3107673e8d3" providerId="LiveId" clId="{85804440-7127-4167-954F-2F90523F6279}" dt="2022-05-31T16:50:21.120" v="0"/>
          <pc:sldLayoutMkLst>
            <pc:docMk/>
            <pc:sldMasterMk cId="2334759490" sldId="2147483685"/>
            <pc:sldLayoutMk cId="2416946309" sldId="2147483698"/>
          </pc:sldLayoutMkLst>
          <pc:spChg chg="add">
            <ac:chgData name="Tina Purnat" userId="9f4bc3107673e8d3" providerId="LiveId" clId="{85804440-7127-4167-954F-2F90523F6279}" dt="2022-05-31T16:50:21.120" v="0"/>
            <ac:spMkLst>
              <pc:docMk/>
              <pc:sldMasterMk cId="2334759490" sldId="2147483685"/>
              <pc:sldLayoutMk cId="2416946309" sldId="2147483698"/>
              <ac:spMk id="5" creationId="{300D1424-CDF5-47C6-9FD9-76A8D4B5FE99}"/>
            </ac:spMkLst>
          </pc:spChg>
          <pc:cxnChg chg="add">
            <ac:chgData name="Tina Purnat" userId="9f4bc3107673e8d3" providerId="LiveId" clId="{85804440-7127-4167-954F-2F90523F6279}" dt="2022-05-31T16:50:21.120" v="0"/>
            <ac:cxnSpMkLst>
              <pc:docMk/>
              <pc:sldMasterMk cId="2334759490" sldId="2147483685"/>
              <pc:sldLayoutMk cId="2416946309" sldId="2147483698"/>
              <ac:cxnSpMk id="6" creationId="{BD36A3D9-E296-4E03-BC20-595B36375D22}"/>
            </ac:cxnSpMkLst>
          </pc:cxnChg>
        </pc:sldLayoutChg>
        <pc:sldLayoutChg chg="addSp">
          <pc:chgData name="Tina Purnat" userId="9f4bc3107673e8d3" providerId="LiveId" clId="{85804440-7127-4167-954F-2F90523F6279}" dt="2022-05-31T16:50:21.120" v="0"/>
          <pc:sldLayoutMkLst>
            <pc:docMk/>
            <pc:sldMasterMk cId="2334759490" sldId="2147483685"/>
            <pc:sldLayoutMk cId="2195483268" sldId="2147483699"/>
          </pc:sldLayoutMkLst>
          <pc:spChg chg="add">
            <ac:chgData name="Tina Purnat" userId="9f4bc3107673e8d3" providerId="LiveId" clId="{85804440-7127-4167-954F-2F90523F6279}" dt="2022-05-31T16:50:21.120" v="0"/>
            <ac:spMkLst>
              <pc:docMk/>
              <pc:sldMasterMk cId="2334759490" sldId="2147483685"/>
              <pc:sldLayoutMk cId="2195483268" sldId="2147483699"/>
              <ac:spMk id="14" creationId="{3326AEC6-863E-4E73-AA6E-D0606D83FBB2}"/>
            </ac:spMkLst>
          </pc:spChg>
          <pc:grpChg chg="add">
            <ac:chgData name="Tina Purnat" userId="9f4bc3107673e8d3" providerId="LiveId" clId="{85804440-7127-4167-954F-2F90523F6279}" dt="2022-05-31T16:50:21.120" v="0"/>
            <ac:grpSpMkLst>
              <pc:docMk/>
              <pc:sldMasterMk cId="2334759490" sldId="2147483685"/>
              <pc:sldLayoutMk cId="2195483268" sldId="2147483699"/>
              <ac:grpSpMk id="12" creationId="{2997214C-0738-455A-8BC3-8F22C66AFAF2}"/>
            </ac:grpSpMkLst>
          </pc:grpChg>
          <pc:cxnChg chg="add">
            <ac:chgData name="Tina Purnat" userId="9f4bc3107673e8d3" providerId="LiveId" clId="{85804440-7127-4167-954F-2F90523F6279}" dt="2022-05-31T16:50:21.120" v="0"/>
            <ac:cxnSpMkLst>
              <pc:docMk/>
              <pc:sldMasterMk cId="2334759490" sldId="2147483685"/>
              <pc:sldLayoutMk cId="2195483268" sldId="2147483699"/>
              <ac:cxnSpMk id="15" creationId="{C0CD0A30-A1AC-4DD4-83E8-81FEDF4EF16B}"/>
            </ac:cxnSpMkLst>
          </pc:cxnChg>
        </pc:sldLayoutChg>
        <pc:sldLayoutChg chg="addSp">
          <pc:chgData name="Tina Purnat" userId="9f4bc3107673e8d3" providerId="LiveId" clId="{85804440-7127-4167-954F-2F90523F6279}" dt="2022-05-31T16:50:21.120" v="0"/>
          <pc:sldLayoutMkLst>
            <pc:docMk/>
            <pc:sldMasterMk cId="2334759490" sldId="2147483685"/>
            <pc:sldLayoutMk cId="3758802842" sldId="2147483700"/>
          </pc:sldLayoutMkLst>
          <pc:spChg chg="add">
            <ac:chgData name="Tina Purnat" userId="9f4bc3107673e8d3" providerId="LiveId" clId="{85804440-7127-4167-954F-2F90523F6279}" dt="2022-05-31T16:50:21.120" v="0"/>
            <ac:spMkLst>
              <pc:docMk/>
              <pc:sldMasterMk cId="2334759490" sldId="2147483685"/>
              <pc:sldLayoutMk cId="3758802842" sldId="2147483700"/>
              <ac:spMk id="7" creationId="{CCE17ABA-AE7D-4748-9B3B-2DC49F6C306A}"/>
            </ac:spMkLst>
          </pc:spChg>
          <pc:graphicFrameChg chg="add">
            <ac:chgData name="Tina Purnat" userId="9f4bc3107673e8d3" providerId="LiveId" clId="{85804440-7127-4167-954F-2F90523F6279}" dt="2022-05-31T16:50:21.120" v="0"/>
            <ac:graphicFrameMkLst>
              <pc:docMk/>
              <pc:sldMasterMk cId="2334759490" sldId="2147483685"/>
              <pc:sldLayoutMk cId="3758802842" sldId="2147483700"/>
              <ac:graphicFrameMk id="6" creationId="{15212B4F-30F0-4005-A57D-8A1015D19683}"/>
            </ac:graphicFrameMkLst>
          </pc:graphicFrameChg>
          <pc:cxnChg chg="add">
            <ac:chgData name="Tina Purnat" userId="9f4bc3107673e8d3" providerId="LiveId" clId="{85804440-7127-4167-954F-2F90523F6279}" dt="2022-05-31T16:50:21.120" v="0"/>
            <ac:cxnSpMkLst>
              <pc:docMk/>
              <pc:sldMasterMk cId="2334759490" sldId="2147483685"/>
              <pc:sldLayoutMk cId="3758802842" sldId="2147483700"/>
              <ac:cxnSpMk id="8" creationId="{6801A306-D99E-4A67-A5F9-FC86007D93DF}"/>
            </ac:cxnSpMkLst>
          </pc:cxnChg>
        </pc:sldLayoutChg>
        <pc:sldLayoutChg chg="addSp">
          <pc:chgData name="Tina Purnat" userId="9f4bc3107673e8d3" providerId="LiveId" clId="{85804440-7127-4167-954F-2F90523F6279}" dt="2022-05-31T16:50:21.120" v="0"/>
          <pc:sldLayoutMkLst>
            <pc:docMk/>
            <pc:sldMasterMk cId="2334759490" sldId="2147483685"/>
            <pc:sldLayoutMk cId="1478320752" sldId="2147483701"/>
          </pc:sldLayoutMkLst>
          <pc:spChg chg="add">
            <ac:chgData name="Tina Purnat" userId="9f4bc3107673e8d3" providerId="LiveId" clId="{85804440-7127-4167-954F-2F90523F6279}" dt="2022-05-31T16:50:21.120" v="0"/>
            <ac:spMkLst>
              <pc:docMk/>
              <pc:sldMasterMk cId="2334759490" sldId="2147483685"/>
              <pc:sldLayoutMk cId="1478320752" sldId="2147483701"/>
              <ac:spMk id="5" creationId="{2BFD5D57-2804-4D5E-B901-1691EB166FA1}"/>
            </ac:spMkLst>
          </pc:spChg>
          <pc:cxnChg chg="add">
            <ac:chgData name="Tina Purnat" userId="9f4bc3107673e8d3" providerId="LiveId" clId="{85804440-7127-4167-954F-2F90523F6279}" dt="2022-05-31T16:50:21.120" v="0"/>
            <ac:cxnSpMkLst>
              <pc:docMk/>
              <pc:sldMasterMk cId="2334759490" sldId="2147483685"/>
              <pc:sldLayoutMk cId="1478320752" sldId="2147483701"/>
              <ac:cxnSpMk id="6" creationId="{40285514-FF2D-4778-AD88-1B6AAED0D925}"/>
            </ac:cxnSpMkLst>
          </pc:cxnChg>
        </pc:sldLayoutChg>
        <pc:sldLayoutChg chg="addSp">
          <pc:chgData name="Tina Purnat" userId="9f4bc3107673e8d3" providerId="LiveId" clId="{85804440-7127-4167-954F-2F90523F6279}" dt="2022-05-31T16:50:21.120" v="0"/>
          <pc:sldLayoutMkLst>
            <pc:docMk/>
            <pc:sldMasterMk cId="2334759490" sldId="2147483685"/>
            <pc:sldLayoutMk cId="1446618039" sldId="2147483702"/>
          </pc:sldLayoutMkLst>
          <pc:spChg chg="add">
            <ac:chgData name="Tina Purnat" userId="9f4bc3107673e8d3" providerId="LiveId" clId="{85804440-7127-4167-954F-2F90523F6279}" dt="2022-05-31T16:50:21.120" v="0"/>
            <ac:spMkLst>
              <pc:docMk/>
              <pc:sldMasterMk cId="2334759490" sldId="2147483685"/>
              <pc:sldLayoutMk cId="1446618039" sldId="2147483702"/>
              <ac:spMk id="6" creationId="{698D1918-A606-45EB-AB6E-473F5D2E6FCF}"/>
            </ac:spMkLst>
          </pc:spChg>
          <pc:cxnChg chg="add">
            <ac:chgData name="Tina Purnat" userId="9f4bc3107673e8d3" providerId="LiveId" clId="{85804440-7127-4167-954F-2F90523F6279}" dt="2022-05-31T16:50:21.120" v="0"/>
            <ac:cxnSpMkLst>
              <pc:docMk/>
              <pc:sldMasterMk cId="2334759490" sldId="2147483685"/>
              <pc:sldLayoutMk cId="1446618039" sldId="2147483702"/>
              <ac:cxnSpMk id="7" creationId="{5648A5C3-764F-4FF6-A883-08BC19DA8E40}"/>
            </ac:cxnSpMkLst>
          </pc:cxnChg>
        </pc:sldLayoutChg>
        <pc:sldLayoutChg chg="addSp">
          <pc:chgData name="Tina Purnat" userId="9f4bc3107673e8d3" providerId="LiveId" clId="{85804440-7127-4167-954F-2F90523F6279}" dt="2022-05-31T16:50:21.120" v="0"/>
          <pc:sldLayoutMkLst>
            <pc:docMk/>
            <pc:sldMasterMk cId="2334759490" sldId="2147483685"/>
            <pc:sldLayoutMk cId="3238274825" sldId="2147483703"/>
          </pc:sldLayoutMkLst>
          <pc:spChg chg="add">
            <ac:chgData name="Tina Purnat" userId="9f4bc3107673e8d3" providerId="LiveId" clId="{85804440-7127-4167-954F-2F90523F6279}" dt="2022-05-31T16:50:21.120" v="0"/>
            <ac:spMkLst>
              <pc:docMk/>
              <pc:sldMasterMk cId="2334759490" sldId="2147483685"/>
              <pc:sldLayoutMk cId="3238274825" sldId="2147483703"/>
              <ac:spMk id="6" creationId="{266439F6-92BF-4825-AFC1-146831AE9C61}"/>
            </ac:spMkLst>
          </pc:spChg>
          <pc:cxnChg chg="add">
            <ac:chgData name="Tina Purnat" userId="9f4bc3107673e8d3" providerId="LiveId" clId="{85804440-7127-4167-954F-2F90523F6279}" dt="2022-05-31T16:50:21.120" v="0"/>
            <ac:cxnSpMkLst>
              <pc:docMk/>
              <pc:sldMasterMk cId="2334759490" sldId="2147483685"/>
              <pc:sldLayoutMk cId="3238274825" sldId="2147483703"/>
              <ac:cxnSpMk id="7" creationId="{51876523-A5BD-4FD3-B4C4-F3528541B2AA}"/>
            </ac:cxnSpMkLst>
          </pc:cxnChg>
        </pc:sldLayoutChg>
        <pc:sldLayoutChg chg="addSp">
          <pc:chgData name="Tina Purnat" userId="9f4bc3107673e8d3" providerId="LiveId" clId="{85804440-7127-4167-954F-2F90523F6279}" dt="2022-05-31T16:50:21.120" v="0"/>
          <pc:sldLayoutMkLst>
            <pc:docMk/>
            <pc:sldMasterMk cId="2334759490" sldId="2147483685"/>
            <pc:sldLayoutMk cId="253510632" sldId="2147483704"/>
          </pc:sldLayoutMkLst>
          <pc:spChg chg="add">
            <ac:chgData name="Tina Purnat" userId="9f4bc3107673e8d3" providerId="LiveId" clId="{85804440-7127-4167-954F-2F90523F6279}" dt="2022-05-31T16:50:21.120" v="0"/>
            <ac:spMkLst>
              <pc:docMk/>
              <pc:sldMasterMk cId="2334759490" sldId="2147483685"/>
              <pc:sldLayoutMk cId="253510632" sldId="2147483704"/>
              <ac:spMk id="6" creationId="{5590F213-7120-421C-80C7-B69F7817CE16}"/>
            </ac:spMkLst>
          </pc:spChg>
          <pc:cxnChg chg="add">
            <ac:chgData name="Tina Purnat" userId="9f4bc3107673e8d3" providerId="LiveId" clId="{85804440-7127-4167-954F-2F90523F6279}" dt="2022-05-31T16:50:21.120" v="0"/>
            <ac:cxnSpMkLst>
              <pc:docMk/>
              <pc:sldMasterMk cId="2334759490" sldId="2147483685"/>
              <pc:sldLayoutMk cId="253510632" sldId="2147483704"/>
              <ac:cxnSpMk id="7" creationId="{0F9FA888-967F-4C13-9AF2-031A4BF5E147}"/>
            </ac:cxnSpMkLst>
          </pc:cxnChg>
        </pc:sldLayoutChg>
        <pc:sldLayoutChg chg="addSp">
          <pc:chgData name="Tina Purnat" userId="9f4bc3107673e8d3" providerId="LiveId" clId="{85804440-7127-4167-954F-2F90523F6279}" dt="2022-05-31T16:50:21.120" v="0"/>
          <pc:sldLayoutMkLst>
            <pc:docMk/>
            <pc:sldMasterMk cId="2334759490" sldId="2147483685"/>
            <pc:sldLayoutMk cId="2242851283" sldId="2147483705"/>
          </pc:sldLayoutMkLst>
          <pc:spChg chg="add">
            <ac:chgData name="Tina Purnat" userId="9f4bc3107673e8d3" providerId="LiveId" clId="{85804440-7127-4167-954F-2F90523F6279}" dt="2022-05-31T16:50:21.120" v="0"/>
            <ac:spMkLst>
              <pc:docMk/>
              <pc:sldMasterMk cId="2334759490" sldId="2147483685"/>
              <pc:sldLayoutMk cId="2242851283" sldId="2147483705"/>
              <ac:spMk id="4" creationId="{D3FD96F2-F163-42BA-97EE-BCAFB991A9DB}"/>
            </ac:spMkLst>
          </pc:spChg>
          <pc:cxnChg chg="add">
            <ac:chgData name="Tina Purnat" userId="9f4bc3107673e8d3" providerId="LiveId" clId="{85804440-7127-4167-954F-2F90523F6279}" dt="2022-05-31T16:50:21.120" v="0"/>
            <ac:cxnSpMkLst>
              <pc:docMk/>
              <pc:sldMasterMk cId="2334759490" sldId="2147483685"/>
              <pc:sldLayoutMk cId="2242851283" sldId="2147483705"/>
              <ac:cxnSpMk id="5" creationId="{0D5A5CCE-16D0-4145-B792-281F652C08C8}"/>
            </ac:cxnSpMkLst>
          </pc:cxnChg>
        </pc:sldLayoutChg>
        <pc:sldLayoutChg chg="addSp">
          <pc:chgData name="Tina Purnat" userId="9f4bc3107673e8d3" providerId="LiveId" clId="{85804440-7127-4167-954F-2F90523F6279}" dt="2022-05-31T16:50:21.120" v="0"/>
          <pc:sldLayoutMkLst>
            <pc:docMk/>
            <pc:sldMasterMk cId="2334759490" sldId="2147483685"/>
            <pc:sldLayoutMk cId="4186412729" sldId="2147483706"/>
          </pc:sldLayoutMkLst>
          <pc:spChg chg="add">
            <ac:chgData name="Tina Purnat" userId="9f4bc3107673e8d3" providerId="LiveId" clId="{85804440-7127-4167-954F-2F90523F6279}" dt="2022-05-31T16:50:21.120" v="0"/>
            <ac:spMkLst>
              <pc:docMk/>
              <pc:sldMasterMk cId="2334759490" sldId="2147483685"/>
              <pc:sldLayoutMk cId="4186412729" sldId="2147483706"/>
              <ac:spMk id="6" creationId="{04BC2742-A355-4148-895C-AA56F17466AC}"/>
            </ac:spMkLst>
          </pc:spChg>
          <pc:cxnChg chg="add">
            <ac:chgData name="Tina Purnat" userId="9f4bc3107673e8d3" providerId="LiveId" clId="{85804440-7127-4167-954F-2F90523F6279}" dt="2022-05-31T16:50:21.120" v="0"/>
            <ac:cxnSpMkLst>
              <pc:docMk/>
              <pc:sldMasterMk cId="2334759490" sldId="2147483685"/>
              <pc:sldLayoutMk cId="4186412729" sldId="2147483706"/>
              <ac:cxnSpMk id="7" creationId="{312CF02E-AE59-4BFF-A703-2DA5C9DFB5DE}"/>
            </ac:cxnSpMkLst>
          </pc:cxnChg>
        </pc:sldLayoutChg>
      </pc:sldMasterChg>
    </pc:docChg>
  </pc:docChgLst>
  <pc:docChgLst>
    <pc:chgData name="Sarah Boim" userId="6d86ea8e5704f9b3" providerId="Windows Live" clId="Web-{D7AF03BC-B029-490E-9777-267829FDBA78}"/>
    <pc:docChg chg="modSld">
      <pc:chgData name="Sarah Boim" userId="6d86ea8e5704f9b3" providerId="Windows Live" clId="Web-{D7AF03BC-B029-490E-9777-267829FDBA78}" dt="2022-07-05T07:33:10.156" v="4" actId="20577"/>
      <pc:docMkLst>
        <pc:docMk/>
      </pc:docMkLst>
      <pc:sldChg chg="modSp">
        <pc:chgData name="Sarah Boim" userId="6d86ea8e5704f9b3" providerId="Windows Live" clId="Web-{D7AF03BC-B029-490E-9777-267829FDBA78}" dt="2022-07-05T07:33:10.156" v="4" actId="20577"/>
        <pc:sldMkLst>
          <pc:docMk/>
          <pc:sldMk cId="2703737329" sldId="281"/>
        </pc:sldMkLst>
        <pc:spChg chg="mod">
          <ac:chgData name="Sarah Boim" userId="6d86ea8e5704f9b3" providerId="Windows Live" clId="Web-{D7AF03BC-B029-490E-9777-267829FDBA78}" dt="2022-07-05T07:33:10.156" v="4" actId="20577"/>
          <ac:spMkLst>
            <pc:docMk/>
            <pc:sldMk cId="2703737329" sldId="281"/>
            <ac:spMk id="3" creationId="{9D3EA595-A8CD-93D4-4CA6-88E1FB657A63}"/>
          </ac:spMkLst>
        </pc:spChg>
      </pc:sldChg>
    </pc:docChg>
  </pc:docChgLst>
  <pc:docChgLst>
    <pc:chgData name="Roshni Devchand" userId="391f66c60875c68d" providerId="Windows Live" clId="Web-{A6D4F733-BEE4-47E8-9767-9CB07C4AF1D5}"/>
    <pc:docChg chg="delSld">
      <pc:chgData name="Roshni Devchand" userId="391f66c60875c68d" providerId="Windows Live" clId="Web-{A6D4F733-BEE4-47E8-9767-9CB07C4AF1D5}" dt="2022-07-05T02:09:15.068" v="0"/>
      <pc:docMkLst>
        <pc:docMk/>
      </pc:docMkLst>
      <pc:sldChg chg="del">
        <pc:chgData name="Roshni Devchand" userId="391f66c60875c68d" providerId="Windows Live" clId="Web-{A6D4F733-BEE4-47E8-9767-9CB07C4AF1D5}" dt="2022-07-05T02:09:15.068" v="0"/>
        <pc:sldMkLst>
          <pc:docMk/>
          <pc:sldMk cId="2767996692" sldId="310"/>
        </pc:sldMkLst>
      </pc:sldChg>
    </pc:docChg>
  </pc:docChgLst>
  <pc:docChgLst>
    <pc:chgData name="Crystal Bruce" userId="14427a4ffe69d2bf" providerId="Windows Live" clId="Web-{37A5C37E-B70B-425D-83C9-78BE0C0094C9}"/>
    <pc:docChg chg="modSld">
      <pc:chgData name="Crystal Bruce" userId="14427a4ffe69d2bf" providerId="Windows Live" clId="Web-{37A5C37E-B70B-425D-83C9-78BE0C0094C9}" dt="2022-06-23T11:35:21.709" v="13" actId="14100"/>
      <pc:docMkLst>
        <pc:docMk/>
      </pc:docMkLst>
      <pc:sldChg chg="modSp">
        <pc:chgData name="Crystal Bruce" userId="14427a4ffe69d2bf" providerId="Windows Live" clId="Web-{37A5C37E-B70B-425D-83C9-78BE0C0094C9}" dt="2022-06-23T11:35:21.709" v="13" actId="14100"/>
        <pc:sldMkLst>
          <pc:docMk/>
          <pc:sldMk cId="2703737329" sldId="281"/>
        </pc:sldMkLst>
        <pc:spChg chg="mod">
          <ac:chgData name="Crystal Bruce" userId="14427a4ffe69d2bf" providerId="Windows Live" clId="Web-{37A5C37E-B70B-425D-83C9-78BE0C0094C9}" dt="2022-06-23T11:35:21.709" v="13" actId="14100"/>
          <ac:spMkLst>
            <pc:docMk/>
            <pc:sldMk cId="2703737329" sldId="281"/>
            <ac:spMk id="3" creationId="{9D3EA595-A8CD-93D4-4CA6-88E1FB657A63}"/>
          </ac:spMkLst>
        </pc:spChg>
      </pc:sldChg>
    </pc:docChg>
  </pc:docChgLst>
  <pc:docChgLst>
    <pc:chgData name="Crystal Bruce" userId="14427a4ffe69d2bf" providerId="Windows Live" clId="Web-{3FF49CF6-5466-469E-8E9E-190D42BCC705}"/>
    <pc:docChg chg="modSld">
      <pc:chgData name="Crystal Bruce" userId="14427a4ffe69d2bf" providerId="Windows Live" clId="Web-{3FF49CF6-5466-469E-8E9E-190D42BCC705}" dt="2022-06-24T21:14:51.379" v="15" actId="1076"/>
      <pc:docMkLst>
        <pc:docMk/>
      </pc:docMkLst>
      <pc:sldChg chg="modSp">
        <pc:chgData name="Crystal Bruce" userId="14427a4ffe69d2bf" providerId="Windows Live" clId="Web-{3FF49CF6-5466-469E-8E9E-190D42BCC705}" dt="2022-06-24T21:13:08.860" v="11" actId="1076"/>
        <pc:sldMkLst>
          <pc:docMk/>
          <pc:sldMk cId="593392262" sldId="316"/>
        </pc:sldMkLst>
        <pc:spChg chg="mod">
          <ac:chgData name="Crystal Bruce" userId="14427a4ffe69d2bf" providerId="Windows Live" clId="Web-{3FF49CF6-5466-469E-8E9E-190D42BCC705}" dt="2022-06-24T21:13:08.860" v="11" actId="1076"/>
          <ac:spMkLst>
            <pc:docMk/>
            <pc:sldMk cId="593392262" sldId="316"/>
            <ac:spMk id="20" creationId="{002FDAE1-9865-46B8-8841-517541E47BCC}"/>
          </ac:spMkLst>
        </pc:spChg>
        <pc:spChg chg="mod">
          <ac:chgData name="Crystal Bruce" userId="14427a4ffe69d2bf" providerId="Windows Live" clId="Web-{3FF49CF6-5466-469E-8E9E-190D42BCC705}" dt="2022-06-24T21:11:50.060" v="7" actId="1076"/>
          <ac:spMkLst>
            <pc:docMk/>
            <pc:sldMk cId="593392262" sldId="316"/>
            <ac:spMk id="23" creationId="{707A5654-99BB-4F33-A406-3A782EB5ED6E}"/>
          </ac:spMkLst>
        </pc:spChg>
        <pc:spChg chg="mod">
          <ac:chgData name="Crystal Bruce" userId="14427a4ffe69d2bf" providerId="Windows Live" clId="Web-{3FF49CF6-5466-469E-8E9E-190D42BCC705}" dt="2022-06-24T21:12:58.188" v="10" actId="1076"/>
          <ac:spMkLst>
            <pc:docMk/>
            <pc:sldMk cId="593392262" sldId="316"/>
            <ac:spMk id="24" creationId="{530D4CDC-7FF1-4EF5-A69C-D0B4029078D1}"/>
          </ac:spMkLst>
        </pc:spChg>
        <pc:spChg chg="mod">
          <ac:chgData name="Crystal Bruce" userId="14427a4ffe69d2bf" providerId="Windows Live" clId="Web-{3FF49CF6-5466-469E-8E9E-190D42BCC705}" dt="2022-06-24T21:12:41.234" v="9" actId="14100"/>
          <ac:spMkLst>
            <pc:docMk/>
            <pc:sldMk cId="593392262" sldId="316"/>
            <ac:spMk id="25" creationId="{85859415-7B0A-44C7-84EE-A5B66002ACA7}"/>
          </ac:spMkLst>
        </pc:spChg>
        <pc:picChg chg="mod">
          <ac:chgData name="Crystal Bruce" userId="14427a4ffe69d2bf" providerId="Windows Live" clId="Web-{3FF49CF6-5466-469E-8E9E-190D42BCC705}" dt="2022-06-24T21:11:42.388" v="6" actId="14100"/>
          <ac:picMkLst>
            <pc:docMk/>
            <pc:sldMk cId="593392262" sldId="316"/>
            <ac:picMk id="12" creationId="{610FB425-3D15-4B07-86CB-61AEEB81EB5C}"/>
          </ac:picMkLst>
        </pc:picChg>
      </pc:sldChg>
      <pc:sldChg chg="modSp">
        <pc:chgData name="Crystal Bruce" userId="14427a4ffe69d2bf" providerId="Windows Live" clId="Web-{3FF49CF6-5466-469E-8E9E-190D42BCC705}" dt="2022-06-24T21:14:12.018" v="12" actId="14100"/>
        <pc:sldMkLst>
          <pc:docMk/>
          <pc:sldMk cId="1434652717" sldId="343"/>
        </pc:sldMkLst>
        <pc:spChg chg="mod">
          <ac:chgData name="Crystal Bruce" userId="14427a4ffe69d2bf" providerId="Windows Live" clId="Web-{3FF49CF6-5466-469E-8E9E-190D42BCC705}" dt="2022-06-24T21:14:12.018" v="12" actId="14100"/>
          <ac:spMkLst>
            <pc:docMk/>
            <pc:sldMk cId="1434652717" sldId="343"/>
            <ac:spMk id="3" creationId="{C35DD11A-111C-488F-A3B4-B40DCCCA0AFE}"/>
          </ac:spMkLst>
        </pc:spChg>
      </pc:sldChg>
      <pc:sldChg chg="modSp">
        <pc:chgData name="Crystal Bruce" userId="14427a4ffe69d2bf" providerId="Windows Live" clId="Web-{3FF49CF6-5466-469E-8E9E-190D42BCC705}" dt="2022-06-24T21:14:51.379" v="15" actId="1076"/>
        <pc:sldMkLst>
          <pc:docMk/>
          <pc:sldMk cId="2937573759" sldId="344"/>
        </pc:sldMkLst>
        <pc:spChg chg="mod">
          <ac:chgData name="Crystal Bruce" userId="14427a4ffe69d2bf" providerId="Windows Live" clId="Web-{3FF49CF6-5466-469E-8E9E-190D42BCC705}" dt="2022-06-24T21:14:51.379" v="15" actId="1076"/>
          <ac:spMkLst>
            <pc:docMk/>
            <pc:sldMk cId="2937573759" sldId="344"/>
            <ac:spMk id="5" creationId="{EA8B7959-3F81-45F6-B0C8-17468B9135EE}"/>
          </ac:spMkLst>
        </pc:spChg>
      </pc:sldChg>
    </pc:docChg>
  </pc:docChgLst>
  <pc:docChgLst>
    <pc:chgData name="Crystal Bruce" userId="14427a4ffe69d2bf" providerId="Windows Live" clId="Web-{9C5CCFB5-6DC3-424B-BD7B-5F3EAAC82204}"/>
    <pc:docChg chg="addSld delSld modSld sldOrd">
      <pc:chgData name="Crystal Bruce" userId="14427a4ffe69d2bf" providerId="Windows Live" clId="Web-{9C5CCFB5-6DC3-424B-BD7B-5F3EAAC82204}" dt="2022-07-21T18:09:38.370" v="133"/>
      <pc:docMkLst>
        <pc:docMk/>
      </pc:docMkLst>
      <pc:sldChg chg="add del">
        <pc:chgData name="Crystal Bruce" userId="14427a4ffe69d2bf" providerId="Windows Live" clId="Web-{9C5CCFB5-6DC3-424B-BD7B-5F3EAAC82204}" dt="2022-07-21T18:09:31.855" v="132"/>
        <pc:sldMkLst>
          <pc:docMk/>
          <pc:sldMk cId="1034722777" sldId="306"/>
        </pc:sldMkLst>
      </pc:sldChg>
      <pc:sldChg chg="modSp">
        <pc:chgData name="Crystal Bruce" userId="14427a4ffe69d2bf" providerId="Windows Live" clId="Web-{9C5CCFB5-6DC3-424B-BD7B-5F3EAAC82204}" dt="2022-07-21T17:47:54.957" v="17" actId="20577"/>
        <pc:sldMkLst>
          <pc:docMk/>
          <pc:sldMk cId="1066875307" sldId="323"/>
        </pc:sldMkLst>
        <pc:spChg chg="mod">
          <ac:chgData name="Crystal Bruce" userId="14427a4ffe69d2bf" providerId="Windows Live" clId="Web-{9C5CCFB5-6DC3-424B-BD7B-5F3EAAC82204}" dt="2022-07-21T17:46:18.485" v="5" actId="20577"/>
          <ac:spMkLst>
            <pc:docMk/>
            <pc:sldMk cId="1066875307" sldId="323"/>
            <ac:spMk id="6" creationId="{00000000-0000-0000-0000-000000000000}"/>
          </ac:spMkLst>
        </pc:spChg>
        <pc:spChg chg="mod">
          <ac:chgData name="Crystal Bruce" userId="14427a4ffe69d2bf" providerId="Windows Live" clId="Web-{9C5CCFB5-6DC3-424B-BD7B-5F3EAAC82204}" dt="2022-07-21T17:47:54.957" v="17" actId="20577"/>
          <ac:spMkLst>
            <pc:docMk/>
            <pc:sldMk cId="1066875307" sldId="323"/>
            <ac:spMk id="8" creationId="{1420052A-AEBD-4AA5-ABAB-2E5C5A42AAB9}"/>
          </ac:spMkLst>
        </pc:spChg>
        <pc:spChg chg="mod">
          <ac:chgData name="Crystal Bruce" userId="14427a4ffe69d2bf" providerId="Windows Live" clId="Web-{9C5CCFB5-6DC3-424B-BD7B-5F3EAAC82204}" dt="2022-07-21T17:47:27.815" v="13" actId="20577"/>
          <ac:spMkLst>
            <pc:docMk/>
            <pc:sldMk cId="1066875307" sldId="323"/>
            <ac:spMk id="13" creationId="{81527325-139A-478C-BB95-D4D671EE4514}"/>
          </ac:spMkLst>
        </pc:spChg>
      </pc:sldChg>
      <pc:sldChg chg="modSp">
        <pc:chgData name="Crystal Bruce" userId="14427a4ffe69d2bf" providerId="Windows Live" clId="Web-{9C5CCFB5-6DC3-424B-BD7B-5F3EAAC82204}" dt="2022-07-21T17:48:43.396" v="23" actId="20577"/>
        <pc:sldMkLst>
          <pc:docMk/>
          <pc:sldMk cId="1829941273" sldId="324"/>
        </pc:sldMkLst>
        <pc:spChg chg="mod">
          <ac:chgData name="Crystal Bruce" userId="14427a4ffe69d2bf" providerId="Windows Live" clId="Web-{9C5CCFB5-6DC3-424B-BD7B-5F3EAAC82204}" dt="2022-07-21T17:48:19.551" v="19" actId="20577"/>
          <ac:spMkLst>
            <pc:docMk/>
            <pc:sldMk cId="1829941273" sldId="324"/>
            <ac:spMk id="3" creationId="{88F6CB65-8567-4535-ADB5-ED442EDFC167}"/>
          </ac:spMkLst>
        </pc:spChg>
        <pc:spChg chg="mod">
          <ac:chgData name="Crystal Bruce" userId="14427a4ffe69d2bf" providerId="Windows Live" clId="Web-{9C5CCFB5-6DC3-424B-BD7B-5F3EAAC82204}" dt="2022-07-21T17:48:33.286" v="21" actId="20577"/>
          <ac:spMkLst>
            <pc:docMk/>
            <pc:sldMk cId="1829941273" sldId="324"/>
            <ac:spMk id="4" creationId="{96F2004B-6C3D-4747-9416-17843AD48E6B}"/>
          </ac:spMkLst>
        </pc:spChg>
        <pc:spChg chg="mod">
          <ac:chgData name="Crystal Bruce" userId="14427a4ffe69d2bf" providerId="Windows Live" clId="Web-{9C5CCFB5-6DC3-424B-BD7B-5F3EAAC82204}" dt="2022-07-21T17:48:43.396" v="23" actId="20577"/>
          <ac:spMkLst>
            <pc:docMk/>
            <pc:sldMk cId="1829941273" sldId="324"/>
            <ac:spMk id="5" creationId="{209315FD-F6A3-473D-B3D9-C52ED5149724}"/>
          </ac:spMkLst>
        </pc:spChg>
      </pc:sldChg>
      <pc:sldChg chg="modSp">
        <pc:chgData name="Crystal Bruce" userId="14427a4ffe69d2bf" providerId="Windows Live" clId="Web-{9C5CCFB5-6DC3-424B-BD7B-5F3EAAC82204}" dt="2022-07-21T17:52:05.402" v="34" actId="1076"/>
        <pc:sldMkLst>
          <pc:docMk/>
          <pc:sldMk cId="3572245467" sldId="332"/>
        </pc:sldMkLst>
        <pc:spChg chg="mod">
          <ac:chgData name="Crystal Bruce" userId="14427a4ffe69d2bf" providerId="Windows Live" clId="Web-{9C5CCFB5-6DC3-424B-BD7B-5F3EAAC82204}" dt="2022-07-21T17:51:05.119" v="25" actId="20577"/>
          <ac:spMkLst>
            <pc:docMk/>
            <pc:sldMk cId="3572245467" sldId="332"/>
            <ac:spMk id="9" creationId="{AA6E7332-4E36-40A0-A014-A748DF3A5212}"/>
          </ac:spMkLst>
        </pc:spChg>
        <pc:spChg chg="mod">
          <ac:chgData name="Crystal Bruce" userId="14427a4ffe69d2bf" providerId="Windows Live" clId="Web-{9C5CCFB5-6DC3-424B-BD7B-5F3EAAC82204}" dt="2022-07-21T17:51:41.401" v="31" actId="20577"/>
          <ac:spMkLst>
            <pc:docMk/>
            <pc:sldMk cId="3572245467" sldId="332"/>
            <ac:spMk id="10" creationId="{A2D28267-37C2-4E7B-92C1-F082954E63E9}"/>
          </ac:spMkLst>
        </pc:spChg>
        <pc:spChg chg="mod">
          <ac:chgData name="Crystal Bruce" userId="14427a4ffe69d2bf" providerId="Windows Live" clId="Web-{9C5CCFB5-6DC3-424B-BD7B-5F3EAAC82204}" dt="2022-07-21T17:51:49.245" v="32" actId="20577"/>
          <ac:spMkLst>
            <pc:docMk/>
            <pc:sldMk cId="3572245467" sldId="332"/>
            <ac:spMk id="11" creationId="{955892D0-D0B0-4E95-9D3C-D98AE933A603}"/>
          </ac:spMkLst>
        </pc:spChg>
        <pc:spChg chg="mod">
          <ac:chgData name="Crystal Bruce" userId="14427a4ffe69d2bf" providerId="Windows Live" clId="Web-{9C5CCFB5-6DC3-424B-BD7B-5F3EAAC82204}" dt="2022-07-21T17:51:32.260" v="30" actId="1076"/>
          <ac:spMkLst>
            <pc:docMk/>
            <pc:sldMk cId="3572245467" sldId="332"/>
            <ac:spMk id="12" creationId="{13CA73A1-FB15-447C-8CD3-9DEA7017F7BB}"/>
          </ac:spMkLst>
        </pc:spChg>
        <pc:spChg chg="mod">
          <ac:chgData name="Crystal Bruce" userId="14427a4ffe69d2bf" providerId="Windows Live" clId="Web-{9C5CCFB5-6DC3-424B-BD7B-5F3EAAC82204}" dt="2022-07-21T17:52:05.402" v="34" actId="1076"/>
          <ac:spMkLst>
            <pc:docMk/>
            <pc:sldMk cId="3572245467" sldId="332"/>
            <ac:spMk id="13" creationId="{B0BC983F-C799-461B-958A-AB339037CE62}"/>
          </ac:spMkLst>
        </pc:spChg>
      </pc:sldChg>
      <pc:sldChg chg="modSp">
        <pc:chgData name="Crystal Bruce" userId="14427a4ffe69d2bf" providerId="Windows Live" clId="Web-{9C5CCFB5-6DC3-424B-BD7B-5F3EAAC82204}" dt="2022-07-21T17:52:32.856" v="37" actId="20577"/>
        <pc:sldMkLst>
          <pc:docMk/>
          <pc:sldMk cId="3902101274" sldId="333"/>
        </pc:sldMkLst>
        <pc:spChg chg="mod">
          <ac:chgData name="Crystal Bruce" userId="14427a4ffe69d2bf" providerId="Windows Live" clId="Web-{9C5CCFB5-6DC3-424B-BD7B-5F3EAAC82204}" dt="2022-07-21T17:52:32.856" v="37" actId="20577"/>
          <ac:spMkLst>
            <pc:docMk/>
            <pc:sldMk cId="3902101274" sldId="333"/>
            <ac:spMk id="4" creationId="{C235DEC9-1E90-4FA0-A9F2-83547A4BC6EC}"/>
          </ac:spMkLst>
        </pc:spChg>
      </pc:sldChg>
      <pc:sldChg chg="modSp">
        <pc:chgData name="Crystal Bruce" userId="14427a4ffe69d2bf" providerId="Windows Live" clId="Web-{9C5CCFB5-6DC3-424B-BD7B-5F3EAAC82204}" dt="2022-07-21T17:59:15.961" v="49" actId="20577"/>
        <pc:sldMkLst>
          <pc:docMk/>
          <pc:sldMk cId="2239523199" sldId="334"/>
        </pc:sldMkLst>
        <pc:spChg chg="mod">
          <ac:chgData name="Crystal Bruce" userId="14427a4ffe69d2bf" providerId="Windows Live" clId="Web-{9C5CCFB5-6DC3-424B-BD7B-5F3EAAC82204}" dt="2022-07-21T17:53:13.372" v="42" actId="20577"/>
          <ac:spMkLst>
            <pc:docMk/>
            <pc:sldMk cId="2239523199" sldId="334"/>
            <ac:spMk id="2" creationId="{3EFA0DA8-BA23-40FB-8FB7-A5F02037E20F}"/>
          </ac:spMkLst>
        </pc:spChg>
        <pc:spChg chg="mod">
          <ac:chgData name="Crystal Bruce" userId="14427a4ffe69d2bf" providerId="Windows Live" clId="Web-{9C5CCFB5-6DC3-424B-BD7B-5F3EAAC82204}" dt="2022-07-21T17:59:15.961" v="49" actId="20577"/>
          <ac:spMkLst>
            <pc:docMk/>
            <pc:sldMk cId="2239523199" sldId="334"/>
            <ac:spMk id="3" creationId="{8D180FD2-F976-4AE3-B13D-1DBEB4797C2D}"/>
          </ac:spMkLst>
        </pc:spChg>
        <pc:spChg chg="mod">
          <ac:chgData name="Crystal Bruce" userId="14427a4ffe69d2bf" providerId="Windows Live" clId="Web-{9C5CCFB5-6DC3-424B-BD7B-5F3EAAC82204}" dt="2022-07-21T17:58:31.632" v="44" actId="20577"/>
          <ac:spMkLst>
            <pc:docMk/>
            <pc:sldMk cId="2239523199" sldId="334"/>
            <ac:spMk id="9" creationId="{8A4A1A5C-8666-4AD0-916B-80CE26CFCA12}"/>
          </ac:spMkLst>
        </pc:spChg>
        <pc:spChg chg="mod">
          <ac:chgData name="Crystal Bruce" userId="14427a4ffe69d2bf" providerId="Windows Live" clId="Web-{9C5CCFB5-6DC3-424B-BD7B-5F3EAAC82204}" dt="2022-07-21T17:58:45.538" v="46" actId="20577"/>
          <ac:spMkLst>
            <pc:docMk/>
            <pc:sldMk cId="2239523199" sldId="334"/>
            <ac:spMk id="10" creationId="{B2AE2FB6-C9A4-4669-AC55-4A7DD6390EF4}"/>
          </ac:spMkLst>
        </pc:spChg>
        <pc:spChg chg="mod">
          <ac:chgData name="Crystal Bruce" userId="14427a4ffe69d2bf" providerId="Windows Live" clId="Web-{9C5CCFB5-6DC3-424B-BD7B-5F3EAAC82204}" dt="2022-07-21T17:59:01.820" v="48" actId="20577"/>
          <ac:spMkLst>
            <pc:docMk/>
            <pc:sldMk cId="2239523199" sldId="334"/>
            <ac:spMk id="11" creationId="{A9B83ECE-1EE0-420A-BBF0-A88D9A202BAE}"/>
          </ac:spMkLst>
        </pc:spChg>
        <pc:spChg chg="mod">
          <ac:chgData name="Crystal Bruce" userId="14427a4ffe69d2bf" providerId="Windows Live" clId="Web-{9C5CCFB5-6DC3-424B-BD7B-5F3EAAC82204}" dt="2022-07-21T17:58:38.991" v="45" actId="20577"/>
          <ac:spMkLst>
            <pc:docMk/>
            <pc:sldMk cId="2239523199" sldId="334"/>
            <ac:spMk id="12" creationId="{F7E7ABB1-E4EB-4217-9C64-8154E5C23A3A}"/>
          </ac:spMkLst>
        </pc:spChg>
        <pc:spChg chg="mod">
          <ac:chgData name="Crystal Bruce" userId="14427a4ffe69d2bf" providerId="Windows Live" clId="Web-{9C5CCFB5-6DC3-424B-BD7B-5F3EAAC82204}" dt="2022-07-21T17:58:55.758" v="47" actId="20577"/>
          <ac:spMkLst>
            <pc:docMk/>
            <pc:sldMk cId="2239523199" sldId="334"/>
            <ac:spMk id="13" creationId="{B0767576-2E5F-45E4-A256-E097D2D949D6}"/>
          </ac:spMkLst>
        </pc:spChg>
      </pc:sldChg>
      <pc:sldChg chg="modSp">
        <pc:chgData name="Crystal Bruce" userId="14427a4ffe69d2bf" providerId="Windows Live" clId="Web-{9C5CCFB5-6DC3-424B-BD7B-5F3EAAC82204}" dt="2022-07-21T18:00:16.994" v="57" actId="20577"/>
        <pc:sldMkLst>
          <pc:docMk/>
          <pc:sldMk cId="1639666766" sldId="335"/>
        </pc:sldMkLst>
        <pc:spChg chg="mod">
          <ac:chgData name="Crystal Bruce" userId="14427a4ffe69d2bf" providerId="Windows Live" clId="Web-{9C5CCFB5-6DC3-424B-BD7B-5F3EAAC82204}" dt="2022-07-21T17:59:32.071" v="50" actId="20577"/>
          <ac:spMkLst>
            <pc:docMk/>
            <pc:sldMk cId="1639666766" sldId="335"/>
            <ac:spMk id="2" creationId="{3EFA0DA8-BA23-40FB-8FB7-A5F02037E20F}"/>
          </ac:spMkLst>
        </pc:spChg>
        <pc:spChg chg="mod">
          <ac:chgData name="Crystal Bruce" userId="14427a4ffe69d2bf" providerId="Windows Live" clId="Web-{9C5CCFB5-6DC3-424B-BD7B-5F3EAAC82204}" dt="2022-07-21T18:00:16.994" v="57" actId="20577"/>
          <ac:spMkLst>
            <pc:docMk/>
            <pc:sldMk cId="1639666766" sldId="335"/>
            <ac:spMk id="3" creationId="{8D180FD2-F976-4AE3-B13D-1DBEB4797C2D}"/>
          </ac:spMkLst>
        </pc:spChg>
      </pc:sldChg>
      <pc:sldChg chg="modSp">
        <pc:chgData name="Crystal Bruce" userId="14427a4ffe69d2bf" providerId="Windows Live" clId="Web-{9C5CCFB5-6DC3-424B-BD7B-5F3EAAC82204}" dt="2022-07-21T18:01:50.622" v="73" actId="20577"/>
        <pc:sldMkLst>
          <pc:docMk/>
          <pc:sldMk cId="627161437" sldId="338"/>
        </pc:sldMkLst>
        <pc:spChg chg="mod">
          <ac:chgData name="Crystal Bruce" userId="14427a4ffe69d2bf" providerId="Windows Live" clId="Web-{9C5CCFB5-6DC3-424B-BD7B-5F3EAAC82204}" dt="2022-07-21T18:00:55.089" v="63" actId="20577"/>
          <ac:spMkLst>
            <pc:docMk/>
            <pc:sldMk cId="627161437" sldId="338"/>
            <ac:spMk id="2" creationId="{1712AD8C-D2F9-434E-BAA0-F22A4F90CDC9}"/>
          </ac:spMkLst>
        </pc:spChg>
        <pc:spChg chg="mod">
          <ac:chgData name="Crystal Bruce" userId="14427a4ffe69d2bf" providerId="Windows Live" clId="Web-{9C5CCFB5-6DC3-424B-BD7B-5F3EAAC82204}" dt="2022-07-21T18:01:50.622" v="73" actId="20577"/>
          <ac:spMkLst>
            <pc:docMk/>
            <pc:sldMk cId="627161437" sldId="338"/>
            <ac:spMk id="8" creationId="{B3FC14D4-3F19-420E-AB71-370803C42941}"/>
          </ac:spMkLst>
        </pc:spChg>
      </pc:sldChg>
      <pc:sldChg chg="modSp">
        <pc:chgData name="Crystal Bruce" userId="14427a4ffe69d2bf" providerId="Windows Live" clId="Web-{9C5CCFB5-6DC3-424B-BD7B-5F3EAAC82204}" dt="2022-07-21T18:02:41.717" v="82" actId="1076"/>
        <pc:sldMkLst>
          <pc:docMk/>
          <pc:sldMk cId="3719636204" sldId="339"/>
        </pc:sldMkLst>
        <pc:spChg chg="mod">
          <ac:chgData name="Crystal Bruce" userId="14427a4ffe69d2bf" providerId="Windows Live" clId="Web-{9C5CCFB5-6DC3-424B-BD7B-5F3EAAC82204}" dt="2022-07-21T18:02:00.872" v="75" actId="20577"/>
          <ac:spMkLst>
            <pc:docMk/>
            <pc:sldMk cId="3719636204" sldId="339"/>
            <ac:spMk id="2" creationId="{DAEE6F2E-3552-474C-A581-D35E601C87DD}"/>
          </ac:spMkLst>
        </pc:spChg>
        <pc:spChg chg="mod">
          <ac:chgData name="Crystal Bruce" userId="14427a4ffe69d2bf" providerId="Windows Live" clId="Web-{9C5CCFB5-6DC3-424B-BD7B-5F3EAAC82204}" dt="2022-07-21T18:02:41.717" v="82" actId="1076"/>
          <ac:spMkLst>
            <pc:docMk/>
            <pc:sldMk cId="3719636204" sldId="339"/>
            <ac:spMk id="6" creationId="{208C35C2-359E-4BC9-9E06-30D88EE1CAC2}"/>
          </ac:spMkLst>
        </pc:spChg>
      </pc:sldChg>
      <pc:sldChg chg="modSp">
        <pc:chgData name="Crystal Bruce" userId="14427a4ffe69d2bf" providerId="Windows Live" clId="Web-{9C5CCFB5-6DC3-424B-BD7B-5F3EAAC82204}" dt="2022-07-21T18:04:12.126" v="93" actId="20577"/>
        <pc:sldMkLst>
          <pc:docMk/>
          <pc:sldMk cId="837448882" sldId="340"/>
        </pc:sldMkLst>
        <pc:spChg chg="mod">
          <ac:chgData name="Crystal Bruce" userId="14427a4ffe69d2bf" providerId="Windows Live" clId="Web-{9C5CCFB5-6DC3-424B-BD7B-5F3EAAC82204}" dt="2022-07-21T18:03:25.312" v="85" actId="20577"/>
          <ac:spMkLst>
            <pc:docMk/>
            <pc:sldMk cId="837448882" sldId="340"/>
            <ac:spMk id="2" creationId="{DAEE6F2E-3552-474C-A581-D35E601C87DD}"/>
          </ac:spMkLst>
        </pc:spChg>
        <pc:spChg chg="mod">
          <ac:chgData name="Crystal Bruce" userId="14427a4ffe69d2bf" providerId="Windows Live" clId="Web-{9C5CCFB5-6DC3-424B-BD7B-5F3EAAC82204}" dt="2022-07-21T18:04:12.126" v="93" actId="20577"/>
          <ac:spMkLst>
            <pc:docMk/>
            <pc:sldMk cId="837448882" sldId="340"/>
            <ac:spMk id="6" creationId="{208C35C2-359E-4BC9-9E06-30D88EE1CAC2}"/>
          </ac:spMkLst>
        </pc:spChg>
      </pc:sldChg>
      <pc:sldChg chg="modSp">
        <pc:chgData name="Crystal Bruce" userId="14427a4ffe69d2bf" providerId="Windows Live" clId="Web-{9C5CCFB5-6DC3-424B-BD7B-5F3EAAC82204}" dt="2022-07-21T18:06:26.505" v="105" actId="20577"/>
        <pc:sldMkLst>
          <pc:docMk/>
          <pc:sldMk cId="4074238966" sldId="341"/>
        </pc:sldMkLst>
        <pc:spChg chg="mod">
          <ac:chgData name="Crystal Bruce" userId="14427a4ffe69d2bf" providerId="Windows Live" clId="Web-{9C5CCFB5-6DC3-424B-BD7B-5F3EAAC82204}" dt="2022-07-21T18:05:30.660" v="98" actId="20577"/>
          <ac:spMkLst>
            <pc:docMk/>
            <pc:sldMk cId="4074238966" sldId="341"/>
            <ac:spMk id="3" creationId="{00000000-0000-0000-0000-000000000000}"/>
          </ac:spMkLst>
        </pc:spChg>
        <pc:spChg chg="mod">
          <ac:chgData name="Crystal Bruce" userId="14427a4ffe69d2bf" providerId="Windows Live" clId="Web-{9C5CCFB5-6DC3-424B-BD7B-5F3EAAC82204}" dt="2022-07-21T18:06:26.505" v="105" actId="20577"/>
          <ac:spMkLst>
            <pc:docMk/>
            <pc:sldMk cId="4074238966" sldId="341"/>
            <ac:spMk id="4" creationId="{00000000-0000-0000-0000-000000000000}"/>
          </ac:spMkLst>
        </pc:spChg>
        <pc:picChg chg="mod">
          <ac:chgData name="Crystal Bruce" userId="14427a4ffe69d2bf" providerId="Windows Live" clId="Web-{9C5CCFB5-6DC3-424B-BD7B-5F3EAAC82204}" dt="2022-07-21T18:05:37.504" v="99" actId="1076"/>
          <ac:picMkLst>
            <pc:docMk/>
            <pc:sldMk cId="4074238966" sldId="341"/>
            <ac:picMk id="1026" creationId="{C67553A2-2021-4644-A64A-30FC88E236CB}"/>
          </ac:picMkLst>
        </pc:picChg>
      </pc:sldChg>
      <pc:sldChg chg="modSp">
        <pc:chgData name="Crystal Bruce" userId="14427a4ffe69d2bf" providerId="Windows Live" clId="Web-{9C5CCFB5-6DC3-424B-BD7B-5F3EAAC82204}" dt="2022-07-21T18:07:58.696" v="121" actId="1076"/>
        <pc:sldMkLst>
          <pc:docMk/>
          <pc:sldMk cId="2871475031" sldId="342"/>
        </pc:sldMkLst>
        <pc:spChg chg="mod ord">
          <ac:chgData name="Crystal Bruce" userId="14427a4ffe69d2bf" providerId="Windows Live" clId="Web-{9C5CCFB5-6DC3-424B-BD7B-5F3EAAC82204}" dt="2022-07-21T18:07:07.772" v="111"/>
          <ac:spMkLst>
            <pc:docMk/>
            <pc:sldMk cId="2871475031" sldId="342"/>
            <ac:spMk id="3" creationId="{00000000-0000-0000-0000-000000000000}"/>
          </ac:spMkLst>
        </pc:spChg>
        <pc:spChg chg="mod">
          <ac:chgData name="Crystal Bruce" userId="14427a4ffe69d2bf" providerId="Windows Live" clId="Web-{9C5CCFB5-6DC3-424B-BD7B-5F3EAAC82204}" dt="2022-07-21T18:07:58.696" v="121" actId="1076"/>
          <ac:spMkLst>
            <pc:docMk/>
            <pc:sldMk cId="2871475031" sldId="342"/>
            <ac:spMk id="4" creationId="{00000000-0000-0000-0000-000000000000}"/>
          </ac:spMkLst>
        </pc:spChg>
      </pc:sldChg>
      <pc:sldChg chg="modSp">
        <pc:chgData name="Crystal Bruce" userId="14427a4ffe69d2bf" providerId="Windows Live" clId="Web-{9C5CCFB5-6DC3-424B-BD7B-5F3EAAC82204}" dt="2022-07-21T18:09:04.166" v="128" actId="1076"/>
        <pc:sldMkLst>
          <pc:docMk/>
          <pc:sldMk cId="2937573759" sldId="344"/>
        </pc:sldMkLst>
        <pc:spChg chg="mod ord">
          <ac:chgData name="Crystal Bruce" userId="14427a4ffe69d2bf" providerId="Windows Live" clId="Web-{9C5CCFB5-6DC3-424B-BD7B-5F3EAAC82204}" dt="2022-07-21T18:09:04.166" v="128" actId="1076"/>
          <ac:spMkLst>
            <pc:docMk/>
            <pc:sldMk cId="2937573759" sldId="344"/>
            <ac:spMk id="3" creationId="{D2E5C9A0-9480-4E39-9A19-EB898DA8564A}"/>
          </ac:spMkLst>
        </pc:spChg>
        <pc:spChg chg="mod">
          <ac:chgData name="Crystal Bruce" userId="14427a4ffe69d2bf" providerId="Windows Live" clId="Web-{9C5CCFB5-6DC3-424B-BD7B-5F3EAAC82204}" dt="2022-07-21T18:08:46.009" v="125" actId="1076"/>
          <ac:spMkLst>
            <pc:docMk/>
            <pc:sldMk cId="2937573759" sldId="344"/>
            <ac:spMk id="5" creationId="{EA8B7959-3F81-45F6-B0C8-17468B9135EE}"/>
          </ac:spMkLst>
        </pc:spChg>
      </pc:sldChg>
      <pc:sldChg chg="ord">
        <pc:chgData name="Crystal Bruce" userId="14427a4ffe69d2bf" providerId="Windows Live" clId="Web-{9C5CCFB5-6DC3-424B-BD7B-5F3EAAC82204}" dt="2022-07-21T18:09:38.370" v="133"/>
        <pc:sldMkLst>
          <pc:docMk/>
          <pc:sldMk cId="3369522822" sldId="346"/>
        </pc:sldMkLst>
      </pc:sldChg>
    </pc:docChg>
  </pc:docChgLst>
  <pc:docChgLst>
    <pc:chgData name="Crystal Bruce" userId="14427a4ffe69d2bf" providerId="Windows Live" clId="Web-{060271F9-6BBA-4CE8-AD03-27B4ECEDCDA7}"/>
    <pc:docChg chg="delSld modSld">
      <pc:chgData name="Crystal Bruce" userId="14427a4ffe69d2bf" providerId="Windows Live" clId="Web-{060271F9-6BBA-4CE8-AD03-27B4ECEDCDA7}" dt="2022-06-23T20:49:24.900" v="11"/>
      <pc:docMkLst>
        <pc:docMk/>
      </pc:docMkLst>
      <pc:sldChg chg="del">
        <pc:chgData name="Crystal Bruce" userId="14427a4ffe69d2bf" providerId="Windows Live" clId="Web-{060271F9-6BBA-4CE8-AD03-27B4ECEDCDA7}" dt="2022-06-23T20:49:24.900" v="11"/>
        <pc:sldMkLst>
          <pc:docMk/>
          <pc:sldMk cId="4080236418" sldId="280"/>
        </pc:sldMkLst>
      </pc:sldChg>
      <pc:sldChg chg="addSp delSp modSp mod modClrScheme chgLayout">
        <pc:chgData name="Crystal Bruce" userId="14427a4ffe69d2bf" providerId="Windows Live" clId="Web-{060271F9-6BBA-4CE8-AD03-27B4ECEDCDA7}" dt="2022-06-23T20:47:23.740" v="1"/>
        <pc:sldMkLst>
          <pc:docMk/>
          <pc:sldMk cId="4018102291" sldId="318"/>
        </pc:sldMkLst>
        <pc:spChg chg="mod ord">
          <ac:chgData name="Crystal Bruce" userId="14427a4ffe69d2bf" providerId="Windows Live" clId="Web-{060271F9-6BBA-4CE8-AD03-27B4ECEDCDA7}" dt="2022-06-23T20:47:23.740" v="1"/>
          <ac:spMkLst>
            <pc:docMk/>
            <pc:sldMk cId="4018102291" sldId="318"/>
            <ac:spMk id="2" creationId="{E79ECC5B-6B64-38FC-0EB6-5A7EFB986ED8}"/>
          </ac:spMkLst>
        </pc:spChg>
        <pc:spChg chg="add del mod ord">
          <ac:chgData name="Crystal Bruce" userId="14427a4ffe69d2bf" providerId="Windows Live" clId="Web-{060271F9-6BBA-4CE8-AD03-27B4ECEDCDA7}" dt="2022-06-23T20:47:23.740" v="1"/>
          <ac:spMkLst>
            <pc:docMk/>
            <pc:sldMk cId="4018102291" sldId="318"/>
            <ac:spMk id="3" creationId="{7BB9E823-B0F4-CF00-B255-9DBC2FD118D0}"/>
          </ac:spMkLst>
        </pc:spChg>
        <pc:spChg chg="add del mod ord">
          <ac:chgData name="Crystal Bruce" userId="14427a4ffe69d2bf" providerId="Windows Live" clId="Web-{060271F9-6BBA-4CE8-AD03-27B4ECEDCDA7}" dt="2022-06-23T20:47:23.740" v="1"/>
          <ac:spMkLst>
            <pc:docMk/>
            <pc:sldMk cId="4018102291" sldId="318"/>
            <ac:spMk id="5" creationId="{11D468C8-28C5-FB75-72E0-41F8843A69FB}"/>
          </ac:spMkLst>
        </pc:spChg>
        <pc:spChg chg="add del mod ord">
          <ac:chgData name="Crystal Bruce" userId="14427a4ffe69d2bf" providerId="Windows Live" clId="Web-{060271F9-6BBA-4CE8-AD03-27B4ECEDCDA7}" dt="2022-06-23T20:47:23.740" v="1"/>
          <ac:spMkLst>
            <pc:docMk/>
            <pc:sldMk cId="4018102291" sldId="318"/>
            <ac:spMk id="6" creationId="{F94409B1-BA11-0B6F-54F8-DF71942FA73F}"/>
          </ac:spMkLst>
        </pc:spChg>
        <pc:spChg chg="add del mod ord">
          <ac:chgData name="Crystal Bruce" userId="14427a4ffe69d2bf" providerId="Windows Live" clId="Web-{060271F9-6BBA-4CE8-AD03-27B4ECEDCDA7}" dt="2022-06-23T20:47:23.740" v="1"/>
          <ac:spMkLst>
            <pc:docMk/>
            <pc:sldMk cId="4018102291" sldId="318"/>
            <ac:spMk id="7" creationId="{93C3CBEA-BFDC-30B0-F695-5E4F5E7FA82E}"/>
          </ac:spMkLst>
        </pc:spChg>
      </pc:sldChg>
      <pc:sldChg chg="modSp">
        <pc:chgData name="Crystal Bruce" userId="14427a4ffe69d2bf" providerId="Windows Live" clId="Web-{060271F9-6BBA-4CE8-AD03-27B4ECEDCDA7}" dt="2022-06-23T20:48:36.398" v="8" actId="1076"/>
        <pc:sldMkLst>
          <pc:docMk/>
          <pc:sldMk cId="837448882" sldId="340"/>
        </pc:sldMkLst>
        <pc:picChg chg="mod">
          <ac:chgData name="Crystal Bruce" userId="14427a4ffe69d2bf" providerId="Windows Live" clId="Web-{060271F9-6BBA-4CE8-AD03-27B4ECEDCDA7}" dt="2022-06-23T20:48:36.398" v="8" actId="1076"/>
          <ac:picMkLst>
            <pc:docMk/>
            <pc:sldMk cId="837448882" sldId="340"/>
            <ac:picMk id="4" creationId="{6D20C8F6-D51C-4DD5-A553-04107CD18736}"/>
          </ac:picMkLst>
        </pc:picChg>
      </pc:sldChg>
      <pc:sldChg chg="modSp">
        <pc:chgData name="Crystal Bruce" userId="14427a4ffe69d2bf" providerId="Windows Live" clId="Web-{060271F9-6BBA-4CE8-AD03-27B4ECEDCDA7}" dt="2022-06-23T20:48:48.852" v="9" actId="1076"/>
        <pc:sldMkLst>
          <pc:docMk/>
          <pc:sldMk cId="4074238966" sldId="341"/>
        </pc:sldMkLst>
        <pc:picChg chg="mod">
          <ac:chgData name="Crystal Bruce" userId="14427a4ffe69d2bf" providerId="Windows Live" clId="Web-{060271F9-6BBA-4CE8-AD03-27B4ECEDCDA7}" dt="2022-06-23T20:48:48.852" v="9" actId="1076"/>
          <ac:picMkLst>
            <pc:docMk/>
            <pc:sldMk cId="4074238966" sldId="341"/>
            <ac:picMk id="9" creationId="{A7438F48-D211-427D-A93B-06A0B9832FE1}"/>
          </ac:picMkLst>
        </pc:picChg>
      </pc:sldChg>
      <pc:sldChg chg="modSp">
        <pc:chgData name="Crystal Bruce" userId="14427a4ffe69d2bf" providerId="Windows Live" clId="Web-{060271F9-6BBA-4CE8-AD03-27B4ECEDCDA7}" dt="2022-06-23T20:49:03.759" v="10" actId="1076"/>
        <pc:sldMkLst>
          <pc:docMk/>
          <pc:sldMk cId="2871475031" sldId="342"/>
        </pc:sldMkLst>
        <pc:picChg chg="mod">
          <ac:chgData name="Crystal Bruce" userId="14427a4ffe69d2bf" providerId="Windows Live" clId="Web-{060271F9-6BBA-4CE8-AD03-27B4ECEDCDA7}" dt="2022-06-23T20:49:03.759" v="10" actId="1076"/>
          <ac:picMkLst>
            <pc:docMk/>
            <pc:sldMk cId="2871475031" sldId="342"/>
            <ac:picMk id="2" creationId="{00000000-0000-0000-0000-000000000000}"/>
          </ac:picMkLst>
        </pc:picChg>
      </pc:sldChg>
    </pc:docChg>
  </pc:docChgLst>
  <pc:docChgLst>
    <pc:chgData name="Crystal Bruce" userId="14427a4ffe69d2bf" providerId="Windows Live" clId="Web-{6782656E-3D96-4A0C-AC36-A0BE9D406953}"/>
    <pc:docChg chg="delSld modSld">
      <pc:chgData name="Crystal Bruce" userId="14427a4ffe69d2bf" providerId="Windows Live" clId="Web-{6782656E-3D96-4A0C-AC36-A0BE9D406953}" dt="2022-07-21T17:21:09.633" v="11"/>
      <pc:docMkLst>
        <pc:docMk/>
      </pc:docMkLst>
      <pc:sldChg chg="modSp">
        <pc:chgData name="Crystal Bruce" userId="14427a4ffe69d2bf" providerId="Windows Live" clId="Web-{6782656E-3D96-4A0C-AC36-A0BE9D406953}" dt="2022-07-21T17:12:55.541" v="4" actId="14100"/>
        <pc:sldMkLst>
          <pc:docMk/>
          <pc:sldMk cId="2703737329" sldId="281"/>
        </pc:sldMkLst>
        <pc:spChg chg="mod">
          <ac:chgData name="Crystal Bruce" userId="14427a4ffe69d2bf" providerId="Windows Live" clId="Web-{6782656E-3D96-4A0C-AC36-A0BE9D406953}" dt="2022-07-21T17:12:55.541" v="4" actId="14100"/>
          <ac:spMkLst>
            <pc:docMk/>
            <pc:sldMk cId="2703737329" sldId="281"/>
            <ac:spMk id="3" creationId="{9D3EA595-A8CD-93D4-4CA6-88E1FB657A63}"/>
          </ac:spMkLst>
        </pc:spChg>
      </pc:sldChg>
      <pc:sldChg chg="modSp">
        <pc:chgData name="Crystal Bruce" userId="14427a4ffe69d2bf" providerId="Windows Live" clId="Web-{6782656E-3D96-4A0C-AC36-A0BE9D406953}" dt="2022-07-21T17:13:11.542" v="6" actId="14100"/>
        <pc:sldMkLst>
          <pc:docMk/>
          <pc:sldMk cId="3515881886" sldId="282"/>
        </pc:sldMkLst>
        <pc:spChg chg="mod">
          <ac:chgData name="Crystal Bruce" userId="14427a4ffe69d2bf" providerId="Windows Live" clId="Web-{6782656E-3D96-4A0C-AC36-A0BE9D406953}" dt="2022-07-21T17:13:11.542" v="6" actId="14100"/>
          <ac:spMkLst>
            <pc:docMk/>
            <pc:sldMk cId="3515881886" sldId="282"/>
            <ac:spMk id="3" creationId="{26378129-94CA-2F96-A1FE-52359FF42BFD}"/>
          </ac:spMkLst>
        </pc:spChg>
      </pc:sldChg>
      <pc:sldChg chg="del">
        <pc:chgData name="Crystal Bruce" userId="14427a4ffe69d2bf" providerId="Windows Live" clId="Web-{6782656E-3D96-4A0C-AC36-A0BE9D406953}" dt="2022-07-21T17:21:09.633" v="11"/>
        <pc:sldMkLst>
          <pc:docMk/>
          <pc:sldMk cId="1554804229" sldId="304"/>
        </pc:sldMkLst>
      </pc:sldChg>
      <pc:sldChg chg="delSp modSp">
        <pc:chgData name="Crystal Bruce" userId="14427a4ffe69d2bf" providerId="Windows Live" clId="Web-{6782656E-3D96-4A0C-AC36-A0BE9D406953}" dt="2022-07-21T17:14:07.950" v="10"/>
        <pc:sldMkLst>
          <pc:docMk/>
          <pc:sldMk cId="3728360123" sldId="314"/>
        </pc:sldMkLst>
        <pc:spChg chg="del">
          <ac:chgData name="Crystal Bruce" userId="14427a4ffe69d2bf" providerId="Windows Live" clId="Web-{6782656E-3D96-4A0C-AC36-A0BE9D406953}" dt="2022-07-21T17:14:07.950" v="10"/>
          <ac:spMkLst>
            <pc:docMk/>
            <pc:sldMk cId="3728360123" sldId="314"/>
            <ac:spMk id="3" creationId="{29F1676B-82A1-02EF-436B-DF7A29BBFEE9}"/>
          </ac:spMkLst>
        </pc:spChg>
        <pc:picChg chg="ord">
          <ac:chgData name="Crystal Bruce" userId="14427a4ffe69d2bf" providerId="Windows Live" clId="Web-{6782656E-3D96-4A0C-AC36-A0BE9D406953}" dt="2022-07-21T17:14:03.512" v="9"/>
          <ac:picMkLst>
            <pc:docMk/>
            <pc:sldMk cId="3728360123" sldId="314"/>
            <ac:picMk id="4" creationId="{7672F716-AAFA-85B4-9D30-09CD10B3CA63}"/>
          </ac:picMkLst>
        </pc:picChg>
        <pc:picChg chg="mod">
          <ac:chgData name="Crystal Bruce" userId="14427a4ffe69d2bf" providerId="Windows Live" clId="Web-{6782656E-3D96-4A0C-AC36-A0BE9D406953}" dt="2022-07-21T17:13:42.480" v="8" actId="1076"/>
          <ac:picMkLst>
            <pc:docMk/>
            <pc:sldMk cId="3728360123" sldId="314"/>
            <ac:picMk id="5" creationId="{6D435149-3A7A-CA96-A394-5B7878B5B8AE}"/>
          </ac:picMkLst>
        </pc:picChg>
      </pc:sldChg>
    </pc:docChg>
  </pc:docChgLst>
  <pc:docChgLst>
    <pc:chgData name="Crystal Bruce" userId="14427a4ffe69d2bf" providerId="Windows Live" clId="Web-{37944185-66D7-4FC0-86A9-8B15DBDD589B}"/>
    <pc:docChg chg="modSld">
      <pc:chgData name="Crystal Bruce" userId="14427a4ffe69d2bf" providerId="Windows Live" clId="Web-{37944185-66D7-4FC0-86A9-8B15DBDD589B}" dt="2022-06-23T16:41:46.665" v="1"/>
      <pc:docMkLst>
        <pc:docMk/>
      </pc:docMkLst>
      <pc:sldChg chg="addSp modSp mod modClrScheme chgLayout">
        <pc:chgData name="Crystal Bruce" userId="14427a4ffe69d2bf" providerId="Windows Live" clId="Web-{37944185-66D7-4FC0-86A9-8B15DBDD589B}" dt="2022-06-23T16:41:17.804" v="0"/>
        <pc:sldMkLst>
          <pc:docMk/>
          <pc:sldMk cId="3728360123" sldId="314"/>
        </pc:sldMkLst>
        <pc:spChg chg="mod ord">
          <ac:chgData name="Crystal Bruce" userId="14427a4ffe69d2bf" providerId="Windows Live" clId="Web-{37944185-66D7-4FC0-86A9-8B15DBDD589B}" dt="2022-06-23T16:41:17.804" v="0"/>
          <ac:spMkLst>
            <pc:docMk/>
            <pc:sldMk cId="3728360123" sldId="314"/>
            <ac:spMk id="2" creationId="{C25E15CD-75C0-73FD-82C6-C2D328593279}"/>
          </ac:spMkLst>
        </pc:spChg>
        <pc:spChg chg="add mod ord">
          <ac:chgData name="Crystal Bruce" userId="14427a4ffe69d2bf" providerId="Windows Live" clId="Web-{37944185-66D7-4FC0-86A9-8B15DBDD589B}" dt="2022-06-23T16:41:17.804" v="0"/>
          <ac:spMkLst>
            <pc:docMk/>
            <pc:sldMk cId="3728360123" sldId="314"/>
            <ac:spMk id="3" creationId="{29F1676B-82A1-02EF-436B-DF7A29BBFEE9}"/>
          </ac:spMkLst>
        </pc:spChg>
      </pc:sldChg>
      <pc:sldChg chg="modSp mod modClrScheme chgLayout">
        <pc:chgData name="Crystal Bruce" userId="14427a4ffe69d2bf" providerId="Windows Live" clId="Web-{37944185-66D7-4FC0-86A9-8B15DBDD589B}" dt="2022-06-23T16:41:46.665" v="1"/>
        <pc:sldMkLst>
          <pc:docMk/>
          <pc:sldMk cId="593392262" sldId="316"/>
        </pc:sldMkLst>
        <pc:spChg chg="mod ord">
          <ac:chgData name="Crystal Bruce" userId="14427a4ffe69d2bf" providerId="Windows Live" clId="Web-{37944185-66D7-4FC0-86A9-8B15DBDD589B}" dt="2022-06-23T16:41:46.665" v="1"/>
          <ac:spMkLst>
            <pc:docMk/>
            <pc:sldMk cId="593392262" sldId="316"/>
            <ac:spMk id="2" creationId="{00000000-0000-0000-0000-000000000000}"/>
          </ac:spMkLst>
        </pc:spChg>
        <pc:picChg chg="mod ord">
          <ac:chgData name="Crystal Bruce" userId="14427a4ffe69d2bf" providerId="Windows Live" clId="Web-{37944185-66D7-4FC0-86A9-8B15DBDD589B}" dt="2022-06-23T16:41:46.665" v="1"/>
          <ac:picMkLst>
            <pc:docMk/>
            <pc:sldMk cId="593392262" sldId="316"/>
            <ac:picMk id="12" creationId="{610FB425-3D15-4B07-86CB-61AEEB81EB5C}"/>
          </ac:picMkLst>
        </pc:picChg>
      </pc:sldChg>
    </pc:docChg>
  </pc:docChgLst>
  <pc:docChgLst>
    <pc:chgData name="Roshni Devchand" userId="391f66c60875c68d" providerId="Windows Live" clId="Web-{7D350D76-74B0-4461-98AA-DC95D4AE50CA}"/>
    <pc:docChg chg="modSld">
      <pc:chgData name="Roshni Devchand" userId="391f66c60875c68d" providerId="Windows Live" clId="Web-{7D350D76-74B0-4461-98AA-DC95D4AE50CA}" dt="2022-07-05T18:02:46.358" v="5"/>
      <pc:docMkLst>
        <pc:docMk/>
      </pc:docMkLst>
      <pc:sldChg chg="delAnim modAnim">
        <pc:chgData name="Roshni Devchand" userId="391f66c60875c68d" providerId="Windows Live" clId="Web-{7D350D76-74B0-4461-98AA-DC95D4AE50CA}" dt="2022-07-05T18:02:46.358" v="5"/>
        <pc:sldMkLst>
          <pc:docMk/>
          <pc:sldMk cId="593392262" sldId="316"/>
        </pc:sldMkLst>
      </pc:sldChg>
    </pc:docChg>
  </pc:docChgLst>
  <pc:docChgLst>
    <pc:chgData name="Guest User" userId="e2fbebf8aab59d5d" providerId="Windows Live" clId="Web-{E31E9ED7-0015-40BB-882C-89F8B7E1C608}"/>
    <pc:docChg chg="modSld">
      <pc:chgData name="Guest User" userId="e2fbebf8aab59d5d" providerId="Windows Live" clId="Web-{E31E9ED7-0015-40BB-882C-89F8B7E1C608}" dt="2022-07-05T20:14:35.729" v="2" actId="20577"/>
      <pc:docMkLst>
        <pc:docMk/>
      </pc:docMkLst>
      <pc:sldChg chg="modSp">
        <pc:chgData name="Guest User" userId="e2fbebf8aab59d5d" providerId="Windows Live" clId="Web-{E31E9ED7-0015-40BB-882C-89F8B7E1C608}" dt="2022-07-05T20:14:35.729" v="2" actId="20577"/>
        <pc:sldMkLst>
          <pc:docMk/>
          <pc:sldMk cId="2703737329" sldId="281"/>
        </pc:sldMkLst>
        <pc:spChg chg="mod">
          <ac:chgData name="Guest User" userId="e2fbebf8aab59d5d" providerId="Windows Live" clId="Web-{E31E9ED7-0015-40BB-882C-89F8B7E1C608}" dt="2022-07-05T20:14:35.729" v="2" actId="20577"/>
          <ac:spMkLst>
            <pc:docMk/>
            <pc:sldMk cId="2703737329" sldId="281"/>
            <ac:spMk id="3" creationId="{9D3EA595-A8CD-93D4-4CA6-88E1FB657A6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5A61F-D800-4BEC-9200-0285C92C5AB1}"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E4AF7-24AD-48AB-84BD-9F4ED79468F2}" type="slidenum">
              <a:rPr lang="en-US" smtClean="0"/>
              <a:t>‹#›</a:t>
            </a:fld>
            <a:endParaRPr lang="en-US"/>
          </a:p>
        </p:txBody>
      </p:sp>
    </p:spTree>
    <p:extLst>
      <p:ext uri="{BB962C8B-B14F-4D97-AF65-F5344CB8AC3E}">
        <p14:creationId xmlns:p14="http://schemas.microsoft.com/office/powerpoint/2010/main" val="268179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C8D0-9593-4DC1-89C6-39835AB500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24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C8D0-9593-4DC1-89C6-39835AB500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79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to include any hints on how to strengthen linkage to health systems, and utilize existing data sources, networks, structures and systems.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5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these are not analogous to LMICs, MICs and HICs (see previous slide), but to maturity of system and structures. Be extremely practical in what one person can do (mountain bike) with limited funding or resources versus someone with a lot of staffing and resources (luxury vehicle)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842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7A137-3B1D-4F79-BD17-3A91CCB08863}"/>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3" name="Footer Placeholder 2">
            <a:extLst>
              <a:ext uri="{FF2B5EF4-FFF2-40B4-BE49-F238E27FC236}">
                <a16:creationId xmlns:a16="http://schemas.microsoft.com/office/drawing/2014/main" id="{6C8E7A79-1942-47CC-A556-A1327E00C8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6E41B-164E-4997-BEE8-7E052140E4FB}"/>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2164407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9DDA-7E21-4832-84E9-D60F0CDDBBB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1F41ED5-F460-48CD-A923-557457DF7EC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31A7034-F4D7-4C67-B9CC-62AA8401BECC}"/>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5" name="Footer Placeholder 4">
            <a:extLst>
              <a:ext uri="{FF2B5EF4-FFF2-40B4-BE49-F238E27FC236}">
                <a16:creationId xmlns:a16="http://schemas.microsoft.com/office/drawing/2014/main" id="{497E9209-0364-4E9C-A80E-11F8C28BC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B6040-2CC1-4C95-883B-C456AC2500B7}"/>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2358328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852-0BEA-46BD-9DFF-58F9E83DE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9D2E3D-8DD5-4B53-9A4A-2E01DB317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207BB-01F3-4D6B-8D1C-03B932181429}"/>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5" name="Footer Placeholder 4">
            <a:extLst>
              <a:ext uri="{FF2B5EF4-FFF2-40B4-BE49-F238E27FC236}">
                <a16:creationId xmlns:a16="http://schemas.microsoft.com/office/drawing/2014/main" id="{EC6C268F-5725-4FC7-A0DD-C1FE4C9BD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6221D-D005-4248-ACA0-C3FC3F94EAEC}"/>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2883299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B114C-76D2-4C85-9024-1A37677FC4F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F8C48E5-FD3E-4B98-9F5D-64D6E554FC7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8725B-D263-489A-80F8-4F438E29A918}"/>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5" name="Footer Placeholder 4">
            <a:extLst>
              <a:ext uri="{FF2B5EF4-FFF2-40B4-BE49-F238E27FC236}">
                <a16:creationId xmlns:a16="http://schemas.microsoft.com/office/drawing/2014/main" id="{5B0CBEF7-A34B-413C-B24F-9705E48A2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656F7-3647-45CA-809B-CD05C80F3144}"/>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2226235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B6F1-E654-4B6D-BDE5-8E9995B62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1C59D-E5A4-4AEF-8694-3EDEE4FF5A2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F69B3-BC59-4C16-9BFB-94651C5FCE9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A5E042-1A22-4A75-AA95-4550EBBA7A34}"/>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6" name="Footer Placeholder 5">
            <a:extLst>
              <a:ext uri="{FF2B5EF4-FFF2-40B4-BE49-F238E27FC236}">
                <a16:creationId xmlns:a16="http://schemas.microsoft.com/office/drawing/2014/main" id="{84758FED-D102-4F7D-8B46-1CD9478A5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9B2DBB-2589-4FB5-B4EC-483095DFE15F}"/>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1972200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8828F-B72A-4091-9736-17C626B6389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A1E46-AE60-4873-B98A-7041B3A5899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5D5A3-00B6-4342-BFF5-95F6E0C7CCC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9C6AF-7343-4AA7-ABEF-E44BAE6C73E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DF1FFFB-9AE8-40FC-B3E2-C3AA7A1C513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88B5F-A115-435E-AE41-06DD0AF7A368}"/>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8" name="Footer Placeholder 7">
            <a:extLst>
              <a:ext uri="{FF2B5EF4-FFF2-40B4-BE49-F238E27FC236}">
                <a16:creationId xmlns:a16="http://schemas.microsoft.com/office/drawing/2014/main" id="{06A44D3B-896D-4A98-BB01-2D033695D3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6E883-6E5E-4181-B0A1-806F0F9F4102}"/>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4082073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4A4B8-EF17-47C8-9676-6A0451003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B15AC-23D3-49C1-8BDD-7275C8439E6C}"/>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4" name="Footer Placeholder 3">
            <a:extLst>
              <a:ext uri="{FF2B5EF4-FFF2-40B4-BE49-F238E27FC236}">
                <a16:creationId xmlns:a16="http://schemas.microsoft.com/office/drawing/2014/main" id="{938CAFA2-7E36-4E64-B8D2-50DB13C903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7B5F88-058A-4F01-8ECD-1B2DEA028283}"/>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3966969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7A137-3B1D-4F79-BD17-3A91CCB08863}"/>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3" name="Footer Placeholder 2">
            <a:extLst>
              <a:ext uri="{FF2B5EF4-FFF2-40B4-BE49-F238E27FC236}">
                <a16:creationId xmlns:a16="http://schemas.microsoft.com/office/drawing/2014/main" id="{6C8E7A79-1942-47CC-A556-A1327E00C8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6E41B-164E-4997-BEE8-7E052140E4FB}"/>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4165008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AC94A-F77E-4322-AD51-ADB7BBB9226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3F63B62-95BF-4964-96CB-8E193ED5FF9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FE6BCD-3F5A-49EC-86B4-5936F6BD5AA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10481E-68DD-4F39-9BFA-831ABF161374}"/>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6" name="Footer Placeholder 5">
            <a:extLst>
              <a:ext uri="{FF2B5EF4-FFF2-40B4-BE49-F238E27FC236}">
                <a16:creationId xmlns:a16="http://schemas.microsoft.com/office/drawing/2014/main" id="{555BB284-F821-44B2-9FE0-DB3C91014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3793D-492F-41A5-99B1-E83D103D1AFD}"/>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1072913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E377-1F17-46ED-9758-2B2FA19A83D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B8DEB3E-7CB5-459D-94EE-9B932500812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FB78DB5-DA10-434C-B2F5-6EE00B992A7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ED57A85-73B2-4FB0-B49B-AAD3F367D00B}"/>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6" name="Footer Placeholder 5">
            <a:extLst>
              <a:ext uri="{FF2B5EF4-FFF2-40B4-BE49-F238E27FC236}">
                <a16:creationId xmlns:a16="http://schemas.microsoft.com/office/drawing/2014/main" id="{6E8C7204-B40C-44A0-AE3C-AEA4752C0B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879DE-7EA3-4C93-8951-517AA14645BF}"/>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1663843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D19B-ED66-4571-A5FD-8FA5EAFE2D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60E4FA-2CCB-4F56-A634-AC1EC47B02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4D8C8-6D97-46D0-ABA2-7878A47A69B3}"/>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5" name="Footer Placeholder 4">
            <a:extLst>
              <a:ext uri="{FF2B5EF4-FFF2-40B4-BE49-F238E27FC236}">
                <a16:creationId xmlns:a16="http://schemas.microsoft.com/office/drawing/2014/main" id="{616D2081-C6AD-44D0-B488-9C6C646F2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D70F1-5B1F-48FF-B131-4480E293164A}"/>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871180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1D24CE-D232-4E6D-89BC-E139FF628E5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00679-DE45-4AC4-829F-0123E6432C6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4C1A1-14FF-43F6-B479-218AB04BBC29}"/>
              </a:ext>
            </a:extLst>
          </p:cNvPr>
          <p:cNvSpPr>
            <a:spLocks noGrp="1"/>
          </p:cNvSpPr>
          <p:nvPr>
            <p:ph type="dt" sz="half" idx="10"/>
          </p:nvPr>
        </p:nvSpPr>
        <p:spPr/>
        <p:txBody>
          <a:bodyPr/>
          <a:lstStyle/>
          <a:p>
            <a:fld id="{17823979-4210-4758-9755-54AE174F4412}" type="datetimeFigureOut">
              <a:rPr lang="en-US" smtClean="0"/>
              <a:t>7/21/2022</a:t>
            </a:fld>
            <a:endParaRPr lang="en-US"/>
          </a:p>
        </p:txBody>
      </p:sp>
      <p:sp>
        <p:nvSpPr>
          <p:cNvPr id="5" name="Footer Placeholder 4">
            <a:extLst>
              <a:ext uri="{FF2B5EF4-FFF2-40B4-BE49-F238E27FC236}">
                <a16:creationId xmlns:a16="http://schemas.microsoft.com/office/drawing/2014/main" id="{49C61299-8C2A-47BF-883C-AA8BA070B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8CA38-9BFB-4A8B-91FF-17C42E82306E}"/>
              </a:ext>
            </a:extLst>
          </p:cNvPr>
          <p:cNvSpPr>
            <a:spLocks noGrp="1"/>
          </p:cNvSpPr>
          <p:nvPr>
            <p:ph type="sldNum" sz="quarter" idx="12"/>
          </p:nvPr>
        </p:nvSpPr>
        <p:spPr/>
        <p:txBody>
          <a:bodyPr/>
          <a:lstStyle/>
          <a:p>
            <a:fld id="{1F95102C-3FE2-4FF0-9BF9-67CE43FAADFA}" type="slidenum">
              <a:rPr lang="en-US" smtClean="0"/>
              <a:t>‹#›</a:t>
            </a:fld>
            <a:endParaRPr lang="en-US"/>
          </a:p>
        </p:txBody>
      </p:sp>
    </p:spTree>
    <p:extLst>
      <p:ext uri="{BB962C8B-B14F-4D97-AF65-F5344CB8AC3E}">
        <p14:creationId xmlns:p14="http://schemas.microsoft.com/office/powerpoint/2010/main" val="871301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720002" y="2700000"/>
            <a:ext cx="16848002" cy="63558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720728" y="1782007"/>
            <a:ext cx="12240000" cy="433388"/>
          </a:xfrm>
        </p:spPr>
        <p:txBody>
          <a:bodyPr lIns="18000" anchor="ctr">
            <a:normAutofit/>
          </a:bodyPr>
          <a:lstStyle>
            <a:lvl1pPr>
              <a:defRPr sz="24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7124652" y="9870882"/>
            <a:ext cx="434897" cy="27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720002" y="9440479"/>
            <a:ext cx="16839548" cy="312869"/>
          </a:xfrm>
        </p:spPr>
        <p:txBody>
          <a:bodyPr anchor="t">
            <a:normAutofit/>
          </a:bodyPr>
          <a:lstStyle>
            <a:lvl1pPr>
              <a:defRPr sz="12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719999" y="539999"/>
            <a:ext cx="12240000" cy="108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426984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err="1"/>
              <a:t>Ciquième</a:t>
            </a:r>
            <a:r>
              <a:rPr lang="fr-FR"/>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AF438F-87BD-45DC-80EB-F23E39F7C39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4B2FF-3934-4A74-988A-997DD67C0A9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4798A-7CD0-4DF2-AA9E-C4FE8E676F9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7823979-4210-4758-9755-54AE174F4412}" type="datetimeFigureOut">
              <a:rPr lang="en-US" smtClean="0"/>
              <a:t>7/21/2022</a:t>
            </a:fld>
            <a:endParaRPr lang="en-US"/>
          </a:p>
        </p:txBody>
      </p:sp>
      <p:sp>
        <p:nvSpPr>
          <p:cNvPr id="5" name="Footer Placeholder 4">
            <a:extLst>
              <a:ext uri="{FF2B5EF4-FFF2-40B4-BE49-F238E27FC236}">
                <a16:creationId xmlns:a16="http://schemas.microsoft.com/office/drawing/2014/main" id="{B27212FD-FEA3-4269-8498-727C00BD3D2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49407-57B8-4462-B230-A148200B3C8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F95102C-3FE2-4FF0-9BF9-67CE43FAADFA}" type="slidenum">
              <a:rPr lang="en-US" smtClean="0"/>
              <a:t>‹#›</a:t>
            </a:fld>
            <a:endParaRPr lang="en-US"/>
          </a:p>
        </p:txBody>
      </p:sp>
    </p:spTree>
    <p:extLst>
      <p:ext uri="{BB962C8B-B14F-4D97-AF65-F5344CB8AC3E}">
        <p14:creationId xmlns:p14="http://schemas.microsoft.com/office/powerpoint/2010/main" val="39095105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mailto:ganterf@who.int" TargetMode="External"/><Relationship Id="rId2" Type="http://schemas.openxmlformats.org/officeDocument/2006/relationships/hyperlink" Target="mailto:nrr3@cdc.gov" TargetMode="Externa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a:t>Comprehensive training </a:t>
            </a:r>
            <a:br>
              <a:rPr lang="en-US" sz="10802"/>
            </a:b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a:t>28 June – 21 July 2022</a:t>
            </a:r>
          </a:p>
          <a:p>
            <a:endParaRPr lang="fr-FR" sz="440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a:t>HOSTED BY GAVI, WHO, UNICEF &amp; US CDC</a:t>
            </a:r>
          </a:p>
          <a:p>
            <a:endParaRPr lang="fr-FR"/>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068800" cy="1166812"/>
          </a:xfrm>
        </p:spPr>
        <p:txBody>
          <a:bodyPr/>
          <a:lstStyle/>
          <a:p>
            <a:r>
              <a:rPr lang="en-US" sz="5400"/>
              <a:t>Gathering Community Insights for Intervention Design</a:t>
            </a:r>
            <a:br>
              <a:rPr lang="en-US" sz="5400"/>
            </a:br>
            <a:endParaRPr lang="en-US" sz="5400"/>
          </a:p>
        </p:txBody>
      </p:sp>
      <p:sp>
        <p:nvSpPr>
          <p:cNvPr id="5" name="Rectangle: Rounded Corners 28">
            <a:extLst>
              <a:ext uri="{FF2B5EF4-FFF2-40B4-BE49-F238E27FC236}">
                <a16:creationId xmlns:a16="http://schemas.microsoft.com/office/drawing/2014/main" id="{CC275332-8F6E-4583-BCD9-EA240A586D65}"/>
              </a:ext>
            </a:extLst>
          </p:cNvPr>
          <p:cNvSpPr/>
          <p:nvPr/>
        </p:nvSpPr>
        <p:spPr>
          <a:xfrm>
            <a:off x="7370298" y="2308560"/>
            <a:ext cx="3071798" cy="6989805"/>
          </a:xfrm>
          <a:prstGeom prst="roundRect">
            <a:avLst/>
          </a:prstGeom>
          <a:solidFill>
            <a:srgbClr val="293D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194560" rIns="0" bIns="274320" rtlCol="0" anchor="t" anchorCtr="0"/>
          <a:lstStyle/>
          <a:p>
            <a:pPr algn="ctr"/>
            <a:endParaRPr lang="en-US">
              <a:solidFill>
                <a:schemeClr val="bg1"/>
              </a:solidFill>
              <a:latin typeface="Tenorite" panose="00000500000000000000" pitchFamily="2" charset="0"/>
            </a:endParaRPr>
          </a:p>
        </p:txBody>
      </p:sp>
      <p:sp>
        <p:nvSpPr>
          <p:cNvPr id="6" name="Rectangle: Rounded Corners 30">
            <a:extLst>
              <a:ext uri="{FF2B5EF4-FFF2-40B4-BE49-F238E27FC236}">
                <a16:creationId xmlns:a16="http://schemas.microsoft.com/office/drawing/2014/main" id="{8E42EFAA-5B4E-4393-BC21-55D3D624A774}"/>
              </a:ext>
            </a:extLst>
          </p:cNvPr>
          <p:cNvSpPr/>
          <p:nvPr/>
        </p:nvSpPr>
        <p:spPr>
          <a:xfrm>
            <a:off x="10913569" y="2308560"/>
            <a:ext cx="3071798" cy="6989805"/>
          </a:xfrm>
          <a:prstGeom prst="roundRect">
            <a:avLst/>
          </a:prstGeom>
          <a:solidFill>
            <a:srgbClr val="4D3E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194560" rIns="0" bIns="274320" rtlCol="0" anchor="t" anchorCtr="0"/>
          <a:lstStyle/>
          <a:p>
            <a:pPr algn="ctr"/>
            <a:endParaRPr lang="en-US">
              <a:solidFill>
                <a:schemeClr val="bg1"/>
              </a:solidFill>
              <a:latin typeface="Tenorite" panose="00000500000000000000" pitchFamily="2" charset="0"/>
            </a:endParaRPr>
          </a:p>
        </p:txBody>
      </p:sp>
      <p:sp>
        <p:nvSpPr>
          <p:cNvPr id="7" name="Rectangle: Rounded Corners 32">
            <a:extLst>
              <a:ext uri="{FF2B5EF4-FFF2-40B4-BE49-F238E27FC236}">
                <a16:creationId xmlns:a16="http://schemas.microsoft.com/office/drawing/2014/main" id="{B962A514-E98B-4E9C-B131-86EA3D768A8C}"/>
              </a:ext>
            </a:extLst>
          </p:cNvPr>
          <p:cNvSpPr/>
          <p:nvPr/>
        </p:nvSpPr>
        <p:spPr>
          <a:xfrm>
            <a:off x="14301802" y="2308560"/>
            <a:ext cx="3071798" cy="6989805"/>
          </a:xfrm>
          <a:prstGeom prst="roundRect">
            <a:avLst/>
          </a:prstGeom>
          <a:solidFill>
            <a:srgbClr val="85697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194560" rIns="0" bIns="274320" rtlCol="0" anchor="t" anchorCtr="0"/>
          <a:lstStyle/>
          <a:p>
            <a:pPr algn="ctr"/>
            <a:endParaRPr lang="en-US">
              <a:solidFill>
                <a:schemeClr val="bg1"/>
              </a:solidFill>
              <a:latin typeface="Tenorite" panose="00000500000000000000" pitchFamily="2" charset="0"/>
            </a:endParaRPr>
          </a:p>
        </p:txBody>
      </p:sp>
      <p:sp>
        <p:nvSpPr>
          <p:cNvPr id="8" name="Rectangle: Rounded Corners 26">
            <a:extLst>
              <a:ext uri="{FF2B5EF4-FFF2-40B4-BE49-F238E27FC236}">
                <a16:creationId xmlns:a16="http://schemas.microsoft.com/office/drawing/2014/main" id="{69FD1A18-5E95-4F2C-A6AE-9CAC5B4D16E6}"/>
              </a:ext>
            </a:extLst>
          </p:cNvPr>
          <p:cNvSpPr/>
          <p:nvPr/>
        </p:nvSpPr>
        <p:spPr>
          <a:xfrm>
            <a:off x="3992429" y="2308560"/>
            <a:ext cx="3071798" cy="6989805"/>
          </a:xfrm>
          <a:prstGeom prst="roundRect">
            <a:avLst/>
          </a:prstGeom>
          <a:solidFill>
            <a:srgbClr val="6A6F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194560" rIns="0" bIns="274320" rtlCol="0" anchor="t" anchorCtr="0"/>
          <a:lstStyle/>
          <a:p>
            <a:pPr algn="ctr"/>
            <a:endParaRPr lang="en-US">
              <a:solidFill>
                <a:schemeClr val="bg1"/>
              </a:solidFill>
              <a:latin typeface="Tenorite" panose="00000500000000000000" pitchFamily="2" charset="0"/>
            </a:endParaRPr>
          </a:p>
        </p:txBody>
      </p:sp>
      <p:sp>
        <p:nvSpPr>
          <p:cNvPr id="9" name="Rectangle: Rounded Corners 3">
            <a:extLst>
              <a:ext uri="{FF2B5EF4-FFF2-40B4-BE49-F238E27FC236}">
                <a16:creationId xmlns:a16="http://schemas.microsoft.com/office/drawing/2014/main" id="{00ECC055-B69D-46BA-B8E1-F53FFF0883B9}"/>
              </a:ext>
            </a:extLst>
          </p:cNvPr>
          <p:cNvSpPr/>
          <p:nvPr/>
        </p:nvSpPr>
        <p:spPr>
          <a:xfrm>
            <a:off x="464221" y="2308560"/>
            <a:ext cx="3071798" cy="6989805"/>
          </a:xfrm>
          <a:prstGeom prst="roundRect">
            <a:avLst/>
          </a:prstGeom>
          <a:solidFill>
            <a:srgbClr val="7685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194560" rIns="0" bIns="274320" rtlCol="0" anchor="t" anchorCtr="0"/>
          <a:lstStyle/>
          <a:p>
            <a:pPr algn="ctr"/>
            <a:endParaRPr lang="en-US">
              <a:solidFill>
                <a:schemeClr val="bg1"/>
              </a:solidFill>
              <a:latin typeface="Tenorite" panose="00000500000000000000" pitchFamily="2" charset="0"/>
            </a:endParaRPr>
          </a:p>
        </p:txBody>
      </p:sp>
      <p:pic>
        <p:nvPicPr>
          <p:cNvPr id="10" name="Picture 9" descr="Icon&#10;&#10;Description automatically generated">
            <a:extLst>
              <a:ext uri="{FF2B5EF4-FFF2-40B4-BE49-F238E27FC236}">
                <a16:creationId xmlns:a16="http://schemas.microsoft.com/office/drawing/2014/main" id="{FA67894B-8AD5-4742-A627-60E73EC97859}"/>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4572000" y="2688771"/>
            <a:ext cx="2141868" cy="2221711"/>
          </a:xfrm>
          <a:prstGeom prst="rect">
            <a:avLst/>
          </a:prstGeom>
          <a:ln>
            <a:noFill/>
          </a:ln>
        </p:spPr>
      </p:pic>
      <p:pic>
        <p:nvPicPr>
          <p:cNvPr id="11" name="Picture 10" descr="Icon&#10;&#10;Description automatically generated">
            <a:extLst>
              <a:ext uri="{FF2B5EF4-FFF2-40B4-BE49-F238E27FC236}">
                <a16:creationId xmlns:a16="http://schemas.microsoft.com/office/drawing/2014/main" id="{1A06F8FF-4C5A-48A5-BB2C-0D5BD3F68A11}"/>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4456840" y="2752142"/>
            <a:ext cx="2807587" cy="2912246"/>
          </a:xfrm>
          <a:prstGeom prst="rect">
            <a:avLst/>
          </a:prstGeom>
          <a:ln>
            <a:noFill/>
          </a:ln>
        </p:spPr>
      </p:pic>
      <p:pic>
        <p:nvPicPr>
          <p:cNvPr id="12" name="Graphic 12" descr="Chat with solid fill">
            <a:extLst>
              <a:ext uri="{FF2B5EF4-FFF2-40B4-BE49-F238E27FC236}">
                <a16:creationId xmlns:a16="http://schemas.microsoft.com/office/drawing/2014/main" id="{E60D1AB3-378E-4E4E-96CC-629DD0D28B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0" y="2705099"/>
            <a:ext cx="2942395" cy="3052079"/>
          </a:xfrm>
          <a:prstGeom prst="rect">
            <a:avLst/>
          </a:prstGeom>
        </p:spPr>
      </p:pic>
      <p:pic>
        <p:nvPicPr>
          <p:cNvPr id="13" name="Graphic 36" descr="Group brainstorm with solid fill">
            <a:extLst>
              <a:ext uri="{FF2B5EF4-FFF2-40B4-BE49-F238E27FC236}">
                <a16:creationId xmlns:a16="http://schemas.microsoft.com/office/drawing/2014/main" id="{325020C2-F5B4-4DD1-AC8F-173E75599A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41126" y="2705100"/>
            <a:ext cx="2427000" cy="2517472"/>
          </a:xfrm>
          <a:prstGeom prst="rect">
            <a:avLst/>
          </a:prstGeom>
        </p:spPr>
      </p:pic>
      <p:pic>
        <p:nvPicPr>
          <p:cNvPr id="14" name="Graphic 38" descr="Teacher with solid fill">
            <a:extLst>
              <a:ext uri="{FF2B5EF4-FFF2-40B4-BE49-F238E27FC236}">
                <a16:creationId xmlns:a16="http://schemas.microsoft.com/office/drawing/2014/main" id="{C9CC0459-B1EB-4F3E-A667-D757B5C6C4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87994" y="2908885"/>
            <a:ext cx="2341094" cy="2428364"/>
          </a:xfrm>
          <a:prstGeom prst="rect">
            <a:avLst/>
          </a:prstGeom>
        </p:spPr>
      </p:pic>
      <p:sp>
        <p:nvSpPr>
          <p:cNvPr id="16" name="TextBox 15"/>
          <p:cNvSpPr txBox="1"/>
          <p:nvPr/>
        </p:nvSpPr>
        <p:spPr>
          <a:xfrm>
            <a:off x="609600" y="6210300"/>
            <a:ext cx="2660175" cy="1569660"/>
          </a:xfrm>
          <a:prstGeom prst="rect">
            <a:avLst/>
          </a:prstGeom>
          <a:noFill/>
        </p:spPr>
        <p:txBody>
          <a:bodyPr wrap="square" rtlCol="0">
            <a:spAutoFit/>
          </a:bodyPr>
          <a:lstStyle/>
          <a:p>
            <a:pPr algn="ctr"/>
            <a:r>
              <a:rPr lang="en-US" sz="2400" b="1">
                <a:solidFill>
                  <a:schemeClr val="bg1"/>
                </a:solidFill>
                <a:latin typeface="Tenorite" panose="00000500000000000000" pitchFamily="2" charset="0"/>
              </a:rPr>
              <a:t>Gather</a:t>
            </a:r>
            <a:r>
              <a:rPr lang="en-US">
                <a:solidFill>
                  <a:schemeClr val="bg1"/>
                </a:solidFill>
                <a:latin typeface="Tenorite" panose="00000500000000000000" pitchFamily="2" charset="0"/>
              </a:rPr>
              <a:t> </a:t>
            </a:r>
          </a:p>
          <a:p>
            <a:pPr algn="ctr"/>
            <a:r>
              <a:rPr lang="en-US">
                <a:solidFill>
                  <a:schemeClr val="bg1"/>
                </a:solidFill>
                <a:latin typeface="Tenorite" panose="00000500000000000000" pitchFamily="2" charset="0"/>
              </a:rPr>
              <a:t>insights and perceptions from the community of focus</a:t>
            </a:r>
          </a:p>
        </p:txBody>
      </p:sp>
      <p:sp>
        <p:nvSpPr>
          <p:cNvPr id="17" name="TextBox 16"/>
          <p:cNvSpPr txBox="1"/>
          <p:nvPr/>
        </p:nvSpPr>
        <p:spPr>
          <a:xfrm>
            <a:off x="4267200" y="6210300"/>
            <a:ext cx="2628672" cy="1292662"/>
          </a:xfrm>
          <a:prstGeom prst="rect">
            <a:avLst/>
          </a:prstGeom>
          <a:noFill/>
        </p:spPr>
        <p:txBody>
          <a:bodyPr wrap="square" rtlCol="0">
            <a:spAutoFit/>
          </a:bodyPr>
          <a:lstStyle/>
          <a:p>
            <a:pPr algn="ctr"/>
            <a:r>
              <a:rPr lang="en-US" sz="2400" b="1">
                <a:solidFill>
                  <a:schemeClr val="bg1"/>
                </a:solidFill>
                <a:latin typeface="Tenorite" panose="00000500000000000000" pitchFamily="2" charset="0"/>
              </a:rPr>
              <a:t>Synthesize</a:t>
            </a:r>
            <a:r>
              <a:rPr lang="en-US">
                <a:solidFill>
                  <a:schemeClr val="bg1"/>
                </a:solidFill>
                <a:latin typeface="Tenorite" panose="00000500000000000000" pitchFamily="2" charset="0"/>
              </a:rPr>
              <a:t> </a:t>
            </a:r>
          </a:p>
          <a:p>
            <a:pPr algn="ctr"/>
            <a:r>
              <a:rPr lang="en-US">
                <a:solidFill>
                  <a:schemeClr val="bg1"/>
                </a:solidFill>
                <a:latin typeface="Tenorite" panose="00000500000000000000" pitchFamily="2" charset="0"/>
              </a:rPr>
              <a:t>findings </a:t>
            </a:r>
          </a:p>
          <a:p>
            <a:pPr algn="ctr"/>
            <a:r>
              <a:rPr lang="en-US">
                <a:solidFill>
                  <a:schemeClr val="bg1"/>
                </a:solidFill>
                <a:latin typeface="Tenorite" panose="00000500000000000000" pitchFamily="2" charset="0"/>
              </a:rPr>
              <a:t>and community needs</a:t>
            </a:r>
          </a:p>
        </p:txBody>
      </p:sp>
      <p:sp>
        <p:nvSpPr>
          <p:cNvPr id="18" name="TextBox 17"/>
          <p:cNvSpPr txBox="1"/>
          <p:nvPr/>
        </p:nvSpPr>
        <p:spPr>
          <a:xfrm>
            <a:off x="7583260" y="6244805"/>
            <a:ext cx="2645874" cy="1015663"/>
          </a:xfrm>
          <a:prstGeom prst="rect">
            <a:avLst/>
          </a:prstGeom>
          <a:noFill/>
        </p:spPr>
        <p:txBody>
          <a:bodyPr wrap="square" rtlCol="0">
            <a:spAutoFit/>
          </a:bodyPr>
          <a:lstStyle/>
          <a:p>
            <a:pPr algn="ctr"/>
            <a:r>
              <a:rPr lang="en-US" sz="2400" b="1">
                <a:solidFill>
                  <a:schemeClr val="bg1"/>
                </a:solidFill>
                <a:latin typeface="Tenorite" panose="00000500000000000000" pitchFamily="2" charset="0"/>
              </a:rPr>
              <a:t>Co-design </a:t>
            </a:r>
            <a:r>
              <a:rPr lang="en-US">
                <a:solidFill>
                  <a:schemeClr val="bg1"/>
                </a:solidFill>
                <a:latin typeface="Tenorite" panose="00000500000000000000" pitchFamily="2" charset="0"/>
              </a:rPr>
              <a:t>interventions with the community</a:t>
            </a:r>
          </a:p>
        </p:txBody>
      </p:sp>
      <p:sp>
        <p:nvSpPr>
          <p:cNvPr id="19" name="TextBox 18"/>
          <p:cNvSpPr txBox="1"/>
          <p:nvPr/>
        </p:nvSpPr>
        <p:spPr>
          <a:xfrm>
            <a:off x="11169845" y="6284244"/>
            <a:ext cx="2559243" cy="1292662"/>
          </a:xfrm>
          <a:prstGeom prst="rect">
            <a:avLst/>
          </a:prstGeom>
          <a:noFill/>
        </p:spPr>
        <p:txBody>
          <a:bodyPr wrap="square" rtlCol="0">
            <a:spAutoFit/>
          </a:bodyPr>
          <a:lstStyle/>
          <a:p>
            <a:pPr algn="ctr"/>
            <a:r>
              <a:rPr lang="en-US" sz="2400" b="1">
                <a:solidFill>
                  <a:schemeClr val="bg1"/>
                </a:solidFill>
                <a:latin typeface="Tenorite" panose="00000500000000000000" pitchFamily="2" charset="0"/>
              </a:rPr>
              <a:t>Share</a:t>
            </a:r>
            <a:r>
              <a:rPr lang="en-US">
                <a:solidFill>
                  <a:schemeClr val="bg1"/>
                </a:solidFill>
                <a:latin typeface="Tenorite" panose="00000500000000000000" pitchFamily="2" charset="0"/>
              </a:rPr>
              <a:t> recommendations with communities and stakeholders</a:t>
            </a:r>
          </a:p>
        </p:txBody>
      </p:sp>
      <p:sp>
        <p:nvSpPr>
          <p:cNvPr id="20" name="TextBox 19"/>
          <p:cNvSpPr txBox="1"/>
          <p:nvPr/>
        </p:nvSpPr>
        <p:spPr>
          <a:xfrm>
            <a:off x="14543618" y="6348799"/>
            <a:ext cx="2634025" cy="1661993"/>
          </a:xfrm>
          <a:prstGeom prst="rect">
            <a:avLst/>
          </a:prstGeom>
          <a:noFill/>
        </p:spPr>
        <p:txBody>
          <a:bodyPr wrap="square" rtlCol="0">
            <a:spAutoFit/>
          </a:bodyPr>
          <a:lstStyle/>
          <a:p>
            <a:pPr algn="ctr"/>
            <a:r>
              <a:rPr lang="en-US" sz="2400" b="1">
                <a:solidFill>
                  <a:schemeClr val="bg1"/>
                </a:solidFill>
                <a:latin typeface="Tenorite" panose="00000500000000000000" pitchFamily="2" charset="0"/>
              </a:rPr>
              <a:t>Implement and evaluate</a:t>
            </a:r>
            <a:r>
              <a:rPr lang="en-US">
                <a:solidFill>
                  <a:schemeClr val="bg1"/>
                </a:solidFill>
                <a:latin typeface="Tenorite" panose="00000500000000000000" pitchFamily="2" charset="0"/>
              </a:rPr>
              <a:t> interventions to increase vaccine demand and uptake</a:t>
            </a:r>
          </a:p>
        </p:txBody>
      </p:sp>
    </p:spTree>
    <p:extLst>
      <p:ext uri="{BB962C8B-B14F-4D97-AF65-F5344CB8AC3E}">
        <p14:creationId xmlns:p14="http://schemas.microsoft.com/office/powerpoint/2010/main" val="2123268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5410200" y="3599757"/>
            <a:ext cx="12725400" cy="1989137"/>
          </a:xfrm>
        </p:spPr>
        <p:txBody>
          <a:bodyPr lIns="91440" tIns="45720" rIns="91440" bIns="45720" anchor="t"/>
          <a:lstStyle/>
          <a:p>
            <a:r>
              <a:rPr lang="en-US" sz="7200"/>
              <a:t>Process for Gathering Community Insights</a:t>
            </a:r>
            <a:endParaRPr lang="fr-FR" sz="7200" b="0">
              <a:latin typeface="Poppins ExtraBold"/>
              <a:cs typeface="Poppins ExtraBold"/>
            </a:endParaRPr>
          </a:p>
          <a:p>
            <a:endParaRPr lang="fr-FR" sz="880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1460870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A4473E-8CD7-4FDE-853D-E75F74B83AF5}"/>
              </a:ext>
            </a:extLst>
          </p:cNvPr>
          <p:cNvPicPr>
            <a:picLocks noChangeAspect="1"/>
          </p:cNvPicPr>
          <p:nvPr/>
        </p:nvPicPr>
        <p:blipFill>
          <a:blip r:embed="rId2"/>
          <a:stretch>
            <a:fillRect/>
          </a:stretch>
        </p:blipFill>
        <p:spPr>
          <a:xfrm>
            <a:off x="8503637" y="2"/>
            <a:ext cx="9784365" cy="10308102"/>
          </a:xfrm>
          <a:prstGeom prst="rect">
            <a:avLst/>
          </a:prstGeom>
        </p:spPr>
      </p:pic>
      <p:sp>
        <p:nvSpPr>
          <p:cNvPr id="3" name="Google Shape;420;g118d1034693_2_31">
            <a:extLst>
              <a:ext uri="{FF2B5EF4-FFF2-40B4-BE49-F238E27FC236}">
                <a16:creationId xmlns:a16="http://schemas.microsoft.com/office/drawing/2014/main" id="{8D180FD2-F976-4AE3-B13D-1DBEB4797C2D}"/>
              </a:ext>
            </a:extLst>
          </p:cNvPr>
          <p:cNvSpPr txBox="1">
            <a:spLocks/>
          </p:cNvSpPr>
          <p:nvPr/>
        </p:nvSpPr>
        <p:spPr>
          <a:xfrm>
            <a:off x="1066800" y="2272978"/>
            <a:ext cx="6618498" cy="5762150"/>
          </a:xfrm>
          <a:prstGeom prst="rect">
            <a:avLst/>
          </a:prstGeom>
          <a:noFill/>
          <a:ln>
            <a:noFill/>
          </a:ln>
        </p:spPr>
        <p:txBody>
          <a:bodyPr spcFirstLastPara="1" wrap="square" lIns="91425" tIns="45701" rIns="91425" bIns="45701"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533"/>
              </a:spcBef>
              <a:spcAft>
                <a:spcPts val="900"/>
              </a:spcAft>
              <a:buSzPts val="2667"/>
              <a:buFont typeface="Wingdings" panose="05000000000000000000" pitchFamily="2" charset="2"/>
              <a:buChar char="ü"/>
            </a:pPr>
            <a:r>
              <a:rPr lang="en-US" sz="3600">
                <a:solidFill>
                  <a:srgbClr val="000000"/>
                </a:solidFill>
                <a:latin typeface="Open Sans Extra Bold"/>
              </a:rPr>
              <a:t>Step 1: Determine objective</a:t>
            </a:r>
          </a:p>
          <a:p>
            <a:pPr>
              <a:spcBef>
                <a:spcPts val="533"/>
              </a:spcBef>
              <a:spcAft>
                <a:spcPts val="900"/>
              </a:spcAft>
              <a:buSzPts val="2667"/>
              <a:buFont typeface="Wingdings" panose="05000000000000000000" pitchFamily="2" charset="2"/>
              <a:buChar char="ü"/>
            </a:pPr>
            <a:r>
              <a:rPr lang="en-US" sz="3600">
                <a:solidFill>
                  <a:srgbClr val="000000"/>
                </a:solidFill>
                <a:latin typeface="Open Sans Extra Bold"/>
              </a:rPr>
              <a:t>Step 2: Identify community(</a:t>
            </a:r>
            <a:r>
              <a:rPr lang="en-US" sz="3600" err="1">
                <a:solidFill>
                  <a:srgbClr val="000000"/>
                </a:solidFill>
                <a:latin typeface="Open Sans Extra Bold"/>
              </a:rPr>
              <a:t>ies</a:t>
            </a:r>
            <a:r>
              <a:rPr lang="en-US" sz="3600">
                <a:solidFill>
                  <a:srgbClr val="000000"/>
                </a:solidFill>
                <a:latin typeface="Open Sans Extra Bold"/>
              </a:rPr>
              <a:t>) of focus</a:t>
            </a:r>
          </a:p>
          <a:p>
            <a:pPr>
              <a:spcBef>
                <a:spcPts val="533"/>
              </a:spcBef>
              <a:spcAft>
                <a:spcPts val="900"/>
              </a:spcAft>
              <a:buSzPts val="2667"/>
              <a:buFont typeface="Wingdings" panose="05000000000000000000" pitchFamily="2" charset="2"/>
              <a:buChar char="ü"/>
            </a:pPr>
            <a:r>
              <a:rPr lang="en-US" sz="3600">
                <a:solidFill>
                  <a:srgbClr val="000000"/>
                </a:solidFill>
                <a:latin typeface="Open Sans Extra Bold"/>
              </a:rPr>
              <a:t>Step 3: Choose data collection methods</a:t>
            </a:r>
          </a:p>
          <a:p>
            <a:pPr>
              <a:spcBef>
                <a:spcPts val="533"/>
              </a:spcBef>
              <a:spcAft>
                <a:spcPts val="900"/>
              </a:spcAft>
              <a:buSzPts val="2667"/>
              <a:buFont typeface="Wingdings" panose="05000000000000000000" pitchFamily="2" charset="2"/>
              <a:buChar char="ü"/>
            </a:pPr>
            <a:r>
              <a:rPr lang="en-US" sz="3600">
                <a:solidFill>
                  <a:srgbClr val="000000"/>
                </a:solidFill>
                <a:latin typeface="Open Sans Extra Bold"/>
              </a:rPr>
              <a:t>Step 4: Form an assessment team</a:t>
            </a:r>
          </a:p>
          <a:p>
            <a:pPr>
              <a:spcBef>
                <a:spcPts val="533"/>
              </a:spcBef>
              <a:spcAft>
                <a:spcPts val="900"/>
              </a:spcAft>
              <a:buSzPts val="2667"/>
              <a:buFont typeface="Wingdings" panose="05000000000000000000" pitchFamily="2" charset="2"/>
              <a:buChar char="ü"/>
            </a:pPr>
            <a:r>
              <a:rPr lang="en-US" sz="3600">
                <a:solidFill>
                  <a:srgbClr val="000000"/>
                </a:solidFill>
                <a:latin typeface="Open Sans Extra Bold"/>
              </a:rPr>
              <a:t>Step 5: Recruit assessment participants</a:t>
            </a:r>
          </a:p>
          <a:p>
            <a:pPr>
              <a:spcBef>
                <a:spcPts val="533"/>
              </a:spcBef>
              <a:buSzPts val="2667"/>
              <a:buFont typeface="Wingdings" panose="05000000000000000000" pitchFamily="2" charset="2"/>
              <a:buChar char="ü"/>
            </a:pPr>
            <a:endParaRPr lang="en-US" sz="4400"/>
          </a:p>
        </p:txBody>
      </p:sp>
      <p:sp>
        <p:nvSpPr>
          <p:cNvPr id="4" name="Title 3"/>
          <p:cNvSpPr>
            <a:spLocks noGrp="1"/>
          </p:cNvSpPr>
          <p:nvPr>
            <p:ph type="title"/>
          </p:nvPr>
        </p:nvSpPr>
        <p:spPr>
          <a:xfrm>
            <a:off x="719534" y="398938"/>
            <a:ext cx="17187465" cy="1166812"/>
          </a:xfrm>
        </p:spPr>
        <p:txBody>
          <a:bodyPr/>
          <a:lstStyle/>
          <a:p>
            <a:r>
              <a:rPr lang="en-US" sz="6000"/>
              <a:t>Gathering community insights in 5 steps</a:t>
            </a:r>
            <a:br>
              <a:rPr lang="en-US"/>
            </a:br>
            <a:endParaRPr lang="en-US"/>
          </a:p>
        </p:txBody>
      </p:sp>
    </p:spTree>
    <p:extLst>
      <p:ext uri="{BB962C8B-B14F-4D97-AF65-F5344CB8AC3E}">
        <p14:creationId xmlns:p14="http://schemas.microsoft.com/office/powerpoint/2010/main" val="338786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02D0-777E-487F-92D0-144BB8EA83EF}"/>
              </a:ext>
            </a:extLst>
          </p:cNvPr>
          <p:cNvSpPr>
            <a:spLocks noGrp="1"/>
          </p:cNvSpPr>
          <p:nvPr>
            <p:ph type="title"/>
          </p:nvPr>
        </p:nvSpPr>
        <p:spPr/>
        <p:txBody>
          <a:bodyPr/>
          <a:lstStyle/>
          <a:p>
            <a:r>
              <a:rPr lang="en-US" sz="6000" b="1"/>
              <a:t>Step 1: Determine Objectives</a:t>
            </a:r>
          </a:p>
        </p:txBody>
      </p:sp>
      <p:pic>
        <p:nvPicPr>
          <p:cNvPr id="4" name="Google Shape;221;p9">
            <a:extLst>
              <a:ext uri="{FF2B5EF4-FFF2-40B4-BE49-F238E27FC236}">
                <a16:creationId xmlns:a16="http://schemas.microsoft.com/office/drawing/2014/main" id="{E2CBF622-A431-46A1-895C-650BE3206707}"/>
              </a:ext>
            </a:extLst>
          </p:cNvPr>
          <p:cNvPicPr preferRelativeResize="0"/>
          <p:nvPr/>
        </p:nvPicPr>
        <p:blipFill rotWithShape="1">
          <a:blip r:embed="rId2">
            <a:alphaModFix/>
          </a:blip>
          <a:srcRect/>
          <a:stretch/>
        </p:blipFill>
        <p:spPr>
          <a:xfrm>
            <a:off x="10439400" y="3314700"/>
            <a:ext cx="7049354" cy="4691124"/>
          </a:xfrm>
          <a:prstGeom prst="rect">
            <a:avLst/>
          </a:prstGeom>
          <a:noFill/>
          <a:ln>
            <a:noFill/>
          </a:ln>
          <a:effectLst>
            <a:outerShdw blurRad="292100" dist="139700" dir="2700000" algn="tl" rotWithShape="0">
              <a:srgbClr val="333333">
                <a:alpha val="63921"/>
              </a:srgbClr>
            </a:outerShdw>
          </a:effectLst>
        </p:spPr>
      </p:pic>
      <p:sp>
        <p:nvSpPr>
          <p:cNvPr id="5" name="Content Placeholder 4"/>
          <p:cNvSpPr>
            <a:spLocks noGrp="1"/>
          </p:cNvSpPr>
          <p:nvPr>
            <p:ph sz="half" idx="1"/>
          </p:nvPr>
        </p:nvSpPr>
        <p:spPr>
          <a:xfrm>
            <a:off x="609600" y="2688462"/>
            <a:ext cx="9372600" cy="5943600"/>
          </a:xfrm>
        </p:spPr>
        <p:txBody>
          <a:bodyPr/>
          <a:lstStyle/>
          <a:p>
            <a:pPr marL="0" indent="0">
              <a:lnSpc>
                <a:spcPct val="114000"/>
              </a:lnSpc>
              <a:buNone/>
            </a:pPr>
            <a:r>
              <a:rPr lang="en-US" sz="3600"/>
              <a:t>Sample Objectives</a:t>
            </a:r>
            <a:r>
              <a:rPr lang="en-US"/>
              <a:t>:</a:t>
            </a:r>
          </a:p>
          <a:p>
            <a:pPr>
              <a:lnSpc>
                <a:spcPct val="114000"/>
              </a:lnSpc>
            </a:pPr>
            <a:r>
              <a:rPr lang="en-US" b="1"/>
              <a:t>Identify populations</a:t>
            </a:r>
            <a:r>
              <a:rPr lang="en-US"/>
              <a:t> at risk for low vaccine uptake </a:t>
            </a:r>
          </a:p>
          <a:p>
            <a:pPr>
              <a:lnSpc>
                <a:spcPct val="114000"/>
              </a:lnSpc>
            </a:pPr>
            <a:r>
              <a:rPr lang="en-US" b="1"/>
              <a:t>Identify community leaders</a:t>
            </a:r>
            <a:r>
              <a:rPr lang="en-US"/>
              <a:t>, trusted messengers, and important message channels</a:t>
            </a:r>
          </a:p>
          <a:p>
            <a:pPr>
              <a:lnSpc>
                <a:spcPct val="114000"/>
              </a:lnSpc>
            </a:pPr>
            <a:r>
              <a:rPr lang="en-US" b="1"/>
              <a:t>Assess barriers </a:t>
            </a:r>
            <a:r>
              <a:rPr lang="en-US"/>
              <a:t>to vaccine uptake</a:t>
            </a:r>
          </a:p>
          <a:p>
            <a:pPr>
              <a:lnSpc>
                <a:spcPct val="114000"/>
              </a:lnSpc>
            </a:pPr>
            <a:r>
              <a:rPr lang="en-US" b="1"/>
              <a:t>Identify, implement, and evaluate strategies </a:t>
            </a:r>
            <a:r>
              <a:rPr lang="en-US"/>
              <a:t>to increase vaccine confidence and uptake</a:t>
            </a:r>
          </a:p>
        </p:txBody>
      </p:sp>
    </p:spTree>
    <p:extLst>
      <p:ext uri="{BB962C8B-B14F-4D97-AF65-F5344CB8AC3E}">
        <p14:creationId xmlns:p14="http://schemas.microsoft.com/office/powerpoint/2010/main" val="207181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297400" cy="1166812"/>
          </a:xfrm>
        </p:spPr>
        <p:txBody>
          <a:bodyPr/>
          <a:lstStyle/>
          <a:p>
            <a:r>
              <a:rPr lang="en-US" sz="6000"/>
              <a:t>Step 2: Identify Community(</a:t>
            </a:r>
            <a:r>
              <a:rPr lang="en-US" sz="6000" err="1"/>
              <a:t>ies</a:t>
            </a:r>
            <a:r>
              <a:rPr lang="en-US" sz="6000"/>
              <a:t>) of Focus</a:t>
            </a:r>
          </a:p>
        </p:txBody>
      </p:sp>
      <p:sp>
        <p:nvSpPr>
          <p:cNvPr id="3" name="Content Placeholder 2"/>
          <p:cNvSpPr>
            <a:spLocks noGrp="1"/>
          </p:cNvSpPr>
          <p:nvPr>
            <p:ph sz="half" idx="1"/>
          </p:nvPr>
        </p:nvSpPr>
        <p:spPr/>
        <p:txBody>
          <a:bodyPr/>
          <a:lstStyle/>
          <a:p>
            <a:pPr marL="0" indent="0">
              <a:lnSpc>
                <a:spcPct val="114000"/>
              </a:lnSpc>
              <a:buNone/>
            </a:pPr>
            <a:r>
              <a:rPr lang="en-US" sz="4000" b="1"/>
              <a:t>Factors for Identifying Communities:</a:t>
            </a:r>
          </a:p>
          <a:p>
            <a:pPr>
              <a:lnSpc>
                <a:spcPct val="114000"/>
              </a:lnSpc>
            </a:pPr>
            <a:r>
              <a:rPr lang="en-US"/>
              <a:t>Communities experiencing </a:t>
            </a:r>
            <a:r>
              <a:rPr lang="en-US" b="1"/>
              <a:t>low rates of vaccine uptake or confidence</a:t>
            </a:r>
            <a:r>
              <a:rPr lang="en-US"/>
              <a:t>.</a:t>
            </a:r>
          </a:p>
          <a:p>
            <a:pPr>
              <a:lnSpc>
                <a:spcPct val="114000"/>
              </a:lnSpc>
            </a:pPr>
            <a:r>
              <a:rPr lang="en-US"/>
              <a:t>Communities with historically low routine adult or childhood immunization rates.</a:t>
            </a:r>
          </a:p>
          <a:p>
            <a:pPr>
              <a:lnSpc>
                <a:spcPct val="114000"/>
              </a:lnSpc>
            </a:pPr>
            <a:r>
              <a:rPr lang="en-US"/>
              <a:t>Communities that have experienced </a:t>
            </a:r>
            <a:r>
              <a:rPr lang="en-US" b="1"/>
              <a:t>disproportionately high rates of disease or death.</a:t>
            </a:r>
          </a:p>
          <a:p>
            <a:pPr>
              <a:lnSpc>
                <a:spcPct val="114000"/>
              </a:lnSpc>
            </a:pPr>
            <a:r>
              <a:rPr lang="en-US"/>
              <a:t>Communities that have </a:t>
            </a:r>
            <a:r>
              <a:rPr lang="en-US" b="1"/>
              <a:t>high rates of underlying health conditions </a:t>
            </a:r>
            <a:r>
              <a:rPr lang="en-US"/>
              <a:t>that place them at greater risk for severe disease.</a:t>
            </a:r>
          </a:p>
          <a:p>
            <a:pPr>
              <a:lnSpc>
                <a:spcPct val="114000"/>
              </a:lnSpc>
            </a:pPr>
            <a:r>
              <a:rPr lang="en-US"/>
              <a:t>Communities that likely experience </a:t>
            </a:r>
            <a:r>
              <a:rPr lang="en-US" b="1"/>
              <a:t>barriers to accessing vaccination services.</a:t>
            </a:r>
          </a:p>
        </p:txBody>
      </p:sp>
    </p:spTree>
    <p:extLst>
      <p:ext uri="{BB962C8B-B14F-4D97-AF65-F5344CB8AC3E}">
        <p14:creationId xmlns:p14="http://schemas.microsoft.com/office/powerpoint/2010/main" val="333743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7689"/>
            <a:ext cx="17145000" cy="1166812"/>
          </a:xfrm>
        </p:spPr>
        <p:txBody>
          <a:bodyPr/>
          <a:lstStyle/>
          <a:p>
            <a:r>
              <a:rPr lang="en-US" sz="6000"/>
              <a:t>Step 3: Choose Data Collection Methods</a:t>
            </a:r>
          </a:p>
        </p:txBody>
      </p:sp>
      <p:sp>
        <p:nvSpPr>
          <p:cNvPr id="4" name="Content Placeholder 2">
            <a:extLst>
              <a:ext uri="{FF2B5EF4-FFF2-40B4-BE49-F238E27FC236}">
                <a16:creationId xmlns:a16="http://schemas.microsoft.com/office/drawing/2014/main" id="{6A8B3373-32A0-4927-8B95-3A4C371A72C3}"/>
              </a:ext>
            </a:extLst>
          </p:cNvPr>
          <p:cNvSpPr>
            <a:spLocks noGrp="1"/>
          </p:cNvSpPr>
          <p:nvPr>
            <p:ph idx="1"/>
          </p:nvPr>
        </p:nvSpPr>
        <p:spPr>
          <a:xfrm>
            <a:off x="2645392" y="2242446"/>
            <a:ext cx="15033008" cy="1026217"/>
          </a:xfrm>
        </p:spPr>
        <p:txBody>
          <a:bodyPr/>
          <a:lstStyle/>
          <a:p>
            <a:pPr marL="0" indent="0">
              <a:buNone/>
            </a:pPr>
            <a:r>
              <a:rPr lang="en-US" b="1"/>
              <a:t>Think beyond KAP surveys</a:t>
            </a:r>
          </a:p>
          <a:p>
            <a:pPr marL="0" indent="0">
              <a:buNone/>
            </a:pPr>
            <a:r>
              <a:rPr lang="en-US"/>
              <a:t>KAP surveys are not always appropriate for every situation.</a:t>
            </a:r>
          </a:p>
        </p:txBody>
      </p:sp>
      <p:pic>
        <p:nvPicPr>
          <p:cNvPr id="5" name="Picture 2">
            <a:extLst>
              <a:ext uri="{FF2B5EF4-FFF2-40B4-BE49-F238E27FC236}">
                <a16:creationId xmlns:a16="http://schemas.microsoft.com/office/drawing/2014/main" id="{1DFE4B49-2D53-4B05-BDCE-F886FC5D2E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6557" y="1638300"/>
            <a:ext cx="1883392" cy="1828601"/>
          </a:xfrm>
          <a:prstGeom prst="rect">
            <a:avLst/>
          </a:prstGeom>
        </p:spPr>
      </p:pic>
      <p:sp>
        <p:nvSpPr>
          <p:cNvPr id="6" name="TextBox 5"/>
          <p:cNvSpPr txBox="1"/>
          <p:nvPr/>
        </p:nvSpPr>
        <p:spPr>
          <a:xfrm>
            <a:off x="756557" y="4557512"/>
            <a:ext cx="7549243" cy="3436582"/>
          </a:xfrm>
          <a:prstGeom prst="rect">
            <a:avLst/>
          </a:prstGeom>
          <a:noFill/>
        </p:spPr>
        <p:txBody>
          <a:bodyPr wrap="square" lIns="91440" tIns="45720" rIns="91440" bIns="45720" rtlCol="0" anchor="t">
            <a:spAutoFit/>
          </a:bodyPr>
          <a:lstStyle/>
          <a:p>
            <a:r>
              <a:rPr lang="en-US" sz="2600" dirty="0">
                <a:latin typeface="Poppins"/>
                <a:cs typeface="Poppins"/>
              </a:rPr>
              <a:t>KAP surveys are useful for:</a:t>
            </a:r>
          </a:p>
          <a:p>
            <a:pPr marL="285750" indent="-285750">
              <a:lnSpc>
                <a:spcPct val="150000"/>
              </a:lnSpc>
              <a:buFont typeface="Arial" panose="020B0604020202020204" pitchFamily="34" charset="0"/>
              <a:buChar char="•"/>
            </a:pPr>
            <a:r>
              <a:rPr lang="en-US" sz="2600" dirty="0">
                <a:latin typeface="Poppins"/>
                <a:cs typeface="Poppins"/>
              </a:rPr>
              <a:t>Understanding misconceptions or misunderstandings.</a:t>
            </a:r>
          </a:p>
          <a:p>
            <a:pPr marL="285750" indent="-285750">
              <a:lnSpc>
                <a:spcPct val="150000"/>
              </a:lnSpc>
              <a:buFont typeface="Arial" panose="020B0604020202020204" pitchFamily="34" charset="0"/>
              <a:buChar char="•"/>
            </a:pPr>
            <a:r>
              <a:rPr lang="en-US" sz="2600" dirty="0">
                <a:latin typeface="Poppins"/>
                <a:cs typeface="Poppins"/>
              </a:rPr>
              <a:t>Identifying information gaps.</a:t>
            </a:r>
          </a:p>
          <a:p>
            <a:pPr marL="285750" indent="-285750">
              <a:lnSpc>
                <a:spcPct val="150000"/>
              </a:lnSpc>
              <a:buFont typeface="Arial" panose="020B0604020202020204" pitchFamily="34" charset="0"/>
              <a:buChar char="•"/>
            </a:pPr>
            <a:r>
              <a:rPr lang="en-US" sz="2600" dirty="0">
                <a:latin typeface="Poppins"/>
                <a:cs typeface="Poppins"/>
              </a:rPr>
              <a:t>Establishing a baseline understanding to be explored further in other assessments.</a:t>
            </a:r>
          </a:p>
        </p:txBody>
      </p:sp>
      <p:sp>
        <p:nvSpPr>
          <p:cNvPr id="8" name="TextBox 7">
            <a:extLst>
              <a:ext uri="{FF2B5EF4-FFF2-40B4-BE49-F238E27FC236}">
                <a16:creationId xmlns:a16="http://schemas.microsoft.com/office/drawing/2014/main" id="{1420052A-AEBD-4AA5-ABAB-2E5C5A42AAB9}"/>
              </a:ext>
            </a:extLst>
          </p:cNvPr>
          <p:cNvSpPr txBox="1"/>
          <p:nvPr/>
        </p:nvSpPr>
        <p:spPr>
          <a:xfrm>
            <a:off x="8305800" y="4295902"/>
            <a:ext cx="4413388" cy="492443"/>
          </a:xfrm>
          <a:prstGeom prst="rect">
            <a:avLst/>
          </a:prstGeom>
          <a:noFill/>
        </p:spPr>
        <p:txBody>
          <a:bodyPr wrap="none" lIns="91440" tIns="45720" rIns="91440" bIns="45720" rtlCol="0" anchor="t">
            <a:spAutoFit/>
          </a:bodyPr>
          <a:lstStyle/>
          <a:p>
            <a:r>
              <a:rPr lang="en-US" sz="2600" b="1" dirty="0">
                <a:latin typeface="Poppins Light"/>
                <a:cs typeface="Poppins Light"/>
              </a:rPr>
              <a:t>However, KAP surveys are:</a:t>
            </a:r>
          </a:p>
        </p:txBody>
      </p:sp>
      <p:sp>
        <p:nvSpPr>
          <p:cNvPr id="9" name="Rectangle: Rounded Corners 7">
            <a:extLst>
              <a:ext uri="{FF2B5EF4-FFF2-40B4-BE49-F238E27FC236}">
                <a16:creationId xmlns:a16="http://schemas.microsoft.com/office/drawing/2014/main" id="{11085E3F-F7B3-4BF0-A617-5AFDEFD79FA9}"/>
              </a:ext>
            </a:extLst>
          </p:cNvPr>
          <p:cNvSpPr/>
          <p:nvPr/>
        </p:nvSpPr>
        <p:spPr>
          <a:xfrm>
            <a:off x="8382000" y="5062948"/>
            <a:ext cx="3669630" cy="679487"/>
          </a:xfrm>
          <a:prstGeom prst="roundRect">
            <a:avLst/>
          </a:prstGeom>
          <a:solidFill>
            <a:srgbClr val="19A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a typeface="Open Sans" panose="020B0606030504020204" pitchFamily="34" charset="0"/>
                <a:cs typeface="Open Sans" panose="020B0606030504020204" pitchFamily="34" charset="0"/>
              </a:rPr>
              <a:t>descriptive</a:t>
            </a:r>
          </a:p>
        </p:txBody>
      </p:sp>
      <p:sp>
        <p:nvSpPr>
          <p:cNvPr id="10" name="Rectangle: Rounded Corners 8">
            <a:extLst>
              <a:ext uri="{FF2B5EF4-FFF2-40B4-BE49-F238E27FC236}">
                <a16:creationId xmlns:a16="http://schemas.microsoft.com/office/drawing/2014/main" id="{FA86771B-1086-4CA1-A960-3A2999F7FFEB}"/>
              </a:ext>
            </a:extLst>
          </p:cNvPr>
          <p:cNvSpPr/>
          <p:nvPr/>
        </p:nvSpPr>
        <p:spPr>
          <a:xfrm>
            <a:off x="8382000" y="5916688"/>
            <a:ext cx="3669630" cy="679487"/>
          </a:xfrm>
          <a:prstGeom prst="roundRect">
            <a:avLst/>
          </a:prstGeom>
          <a:solidFill>
            <a:srgbClr val="C94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a typeface="Open Sans" panose="020B0606030504020204" pitchFamily="34" charset="0"/>
                <a:cs typeface="Open Sans" panose="020B0606030504020204" pitchFamily="34" charset="0"/>
              </a:rPr>
              <a:t>quantitative</a:t>
            </a:r>
          </a:p>
        </p:txBody>
      </p:sp>
      <p:sp>
        <p:nvSpPr>
          <p:cNvPr id="11" name="Rectangle: Rounded Corners 9">
            <a:extLst>
              <a:ext uri="{FF2B5EF4-FFF2-40B4-BE49-F238E27FC236}">
                <a16:creationId xmlns:a16="http://schemas.microsoft.com/office/drawing/2014/main" id="{AAB02821-B2C4-46C9-8DE8-6C0616B77FC4}"/>
              </a:ext>
            </a:extLst>
          </p:cNvPr>
          <p:cNvSpPr/>
          <p:nvPr/>
        </p:nvSpPr>
        <p:spPr>
          <a:xfrm>
            <a:off x="8382000" y="6822761"/>
            <a:ext cx="3669630" cy="679487"/>
          </a:xfrm>
          <a:prstGeom prst="roundRect">
            <a:avLst/>
          </a:prstGeom>
          <a:solidFill>
            <a:srgbClr val="0C3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a typeface="Open Sans" panose="020B0606030504020204" pitchFamily="34" charset="0"/>
                <a:cs typeface="Open Sans" panose="020B0606030504020204" pitchFamily="34" charset="0"/>
              </a:rPr>
              <a:t>national (often)</a:t>
            </a:r>
          </a:p>
        </p:txBody>
      </p:sp>
      <p:sp>
        <p:nvSpPr>
          <p:cNvPr id="12" name="Rectangle: Rounded Corners 10">
            <a:extLst>
              <a:ext uri="{FF2B5EF4-FFF2-40B4-BE49-F238E27FC236}">
                <a16:creationId xmlns:a16="http://schemas.microsoft.com/office/drawing/2014/main" id="{722C3A04-7C9D-47B5-A78A-CF98D8B46577}"/>
              </a:ext>
            </a:extLst>
          </p:cNvPr>
          <p:cNvSpPr/>
          <p:nvPr/>
        </p:nvSpPr>
        <p:spPr>
          <a:xfrm>
            <a:off x="8410146" y="7728834"/>
            <a:ext cx="3669630" cy="679487"/>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ea typeface="Open Sans" panose="020B0606030504020204" pitchFamily="34" charset="0"/>
                <a:cs typeface="Open Sans" panose="020B0606030504020204" pitchFamily="34" charset="0"/>
              </a:rPr>
              <a:t>static</a:t>
            </a:r>
          </a:p>
        </p:txBody>
      </p:sp>
      <p:sp>
        <p:nvSpPr>
          <p:cNvPr id="13" name="TextBox 12">
            <a:extLst>
              <a:ext uri="{FF2B5EF4-FFF2-40B4-BE49-F238E27FC236}">
                <a16:creationId xmlns:a16="http://schemas.microsoft.com/office/drawing/2014/main" id="{81527325-139A-478C-BB95-D4D671EE4514}"/>
              </a:ext>
            </a:extLst>
          </p:cNvPr>
          <p:cNvSpPr txBox="1"/>
          <p:nvPr/>
        </p:nvSpPr>
        <p:spPr>
          <a:xfrm>
            <a:off x="12216779" y="4975190"/>
            <a:ext cx="5931570" cy="3091359"/>
          </a:xfrm>
          <a:prstGeom prst="rect">
            <a:avLst/>
          </a:prstGeom>
          <a:noFill/>
        </p:spPr>
        <p:txBody>
          <a:bodyPr wrap="square" lIns="91440" tIns="45720" rIns="91440" bIns="45720" rtlCol="0" anchor="t">
            <a:spAutoFit/>
          </a:bodyPr>
          <a:lstStyle/>
          <a:p>
            <a:pPr>
              <a:lnSpc>
                <a:spcPct val="229999"/>
              </a:lnSpc>
            </a:pPr>
            <a:r>
              <a:rPr lang="en-US" sz="2200" dirty="0">
                <a:latin typeface="Poppins"/>
                <a:cs typeface="Poppins"/>
              </a:rPr>
              <a:t>Not frameworks for intervention creation.</a:t>
            </a:r>
            <a:endParaRPr lang="en-US"/>
          </a:p>
          <a:p>
            <a:pPr>
              <a:lnSpc>
                <a:spcPct val="229999"/>
              </a:lnSpc>
            </a:pPr>
            <a:r>
              <a:rPr lang="en-US" sz="2200" dirty="0">
                <a:latin typeface="Poppins"/>
                <a:cs typeface="Poppins"/>
              </a:rPr>
              <a:t>Fail to capture nuance and context.</a:t>
            </a:r>
          </a:p>
          <a:p>
            <a:pPr>
              <a:lnSpc>
                <a:spcPct val="229999"/>
              </a:lnSpc>
            </a:pPr>
            <a:r>
              <a:rPr lang="en-US" sz="2200" dirty="0">
                <a:latin typeface="Poppins"/>
                <a:cs typeface="Poppins"/>
              </a:rPr>
              <a:t>Ignore local variations.</a:t>
            </a:r>
          </a:p>
          <a:p>
            <a:pPr>
              <a:lnSpc>
                <a:spcPct val="229999"/>
              </a:lnSpc>
            </a:pPr>
            <a:r>
              <a:rPr lang="en-US" sz="2200" dirty="0">
                <a:latin typeface="Poppins"/>
                <a:cs typeface="Poppins"/>
              </a:rPr>
              <a:t>Don’t capture dynamic situations.</a:t>
            </a:r>
          </a:p>
        </p:txBody>
      </p:sp>
    </p:spTree>
    <p:extLst>
      <p:ext uri="{BB962C8B-B14F-4D97-AF65-F5344CB8AC3E}">
        <p14:creationId xmlns:p14="http://schemas.microsoft.com/office/powerpoint/2010/main" val="1066875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68A0-5EA2-4210-819F-CD906BCB46CD}"/>
              </a:ext>
            </a:extLst>
          </p:cNvPr>
          <p:cNvSpPr>
            <a:spLocks noGrp="1"/>
          </p:cNvSpPr>
          <p:nvPr>
            <p:ph type="title"/>
          </p:nvPr>
        </p:nvSpPr>
        <p:spPr>
          <a:xfrm>
            <a:off x="762000" y="547689"/>
            <a:ext cx="17145000" cy="1166812"/>
          </a:xfrm>
        </p:spPr>
        <p:txBody>
          <a:bodyPr/>
          <a:lstStyle/>
          <a:p>
            <a:r>
              <a:rPr lang="en-US" sz="4800" b="1"/>
              <a:t>Considerations for Choosing Data Collection Methods</a:t>
            </a:r>
          </a:p>
        </p:txBody>
      </p:sp>
      <p:sp>
        <p:nvSpPr>
          <p:cNvPr id="3" name="Content Placeholder 2">
            <a:extLst>
              <a:ext uri="{FF2B5EF4-FFF2-40B4-BE49-F238E27FC236}">
                <a16:creationId xmlns:a16="http://schemas.microsoft.com/office/drawing/2014/main" id="{88F6CB65-8567-4535-ADB5-ED442EDFC167}"/>
              </a:ext>
            </a:extLst>
          </p:cNvPr>
          <p:cNvSpPr>
            <a:spLocks noGrp="1"/>
          </p:cNvSpPr>
          <p:nvPr>
            <p:ph sz="half" idx="1"/>
          </p:nvPr>
        </p:nvSpPr>
        <p:spPr>
          <a:xfrm>
            <a:off x="3588088" y="3639257"/>
            <a:ext cx="5867400" cy="637087"/>
          </a:xfrm>
        </p:spPr>
        <p:txBody>
          <a:bodyPr lIns="91440" tIns="45720" rIns="91440" bIns="45720" anchor="t">
            <a:normAutofit fontScale="77500" lnSpcReduction="20000"/>
          </a:bodyPr>
          <a:lstStyle/>
          <a:p>
            <a:pPr marL="0" indent="0">
              <a:buNone/>
            </a:pPr>
            <a:r>
              <a:rPr lang="en-US" sz="3900" dirty="0">
                <a:latin typeface="Poppins Light"/>
                <a:cs typeface="Poppins Light"/>
              </a:rPr>
              <a:t>Identify available </a:t>
            </a:r>
            <a:r>
              <a:rPr lang="en-US" sz="3900" b="1" dirty="0">
                <a:latin typeface="Poppins Light"/>
                <a:cs typeface="Poppins Light"/>
              </a:rPr>
              <a:t>resources</a:t>
            </a:r>
          </a:p>
        </p:txBody>
      </p:sp>
      <p:sp>
        <p:nvSpPr>
          <p:cNvPr id="4" name="Content Placeholder 2">
            <a:extLst>
              <a:ext uri="{FF2B5EF4-FFF2-40B4-BE49-F238E27FC236}">
                <a16:creationId xmlns:a16="http://schemas.microsoft.com/office/drawing/2014/main" id="{96F2004B-6C3D-4747-9416-17843AD48E6B}"/>
              </a:ext>
            </a:extLst>
          </p:cNvPr>
          <p:cNvSpPr txBox="1">
            <a:spLocks/>
          </p:cNvSpPr>
          <p:nvPr/>
        </p:nvSpPr>
        <p:spPr>
          <a:xfrm>
            <a:off x="3538775" y="5709566"/>
            <a:ext cx="7596989" cy="656612"/>
          </a:xfrm>
          <a:prstGeom prst="rect">
            <a:avLst/>
          </a:prstGeom>
        </p:spPr>
        <p:txBody>
          <a:bodyPr vert="horz" lIns="137160" tIns="68580" rIns="137160" bIns="6858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200" dirty="0">
                <a:latin typeface="Poppins Light"/>
                <a:cs typeface="Poppins Light"/>
              </a:rPr>
              <a:t>Consider any existing </a:t>
            </a:r>
            <a:r>
              <a:rPr lang="en-US" sz="4200" b="1" dirty="0">
                <a:latin typeface="Poppins Light"/>
                <a:cs typeface="Poppins Light"/>
              </a:rPr>
              <a:t>data sources</a:t>
            </a:r>
          </a:p>
        </p:txBody>
      </p:sp>
      <p:sp>
        <p:nvSpPr>
          <p:cNvPr id="5" name="Content Placeholder 2">
            <a:extLst>
              <a:ext uri="{FF2B5EF4-FFF2-40B4-BE49-F238E27FC236}">
                <a16:creationId xmlns:a16="http://schemas.microsoft.com/office/drawing/2014/main" id="{209315FD-F6A3-473D-B3D9-C52ED5149724}"/>
              </a:ext>
            </a:extLst>
          </p:cNvPr>
          <p:cNvSpPr txBox="1">
            <a:spLocks/>
          </p:cNvSpPr>
          <p:nvPr/>
        </p:nvSpPr>
        <p:spPr>
          <a:xfrm>
            <a:off x="3538775" y="7826614"/>
            <a:ext cx="9022910" cy="656612"/>
          </a:xfrm>
          <a:prstGeom prst="rect">
            <a:avLst/>
          </a:prstGeom>
        </p:spPr>
        <p:txBody>
          <a:bodyPr vert="horz" lIns="137160" tIns="68580" rIns="137160" bIns="6858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pPr>
            <a:r>
              <a:rPr lang="en-US" sz="4200" dirty="0">
                <a:latin typeface="Poppins Light"/>
                <a:cs typeface="Poppins Light"/>
              </a:rPr>
              <a:t>Identify existing </a:t>
            </a:r>
            <a:r>
              <a:rPr lang="en-US" sz="4200" b="1" dirty="0">
                <a:latin typeface="Poppins Light"/>
                <a:cs typeface="Poppins Light"/>
              </a:rPr>
              <a:t>community partnerships</a:t>
            </a:r>
          </a:p>
        </p:txBody>
      </p:sp>
      <p:sp>
        <p:nvSpPr>
          <p:cNvPr id="6" name="Oval 5">
            <a:extLst>
              <a:ext uri="{FF2B5EF4-FFF2-40B4-BE49-F238E27FC236}">
                <a16:creationId xmlns:a16="http://schemas.microsoft.com/office/drawing/2014/main" id="{7C13BF0F-C67A-47BA-B815-937D35B41DC8}"/>
              </a:ext>
            </a:extLst>
          </p:cNvPr>
          <p:cNvSpPr/>
          <p:nvPr/>
        </p:nvSpPr>
        <p:spPr>
          <a:xfrm>
            <a:off x="1627400" y="7276334"/>
            <a:ext cx="1618269" cy="1581207"/>
          </a:xfrm>
          <a:prstGeom prst="ellipse">
            <a:avLst/>
          </a:prstGeom>
          <a:solidFill>
            <a:srgbClr val="C69C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b="1">
                <a:solidFill>
                  <a:prstClr val="white"/>
                </a:solidFill>
                <a:latin typeface="Lucida Handwriting" panose="03010101010101010101" pitchFamily="66" charset="0"/>
              </a:rPr>
              <a:t>3</a:t>
            </a:r>
          </a:p>
        </p:txBody>
      </p:sp>
      <p:sp>
        <p:nvSpPr>
          <p:cNvPr id="7" name="Oval 6">
            <a:extLst>
              <a:ext uri="{FF2B5EF4-FFF2-40B4-BE49-F238E27FC236}">
                <a16:creationId xmlns:a16="http://schemas.microsoft.com/office/drawing/2014/main" id="{6266D685-94B5-4C1F-A694-82D41DB4D9BF}"/>
              </a:ext>
            </a:extLst>
          </p:cNvPr>
          <p:cNvSpPr/>
          <p:nvPr/>
        </p:nvSpPr>
        <p:spPr>
          <a:xfrm>
            <a:off x="1627400" y="5234931"/>
            <a:ext cx="1618269" cy="1581207"/>
          </a:xfrm>
          <a:prstGeom prst="ellipse">
            <a:avLst/>
          </a:prstGeom>
          <a:solidFill>
            <a:srgbClr val="0C3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b="1">
                <a:solidFill>
                  <a:prstClr val="white"/>
                </a:solidFill>
                <a:latin typeface="Lucida Handwriting" panose="03010101010101010101" pitchFamily="66" charset="0"/>
              </a:rPr>
              <a:t>2</a:t>
            </a:r>
            <a:endParaRPr lang="en-US" sz="9000" b="1">
              <a:solidFill>
                <a:prstClr val="white"/>
              </a:solidFill>
              <a:latin typeface="Lucida Handwriting" panose="03010101010101010101" pitchFamily="66" charset="0"/>
            </a:endParaRPr>
          </a:p>
        </p:txBody>
      </p:sp>
      <p:sp>
        <p:nvSpPr>
          <p:cNvPr id="8" name="Oval 7">
            <a:extLst>
              <a:ext uri="{FF2B5EF4-FFF2-40B4-BE49-F238E27FC236}">
                <a16:creationId xmlns:a16="http://schemas.microsoft.com/office/drawing/2014/main" id="{8512B10A-4A9C-451D-99B9-6BF78D367E5B}"/>
              </a:ext>
            </a:extLst>
          </p:cNvPr>
          <p:cNvSpPr/>
          <p:nvPr/>
        </p:nvSpPr>
        <p:spPr>
          <a:xfrm>
            <a:off x="1627400" y="3193157"/>
            <a:ext cx="1618269" cy="1581207"/>
          </a:xfrm>
          <a:prstGeom prst="ellipse">
            <a:avLst/>
          </a:prstGeom>
          <a:solidFill>
            <a:srgbClr val="C94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b="1">
                <a:solidFill>
                  <a:prstClr val="white"/>
                </a:solidFill>
                <a:latin typeface="Lucida Handwriting" panose="03010101010101010101" pitchFamily="66" charset="0"/>
              </a:rPr>
              <a:t>1</a:t>
            </a:r>
          </a:p>
        </p:txBody>
      </p:sp>
      <p:pic>
        <p:nvPicPr>
          <p:cNvPr id="9" name="Picture 8">
            <a:extLst>
              <a:ext uri="{FF2B5EF4-FFF2-40B4-BE49-F238E27FC236}">
                <a16:creationId xmlns:a16="http://schemas.microsoft.com/office/drawing/2014/main" id="{4BE61E03-ECA2-4E7E-9EA5-E085188DA98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79360" y="3193157"/>
            <a:ext cx="2451341" cy="1501446"/>
          </a:xfrm>
          <a:prstGeom prst="rect">
            <a:avLst/>
          </a:prstGeom>
        </p:spPr>
      </p:pic>
      <p:pic>
        <p:nvPicPr>
          <p:cNvPr id="10" name="Picture 6">
            <a:extLst>
              <a:ext uri="{FF2B5EF4-FFF2-40B4-BE49-F238E27FC236}">
                <a16:creationId xmlns:a16="http://schemas.microsoft.com/office/drawing/2014/main" id="{3048C657-A10D-4B70-A97E-42338A0070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75495" y="2959165"/>
            <a:ext cx="1618271" cy="1618271"/>
          </a:xfrm>
          <a:prstGeom prst="rect">
            <a:avLst/>
          </a:prstGeom>
        </p:spPr>
      </p:pic>
      <p:pic>
        <p:nvPicPr>
          <p:cNvPr id="11" name="Picture 7">
            <a:extLst>
              <a:ext uri="{FF2B5EF4-FFF2-40B4-BE49-F238E27FC236}">
                <a16:creationId xmlns:a16="http://schemas.microsoft.com/office/drawing/2014/main" id="{BFA8FF50-F303-465A-95F0-48D1455FDF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8842" y="3039655"/>
            <a:ext cx="2041733" cy="1457288"/>
          </a:xfrm>
          <a:prstGeom prst="rect">
            <a:avLst/>
          </a:prstGeom>
        </p:spPr>
      </p:pic>
      <p:pic>
        <p:nvPicPr>
          <p:cNvPr id="12" name="Picture 9">
            <a:extLst>
              <a:ext uri="{FF2B5EF4-FFF2-40B4-BE49-F238E27FC236}">
                <a16:creationId xmlns:a16="http://schemas.microsoft.com/office/drawing/2014/main" id="{CB812AAF-A303-42FD-A0C1-501E28145E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10949" y="7113359"/>
            <a:ext cx="1999250" cy="1988345"/>
          </a:xfrm>
          <a:prstGeom prst="rect">
            <a:avLst/>
          </a:prstGeom>
        </p:spPr>
      </p:pic>
    </p:spTree>
    <p:extLst>
      <p:ext uri="{BB962C8B-B14F-4D97-AF65-F5344CB8AC3E}">
        <p14:creationId xmlns:p14="http://schemas.microsoft.com/office/powerpoint/2010/main" val="1829941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203D-ABA5-4EFD-9F46-525D46478FF2}"/>
              </a:ext>
            </a:extLst>
          </p:cNvPr>
          <p:cNvSpPr>
            <a:spLocks noGrp="1"/>
          </p:cNvSpPr>
          <p:nvPr>
            <p:ph type="title"/>
          </p:nvPr>
        </p:nvSpPr>
        <p:spPr/>
        <p:txBody>
          <a:bodyPr/>
          <a:lstStyle/>
          <a:p>
            <a:r>
              <a:rPr lang="en-US" b="1"/>
              <a:t>Surveys / Questionnaires</a:t>
            </a:r>
          </a:p>
        </p:txBody>
      </p:sp>
      <p:sp>
        <p:nvSpPr>
          <p:cNvPr id="3" name="Content Placeholder 2">
            <a:extLst>
              <a:ext uri="{FF2B5EF4-FFF2-40B4-BE49-F238E27FC236}">
                <a16:creationId xmlns:a16="http://schemas.microsoft.com/office/drawing/2014/main" id="{9F491539-D8D4-4232-A24F-D2A4C341853A}"/>
              </a:ext>
            </a:extLst>
          </p:cNvPr>
          <p:cNvSpPr>
            <a:spLocks noGrp="1"/>
          </p:cNvSpPr>
          <p:nvPr>
            <p:ph sz="half" idx="1"/>
          </p:nvPr>
        </p:nvSpPr>
        <p:spPr>
          <a:xfrm>
            <a:off x="7620000" y="2095503"/>
            <a:ext cx="8915400" cy="7170735"/>
          </a:xfrm>
        </p:spPr>
        <p:txBody>
          <a:bodyPr>
            <a:normAutofit/>
          </a:bodyPr>
          <a:lstStyle/>
          <a:p>
            <a:pPr marL="0" indent="0">
              <a:buNone/>
            </a:pPr>
            <a:r>
              <a:rPr lang="en-US" b="1"/>
              <a:t>What is it?</a:t>
            </a:r>
          </a:p>
          <a:p>
            <a:pPr lvl="1">
              <a:lnSpc>
                <a:spcPct val="114000"/>
              </a:lnSpc>
              <a:buFont typeface="Arial" panose="020B0604020202020204" pitchFamily="34" charset="0"/>
              <a:buChar char="•"/>
            </a:pPr>
            <a:r>
              <a:rPr lang="en-US"/>
              <a:t>Predetermined list of questions given to a group of people.</a:t>
            </a:r>
          </a:p>
          <a:p>
            <a:pPr lvl="1">
              <a:lnSpc>
                <a:spcPct val="114000"/>
              </a:lnSpc>
              <a:buFont typeface="Arial" panose="020B0604020202020204" pitchFamily="34" charset="0"/>
              <a:buChar char="•"/>
            </a:pPr>
            <a:r>
              <a:rPr lang="en-US"/>
              <a:t>May be self-administered or administered by a data collector.</a:t>
            </a:r>
          </a:p>
          <a:p>
            <a:pPr lvl="1">
              <a:lnSpc>
                <a:spcPct val="114000"/>
              </a:lnSpc>
              <a:spcAft>
                <a:spcPts val="1800"/>
              </a:spcAft>
              <a:buFont typeface="Arial" panose="020B0604020202020204" pitchFamily="34" charset="0"/>
              <a:buChar char="•"/>
            </a:pPr>
            <a:r>
              <a:rPr lang="en-US"/>
              <a:t>Quantitative (pre-determined response options) or qualitative (open ended questions).</a:t>
            </a:r>
          </a:p>
          <a:p>
            <a:pPr marL="0" indent="0">
              <a:lnSpc>
                <a:spcPct val="114000"/>
              </a:lnSpc>
              <a:buNone/>
            </a:pPr>
            <a:r>
              <a:rPr lang="en-US" b="1"/>
              <a:t>When to use it?</a:t>
            </a:r>
          </a:p>
          <a:p>
            <a:pPr lvl="1">
              <a:lnSpc>
                <a:spcPct val="114000"/>
              </a:lnSpc>
              <a:buFont typeface="Arial" panose="020B0604020202020204" pitchFamily="34" charset="0"/>
              <a:buChar char="•"/>
            </a:pPr>
            <a:r>
              <a:rPr lang="en-US"/>
              <a:t>When questions/hypotheses are clear, and generalizability is desired.</a:t>
            </a:r>
          </a:p>
          <a:p>
            <a:pPr lvl="1">
              <a:buFont typeface="Arial" panose="020B0604020202020204" pitchFamily="34" charset="0"/>
              <a:buChar char="•"/>
            </a:pPr>
            <a:endParaRPr lang="en-US"/>
          </a:p>
        </p:txBody>
      </p:sp>
      <p:pic>
        <p:nvPicPr>
          <p:cNvPr id="5" name="Picture 4">
            <a:extLst>
              <a:ext uri="{FF2B5EF4-FFF2-40B4-BE49-F238E27FC236}">
                <a16:creationId xmlns:a16="http://schemas.microsoft.com/office/drawing/2014/main" id="{AF8CD8F5-FE03-4572-B113-A56E1ECD0F4D}"/>
              </a:ext>
            </a:extLst>
          </p:cNvPr>
          <p:cNvPicPr>
            <a:picLocks noChangeAspect="1"/>
          </p:cNvPicPr>
          <p:nvPr/>
        </p:nvPicPr>
        <p:blipFill rotWithShape="1">
          <a:blip r:embed="rId2"/>
          <a:srcRect r="16297"/>
          <a:stretch/>
        </p:blipFill>
        <p:spPr>
          <a:xfrm>
            <a:off x="1687197" y="2439272"/>
            <a:ext cx="5094603" cy="6929438"/>
          </a:xfrm>
          <a:prstGeom prst="rect">
            <a:avLst/>
          </a:prstGeom>
        </p:spPr>
      </p:pic>
    </p:spTree>
    <p:extLst>
      <p:ext uri="{BB962C8B-B14F-4D97-AF65-F5344CB8AC3E}">
        <p14:creationId xmlns:p14="http://schemas.microsoft.com/office/powerpoint/2010/main" val="172991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C4E6-A941-4B05-A87A-E4C7302103A0}"/>
              </a:ext>
            </a:extLst>
          </p:cNvPr>
          <p:cNvSpPr>
            <a:spLocks noGrp="1"/>
          </p:cNvSpPr>
          <p:nvPr>
            <p:ph type="title"/>
          </p:nvPr>
        </p:nvSpPr>
        <p:spPr/>
        <p:txBody>
          <a:bodyPr/>
          <a:lstStyle/>
          <a:p>
            <a:r>
              <a:rPr lang="en-US" b="1"/>
              <a:t>Interviews</a:t>
            </a:r>
          </a:p>
        </p:txBody>
      </p:sp>
      <p:sp>
        <p:nvSpPr>
          <p:cNvPr id="3" name="Content Placeholder 2">
            <a:extLst>
              <a:ext uri="{FF2B5EF4-FFF2-40B4-BE49-F238E27FC236}">
                <a16:creationId xmlns:a16="http://schemas.microsoft.com/office/drawing/2014/main" id="{5A7266AB-40E4-49A4-ABA4-66FB1448894A}"/>
              </a:ext>
            </a:extLst>
          </p:cNvPr>
          <p:cNvSpPr>
            <a:spLocks noGrp="1"/>
          </p:cNvSpPr>
          <p:nvPr>
            <p:ph sz="half" idx="1"/>
          </p:nvPr>
        </p:nvSpPr>
        <p:spPr>
          <a:xfrm>
            <a:off x="762000" y="2095503"/>
            <a:ext cx="10972800" cy="7170735"/>
          </a:xfrm>
        </p:spPr>
        <p:txBody>
          <a:bodyPr>
            <a:normAutofit fontScale="92500"/>
          </a:bodyPr>
          <a:lstStyle/>
          <a:p>
            <a:pPr marL="0" indent="0">
              <a:lnSpc>
                <a:spcPct val="114000"/>
              </a:lnSpc>
              <a:buNone/>
            </a:pPr>
            <a:r>
              <a:rPr lang="en-US" b="1"/>
              <a:t>What is it?</a:t>
            </a:r>
          </a:p>
          <a:p>
            <a:pPr lvl="1">
              <a:lnSpc>
                <a:spcPct val="114000"/>
              </a:lnSpc>
              <a:spcBef>
                <a:spcPts val="1200"/>
              </a:spcBef>
              <a:buFont typeface="Arial" panose="020B0604020202020204" pitchFamily="34" charset="0"/>
              <a:buChar char="•"/>
            </a:pPr>
            <a:r>
              <a:rPr lang="en-US"/>
              <a:t>Conversations with individuals to understand details on their personal feelings, opinions, and experiences.</a:t>
            </a:r>
          </a:p>
          <a:p>
            <a:pPr lvl="1">
              <a:lnSpc>
                <a:spcPct val="114000"/>
              </a:lnSpc>
              <a:spcBef>
                <a:spcPts val="1200"/>
              </a:spcBef>
              <a:buFont typeface="Arial" panose="020B0604020202020204" pitchFamily="34" charset="0"/>
              <a:buChar char="•"/>
            </a:pPr>
            <a:r>
              <a:rPr lang="en-US"/>
              <a:t>May be formal or informal, structured or unstructured. </a:t>
            </a:r>
          </a:p>
          <a:p>
            <a:pPr>
              <a:lnSpc>
                <a:spcPct val="114000"/>
              </a:lnSpc>
            </a:pPr>
            <a:endParaRPr lang="en-US"/>
          </a:p>
          <a:p>
            <a:pPr marL="0" indent="0">
              <a:lnSpc>
                <a:spcPct val="114000"/>
              </a:lnSpc>
              <a:buNone/>
            </a:pPr>
            <a:r>
              <a:rPr lang="en-US" b="1"/>
              <a:t>When to use it?</a:t>
            </a:r>
          </a:p>
          <a:p>
            <a:pPr lvl="1">
              <a:lnSpc>
                <a:spcPct val="114000"/>
              </a:lnSpc>
              <a:spcBef>
                <a:spcPts val="1200"/>
              </a:spcBef>
              <a:buFont typeface="Arial" panose="020B0604020202020204" pitchFamily="34" charset="0"/>
              <a:buChar char="•"/>
            </a:pPr>
            <a:r>
              <a:rPr lang="en-US"/>
              <a:t>When trying to understand complex or sensitive topics.</a:t>
            </a:r>
          </a:p>
          <a:p>
            <a:pPr lvl="1">
              <a:lnSpc>
                <a:spcPct val="114000"/>
              </a:lnSpc>
              <a:spcBef>
                <a:spcPts val="1200"/>
              </a:spcBef>
              <a:buFont typeface="Arial" panose="020B0604020202020204" pitchFamily="34" charset="0"/>
              <a:buChar char="•"/>
            </a:pPr>
            <a:r>
              <a:rPr lang="en-US"/>
              <a:t>When questions or hypotheses are unclear.</a:t>
            </a:r>
          </a:p>
          <a:p>
            <a:pPr lvl="1">
              <a:lnSpc>
                <a:spcPct val="114000"/>
              </a:lnSpc>
              <a:spcBef>
                <a:spcPts val="1200"/>
              </a:spcBef>
              <a:buFont typeface="Arial" panose="020B0604020202020204" pitchFamily="34" charset="0"/>
              <a:buChar char="•"/>
            </a:pPr>
            <a:r>
              <a:rPr lang="en-US"/>
              <a:t>When more detailed information is required.</a:t>
            </a:r>
          </a:p>
          <a:p>
            <a:pPr marL="0" indent="0">
              <a:lnSpc>
                <a:spcPct val="114000"/>
              </a:lnSpc>
              <a:buNone/>
            </a:pPr>
            <a:endParaRPr lang="en-US"/>
          </a:p>
        </p:txBody>
      </p:sp>
      <p:pic>
        <p:nvPicPr>
          <p:cNvPr id="4" name="Picture 3" descr="Icon&#10;&#10;Description automatically generated">
            <a:extLst>
              <a:ext uri="{FF2B5EF4-FFF2-40B4-BE49-F238E27FC236}">
                <a16:creationId xmlns:a16="http://schemas.microsoft.com/office/drawing/2014/main" id="{C44ABEE0-B04F-4F85-9AB9-9B5A4851B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6009" y="2868902"/>
            <a:ext cx="5514692" cy="5514692"/>
          </a:xfrm>
          <a:prstGeom prst="rect">
            <a:avLst/>
          </a:prstGeom>
        </p:spPr>
      </p:pic>
    </p:spTree>
    <p:extLst>
      <p:ext uri="{BB962C8B-B14F-4D97-AF65-F5344CB8AC3E}">
        <p14:creationId xmlns:p14="http://schemas.microsoft.com/office/powerpoint/2010/main" val="3055893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E455-3BCF-452A-ABAC-533C9F82D2E4}"/>
              </a:ext>
            </a:extLst>
          </p:cNvPr>
          <p:cNvSpPr>
            <a:spLocks noGrp="1"/>
          </p:cNvSpPr>
          <p:nvPr>
            <p:ph type="title"/>
          </p:nvPr>
        </p:nvSpPr>
        <p:spPr/>
        <p:txBody>
          <a:bodyPr/>
          <a:lstStyle/>
          <a:p>
            <a:r>
              <a:rPr lang="en-US" b="1"/>
              <a:t>Focus Groups</a:t>
            </a:r>
          </a:p>
        </p:txBody>
      </p:sp>
      <p:sp>
        <p:nvSpPr>
          <p:cNvPr id="3" name="Content Placeholder 2">
            <a:extLst>
              <a:ext uri="{FF2B5EF4-FFF2-40B4-BE49-F238E27FC236}">
                <a16:creationId xmlns:a16="http://schemas.microsoft.com/office/drawing/2014/main" id="{27038BCA-2613-4F8A-9B70-CCA740B8E799}"/>
              </a:ext>
            </a:extLst>
          </p:cNvPr>
          <p:cNvSpPr>
            <a:spLocks noGrp="1"/>
          </p:cNvSpPr>
          <p:nvPr>
            <p:ph sz="half" idx="1"/>
          </p:nvPr>
        </p:nvSpPr>
        <p:spPr>
          <a:xfrm>
            <a:off x="8153400" y="2095503"/>
            <a:ext cx="8382000" cy="7170735"/>
          </a:xfrm>
        </p:spPr>
        <p:txBody>
          <a:bodyPr>
            <a:normAutofit/>
          </a:bodyPr>
          <a:lstStyle/>
          <a:p>
            <a:pPr marL="0" indent="0">
              <a:buNone/>
            </a:pPr>
            <a:r>
              <a:rPr lang="en-US" b="1"/>
              <a:t>What is it?</a:t>
            </a:r>
          </a:p>
          <a:p>
            <a:pPr lvl="1">
              <a:lnSpc>
                <a:spcPct val="114000"/>
              </a:lnSpc>
              <a:spcBef>
                <a:spcPts val="1200"/>
              </a:spcBef>
              <a:buFont typeface="Arial" panose="020B0604020202020204" pitchFamily="34" charset="0"/>
              <a:buChar char="•"/>
            </a:pPr>
            <a:r>
              <a:rPr lang="en-US"/>
              <a:t>Discussions with small groups of people.</a:t>
            </a:r>
          </a:p>
          <a:p>
            <a:pPr lvl="1">
              <a:lnSpc>
                <a:spcPct val="114000"/>
              </a:lnSpc>
              <a:spcBef>
                <a:spcPts val="1200"/>
              </a:spcBef>
              <a:buFont typeface="Arial" panose="020B0604020202020204" pitchFamily="34" charset="0"/>
              <a:buChar char="•"/>
            </a:pPr>
            <a:r>
              <a:rPr lang="en-US"/>
              <a:t>Requires a skilled moderator</a:t>
            </a:r>
          </a:p>
          <a:p>
            <a:endParaRPr lang="en-US"/>
          </a:p>
          <a:p>
            <a:pPr marL="0" indent="0">
              <a:buNone/>
            </a:pPr>
            <a:r>
              <a:rPr lang="en-US" b="1"/>
              <a:t>When to use it?</a:t>
            </a:r>
          </a:p>
          <a:p>
            <a:pPr lvl="1">
              <a:lnSpc>
                <a:spcPct val="114000"/>
              </a:lnSpc>
              <a:buFont typeface="Arial" panose="020B0604020202020204" pitchFamily="34" charset="0"/>
              <a:buChar char="•"/>
            </a:pPr>
            <a:r>
              <a:rPr lang="en-US"/>
              <a:t>When data or insights generated in conversation would be more accessible in a group setting.</a:t>
            </a:r>
          </a:p>
          <a:p>
            <a:pPr lvl="1">
              <a:lnSpc>
                <a:spcPct val="114000"/>
              </a:lnSpc>
              <a:buFont typeface="Arial" panose="020B0604020202020204" pitchFamily="34" charset="0"/>
              <a:buChar char="•"/>
            </a:pPr>
            <a:r>
              <a:rPr lang="en-US"/>
              <a:t>Can be more efficient than individual interviews.</a:t>
            </a:r>
          </a:p>
          <a:p>
            <a:endParaRPr lang="en-US"/>
          </a:p>
        </p:txBody>
      </p:sp>
      <p:pic>
        <p:nvPicPr>
          <p:cNvPr id="5" name="Picture 4">
            <a:extLst>
              <a:ext uri="{FF2B5EF4-FFF2-40B4-BE49-F238E27FC236}">
                <a16:creationId xmlns:a16="http://schemas.microsoft.com/office/drawing/2014/main" id="{BB00E3F6-70FC-44A7-8B9C-F8FA0FE5F885}"/>
              </a:ext>
            </a:extLst>
          </p:cNvPr>
          <p:cNvPicPr>
            <a:picLocks noChangeAspect="1"/>
          </p:cNvPicPr>
          <p:nvPr/>
        </p:nvPicPr>
        <p:blipFill>
          <a:blip r:embed="rId2"/>
          <a:stretch>
            <a:fillRect/>
          </a:stretch>
        </p:blipFill>
        <p:spPr>
          <a:xfrm>
            <a:off x="1026437" y="2738438"/>
            <a:ext cx="6929438" cy="6157913"/>
          </a:xfrm>
          <a:prstGeom prst="rect">
            <a:avLst/>
          </a:prstGeom>
        </p:spPr>
      </p:pic>
    </p:spTree>
    <p:extLst>
      <p:ext uri="{BB962C8B-B14F-4D97-AF65-F5344CB8AC3E}">
        <p14:creationId xmlns:p14="http://schemas.microsoft.com/office/powerpoint/2010/main" val="1296719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686796" y="490554"/>
            <a:ext cx="14081185" cy="1989137"/>
          </a:xfrm>
        </p:spPr>
        <p:txBody>
          <a:bodyPr lIns="91440" tIns="45720" rIns="91440" bIns="45720" anchor="t"/>
          <a:lstStyle/>
          <a:p>
            <a:r>
              <a:rPr lang="fr-FR" dirty="0" err="1">
                <a:latin typeface="Poppins"/>
                <a:cs typeface="Poppins"/>
              </a:rPr>
              <a:t>Diagnosing</a:t>
            </a:r>
            <a:r>
              <a:rPr lang="fr-FR" dirty="0">
                <a:latin typeface="Poppins"/>
                <a:cs typeface="Poppins"/>
              </a:rPr>
              <a:t> Vaccine Confidence and </a:t>
            </a:r>
            <a:r>
              <a:rPr lang="fr-FR" dirty="0" err="1">
                <a:latin typeface="Poppins"/>
                <a:cs typeface="Poppins"/>
              </a:rPr>
              <a:t>Demand</a:t>
            </a:r>
            <a:r>
              <a:rPr lang="fr-FR" dirty="0">
                <a:latin typeface="Poppins"/>
                <a:cs typeface="Poppins"/>
              </a:rPr>
              <a:t> Challenges </a:t>
            </a:r>
            <a:endParaRPr lang="en-US" dirty="0">
              <a:latin typeface="Poppins"/>
              <a:cs typeface="Poppins"/>
            </a:endParaRP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686796" y="2571389"/>
            <a:ext cx="11302709" cy="7144718"/>
          </a:xfrm>
        </p:spPr>
        <p:txBody>
          <a:bodyPr lIns="91440" tIns="45720" rIns="91440" bIns="45720" anchor="t"/>
          <a:lstStyle/>
          <a:p>
            <a:r>
              <a:rPr lang="fr-FR" sz="3000" dirty="0">
                <a:latin typeface="Poppins"/>
                <a:cs typeface="Poppins"/>
              </a:rPr>
              <a:t>Daiva Yee, MPH</a:t>
            </a:r>
          </a:p>
          <a:p>
            <a:r>
              <a:rPr lang="fr-FR" sz="3000" dirty="0" err="1">
                <a:latin typeface="Poppins"/>
                <a:cs typeface="Poppins"/>
              </a:rPr>
              <a:t>Health</a:t>
            </a:r>
            <a:r>
              <a:rPr lang="fr-FR" sz="3000" dirty="0">
                <a:latin typeface="Poppins"/>
                <a:cs typeface="Poppins"/>
              </a:rPr>
              <a:t> </a:t>
            </a:r>
            <a:r>
              <a:rPr lang="fr-FR" sz="3000" dirty="0" err="1">
                <a:latin typeface="Poppins"/>
                <a:cs typeface="Poppins"/>
              </a:rPr>
              <a:t>Scientist</a:t>
            </a:r>
            <a:endParaRPr lang="fr-FR" sz="3000" dirty="0">
              <a:latin typeface="Poppins"/>
              <a:cs typeface="Poppins"/>
            </a:endParaRPr>
          </a:p>
          <a:p>
            <a:r>
              <a:rPr lang="fr-FR" sz="3000" dirty="0" err="1">
                <a:latin typeface="Poppins"/>
                <a:cs typeface="Poppins"/>
              </a:rPr>
              <a:t>Demand</a:t>
            </a:r>
            <a:r>
              <a:rPr lang="fr-FR" sz="3000" dirty="0">
                <a:latin typeface="Poppins"/>
                <a:cs typeface="Poppins"/>
              </a:rPr>
              <a:t> for </a:t>
            </a:r>
            <a:r>
              <a:rPr lang="fr-FR" sz="3000" dirty="0" err="1">
                <a:latin typeface="Poppins"/>
                <a:cs typeface="Poppins"/>
              </a:rPr>
              <a:t>Immunization</a:t>
            </a:r>
            <a:r>
              <a:rPr lang="fr-FR" sz="3000" dirty="0">
                <a:latin typeface="Poppins"/>
                <a:cs typeface="Poppins"/>
              </a:rPr>
              <a:t> Team</a:t>
            </a:r>
          </a:p>
          <a:p>
            <a:r>
              <a:rPr lang="fr-FR" sz="3000" dirty="0">
                <a:latin typeface="Poppins"/>
                <a:cs typeface="Poppins"/>
              </a:rPr>
              <a:t>Global </a:t>
            </a:r>
            <a:r>
              <a:rPr lang="fr-FR" sz="3000" dirty="0" err="1">
                <a:latin typeface="Poppins"/>
                <a:cs typeface="Poppins"/>
              </a:rPr>
              <a:t>Immunization</a:t>
            </a:r>
            <a:r>
              <a:rPr lang="fr-FR" sz="3000" dirty="0">
                <a:latin typeface="Poppins"/>
                <a:cs typeface="Poppins"/>
              </a:rPr>
              <a:t> Division</a:t>
            </a:r>
          </a:p>
          <a:p>
            <a:r>
              <a:rPr lang="fr-FR" sz="3000" dirty="0">
                <a:latin typeface="Poppins"/>
                <a:cs typeface="Poppins"/>
              </a:rPr>
              <a:t>US CDC</a:t>
            </a:r>
            <a:endParaRPr lang="en-US" sz="3000">
              <a:latin typeface="Poppins"/>
              <a:cs typeface="Poppins"/>
            </a:endParaRPr>
          </a:p>
          <a:p>
            <a:endParaRPr lang="fr-FR" sz="3000" dirty="0">
              <a:latin typeface="Poppins"/>
              <a:cs typeface="Poppins"/>
            </a:endParaRPr>
          </a:p>
          <a:p>
            <a:r>
              <a:rPr lang="fr-FR" sz="3000" dirty="0">
                <a:latin typeface="Poppins"/>
                <a:cs typeface="Poppins"/>
              </a:rPr>
              <a:t>Francine Ganter-</a:t>
            </a:r>
            <a:r>
              <a:rPr lang="fr-FR" sz="3000" dirty="0" err="1">
                <a:latin typeface="Poppins"/>
                <a:cs typeface="Poppins"/>
              </a:rPr>
              <a:t>Restrepo</a:t>
            </a:r>
            <a:endParaRPr lang="fr-FR" sz="3000" dirty="0">
              <a:latin typeface="Poppins"/>
              <a:cs typeface="Poppins"/>
            </a:endParaRPr>
          </a:p>
          <a:p>
            <a:r>
              <a:rPr lang="fr-FR" sz="3000" dirty="0" err="1">
                <a:latin typeface="Poppins"/>
                <a:cs typeface="Poppins"/>
              </a:rPr>
              <a:t>Technical</a:t>
            </a:r>
            <a:r>
              <a:rPr lang="fr-FR" sz="3000" dirty="0">
                <a:latin typeface="Poppins"/>
                <a:cs typeface="Poppins"/>
              </a:rPr>
              <a:t> </a:t>
            </a:r>
            <a:r>
              <a:rPr lang="fr-FR" sz="3000" dirty="0" err="1">
                <a:latin typeface="Poppins"/>
                <a:cs typeface="Poppins"/>
              </a:rPr>
              <a:t>Officer</a:t>
            </a:r>
            <a:r>
              <a:rPr lang="fr-FR" sz="3000" dirty="0">
                <a:latin typeface="Poppins"/>
                <a:cs typeface="Poppins"/>
              </a:rPr>
              <a:t>, </a:t>
            </a:r>
            <a:r>
              <a:rPr lang="fr-FR" sz="3000" dirty="0" err="1">
                <a:latin typeface="Poppins"/>
                <a:cs typeface="Poppins"/>
              </a:rPr>
              <a:t>Demand</a:t>
            </a:r>
            <a:r>
              <a:rPr lang="fr-FR" sz="3000" dirty="0">
                <a:latin typeface="Poppins"/>
                <a:cs typeface="Poppins"/>
              </a:rPr>
              <a:t> and </a:t>
            </a:r>
            <a:r>
              <a:rPr lang="fr-FR" sz="3000" dirty="0" err="1">
                <a:latin typeface="Poppins"/>
                <a:cs typeface="Poppins"/>
              </a:rPr>
              <a:t>Behavioural</a:t>
            </a:r>
            <a:r>
              <a:rPr lang="fr-FR" sz="3000" dirty="0">
                <a:latin typeface="Poppins"/>
                <a:cs typeface="Poppins"/>
              </a:rPr>
              <a:t> Science Essential Programme on </a:t>
            </a:r>
            <a:r>
              <a:rPr lang="fr-FR" sz="3000" dirty="0" err="1">
                <a:latin typeface="Poppins"/>
                <a:cs typeface="Poppins"/>
              </a:rPr>
              <a:t>Immunization</a:t>
            </a:r>
            <a:r>
              <a:rPr lang="fr-FR" sz="3000" dirty="0">
                <a:latin typeface="Poppins"/>
                <a:cs typeface="Poppins"/>
              </a:rPr>
              <a:t> (EPI)</a:t>
            </a:r>
          </a:p>
          <a:p>
            <a:r>
              <a:rPr lang="fr-FR" sz="3000" dirty="0" err="1">
                <a:latin typeface="Poppins"/>
                <a:cs typeface="Poppins"/>
              </a:rPr>
              <a:t>Department</a:t>
            </a:r>
            <a:r>
              <a:rPr lang="fr-FR" sz="3000" dirty="0">
                <a:latin typeface="Poppins"/>
                <a:cs typeface="Poppins"/>
              </a:rPr>
              <a:t> of </a:t>
            </a:r>
            <a:r>
              <a:rPr lang="fr-FR" sz="3000" dirty="0" err="1">
                <a:latin typeface="Poppins"/>
                <a:cs typeface="Poppins"/>
              </a:rPr>
              <a:t>Immunization</a:t>
            </a:r>
            <a:r>
              <a:rPr lang="fr-FR" sz="3000" dirty="0">
                <a:latin typeface="Poppins"/>
                <a:cs typeface="Poppins"/>
              </a:rPr>
              <a:t>, Vaccines and </a:t>
            </a:r>
            <a:r>
              <a:rPr lang="fr-FR" sz="3000" dirty="0" err="1">
                <a:latin typeface="Poppins"/>
                <a:cs typeface="Poppins"/>
              </a:rPr>
              <a:t>Biologicals</a:t>
            </a:r>
            <a:r>
              <a:rPr lang="fr-FR" sz="3000" dirty="0">
                <a:latin typeface="Poppins"/>
                <a:cs typeface="Poppins"/>
              </a:rPr>
              <a:t> (IVB)</a:t>
            </a:r>
          </a:p>
          <a:p>
            <a:r>
              <a:rPr lang="fr-FR" sz="3000" dirty="0">
                <a:latin typeface="Poppins"/>
                <a:cs typeface="Poppins"/>
              </a:rPr>
              <a:t>World </a:t>
            </a:r>
            <a:r>
              <a:rPr lang="fr-FR" sz="3000" dirty="0" err="1">
                <a:latin typeface="Poppins"/>
                <a:cs typeface="Poppins"/>
              </a:rPr>
              <a:t>Health</a:t>
            </a:r>
            <a:r>
              <a:rPr lang="fr-FR" sz="3000" dirty="0">
                <a:latin typeface="Poppins"/>
                <a:cs typeface="Poppins"/>
              </a:rPr>
              <a:t> </a:t>
            </a:r>
            <a:r>
              <a:rPr lang="fr-FR" sz="3000" dirty="0" err="1">
                <a:latin typeface="Poppins"/>
                <a:cs typeface="Poppins"/>
              </a:rPr>
              <a:t>Organization</a:t>
            </a:r>
            <a:endParaRPr lang="fr-FR" sz="3000"/>
          </a:p>
          <a:p>
            <a:endParaRPr lang="fr-FR" dirty="0"/>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DA23-2BE0-4003-BED6-7BD6281294FA}"/>
              </a:ext>
            </a:extLst>
          </p:cNvPr>
          <p:cNvSpPr>
            <a:spLocks noGrp="1"/>
          </p:cNvSpPr>
          <p:nvPr>
            <p:ph type="title"/>
          </p:nvPr>
        </p:nvSpPr>
        <p:spPr/>
        <p:txBody>
          <a:bodyPr/>
          <a:lstStyle/>
          <a:p>
            <a:r>
              <a:rPr lang="en-US" b="1"/>
              <a:t>Participant Observations</a:t>
            </a:r>
          </a:p>
        </p:txBody>
      </p:sp>
      <p:sp>
        <p:nvSpPr>
          <p:cNvPr id="3" name="Content Placeholder 2">
            <a:extLst>
              <a:ext uri="{FF2B5EF4-FFF2-40B4-BE49-F238E27FC236}">
                <a16:creationId xmlns:a16="http://schemas.microsoft.com/office/drawing/2014/main" id="{F5A01739-2864-443C-9BB5-C7BD5670B315}"/>
              </a:ext>
            </a:extLst>
          </p:cNvPr>
          <p:cNvSpPr>
            <a:spLocks noGrp="1"/>
          </p:cNvSpPr>
          <p:nvPr>
            <p:ph sz="half" idx="1"/>
          </p:nvPr>
        </p:nvSpPr>
        <p:spPr>
          <a:xfrm>
            <a:off x="762000" y="2095503"/>
            <a:ext cx="12039600" cy="7170735"/>
          </a:xfrm>
        </p:spPr>
        <p:txBody>
          <a:bodyPr>
            <a:normAutofit/>
          </a:bodyPr>
          <a:lstStyle/>
          <a:p>
            <a:pPr marL="0" indent="0">
              <a:lnSpc>
                <a:spcPct val="114000"/>
              </a:lnSpc>
              <a:buNone/>
            </a:pPr>
            <a:r>
              <a:rPr lang="en-US" b="1"/>
              <a:t>What is it?</a:t>
            </a:r>
          </a:p>
          <a:p>
            <a:pPr>
              <a:lnSpc>
                <a:spcPct val="114000"/>
              </a:lnSpc>
            </a:pPr>
            <a:r>
              <a:rPr lang="en-US"/>
              <a:t>Set of methods where researchers are immersed in the community in which they are studying.</a:t>
            </a:r>
          </a:p>
          <a:p>
            <a:pPr>
              <a:lnSpc>
                <a:spcPct val="114000"/>
              </a:lnSpc>
            </a:pPr>
            <a:r>
              <a:rPr lang="en-US"/>
              <a:t>Data collected can be qualitative or quantitative.</a:t>
            </a:r>
          </a:p>
          <a:p>
            <a:pPr>
              <a:lnSpc>
                <a:spcPct val="114000"/>
              </a:lnSpc>
            </a:pPr>
            <a:endParaRPr lang="en-US"/>
          </a:p>
          <a:p>
            <a:pPr marL="0" indent="0">
              <a:lnSpc>
                <a:spcPct val="114000"/>
              </a:lnSpc>
              <a:buNone/>
            </a:pPr>
            <a:r>
              <a:rPr lang="en-US" b="1"/>
              <a:t>When to use it?</a:t>
            </a:r>
          </a:p>
          <a:p>
            <a:pPr>
              <a:lnSpc>
                <a:spcPct val="114000"/>
              </a:lnSpc>
            </a:pPr>
            <a:r>
              <a:rPr lang="en-US"/>
              <a:t>To gain an understanding of the context in which study participants live and their behaviors.</a:t>
            </a:r>
          </a:p>
          <a:p>
            <a:pPr>
              <a:lnSpc>
                <a:spcPct val="114000"/>
              </a:lnSpc>
            </a:pPr>
            <a:r>
              <a:rPr lang="en-US"/>
              <a:t>Powerful for capturing detailed and accurate information about individuals or communities.</a:t>
            </a:r>
          </a:p>
          <a:p>
            <a:pPr marL="0" indent="0">
              <a:buNone/>
            </a:pPr>
            <a:endParaRPr lang="en-US"/>
          </a:p>
        </p:txBody>
      </p:sp>
      <p:pic>
        <p:nvPicPr>
          <p:cNvPr id="5" name="Picture 4">
            <a:extLst>
              <a:ext uri="{FF2B5EF4-FFF2-40B4-BE49-F238E27FC236}">
                <a16:creationId xmlns:a16="http://schemas.microsoft.com/office/drawing/2014/main" id="{B62FA7E3-E71B-4DA6-96D3-ADF82B26B93B}"/>
              </a:ext>
            </a:extLst>
          </p:cNvPr>
          <p:cNvPicPr>
            <a:picLocks noChangeAspect="1"/>
          </p:cNvPicPr>
          <p:nvPr/>
        </p:nvPicPr>
        <p:blipFill rotWithShape="1">
          <a:blip r:embed="rId2"/>
          <a:srcRect l="9195"/>
          <a:stretch/>
        </p:blipFill>
        <p:spPr>
          <a:xfrm>
            <a:off x="12420599" y="3187739"/>
            <a:ext cx="4662605" cy="5150504"/>
          </a:xfrm>
          <a:prstGeom prst="rect">
            <a:avLst/>
          </a:prstGeom>
        </p:spPr>
      </p:pic>
    </p:spTree>
    <p:extLst>
      <p:ext uri="{BB962C8B-B14F-4D97-AF65-F5344CB8AC3E}">
        <p14:creationId xmlns:p14="http://schemas.microsoft.com/office/powerpoint/2010/main" val="3514352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978A-FE08-4CD8-A6B1-0A7776640A03}"/>
              </a:ext>
            </a:extLst>
          </p:cNvPr>
          <p:cNvSpPr>
            <a:spLocks noGrp="1"/>
          </p:cNvSpPr>
          <p:nvPr>
            <p:ph type="title"/>
          </p:nvPr>
        </p:nvSpPr>
        <p:spPr>
          <a:xfrm>
            <a:off x="762000" y="547689"/>
            <a:ext cx="17068800" cy="1166812"/>
          </a:xfrm>
        </p:spPr>
        <p:txBody>
          <a:bodyPr/>
          <a:lstStyle/>
          <a:p>
            <a:r>
              <a:rPr lang="en-US" b="1"/>
              <a:t>Social Listening / Media Monitoring</a:t>
            </a:r>
          </a:p>
        </p:txBody>
      </p:sp>
      <p:sp>
        <p:nvSpPr>
          <p:cNvPr id="3" name="Content Placeholder 2">
            <a:extLst>
              <a:ext uri="{FF2B5EF4-FFF2-40B4-BE49-F238E27FC236}">
                <a16:creationId xmlns:a16="http://schemas.microsoft.com/office/drawing/2014/main" id="{792AEF86-2688-4F6F-B136-0307E396A8DF}"/>
              </a:ext>
            </a:extLst>
          </p:cNvPr>
          <p:cNvSpPr>
            <a:spLocks noGrp="1"/>
          </p:cNvSpPr>
          <p:nvPr>
            <p:ph sz="half" idx="1"/>
          </p:nvPr>
        </p:nvSpPr>
        <p:spPr>
          <a:xfrm>
            <a:off x="7543800" y="2095503"/>
            <a:ext cx="8991600" cy="7170735"/>
          </a:xfrm>
        </p:spPr>
        <p:txBody>
          <a:bodyPr>
            <a:normAutofit/>
          </a:bodyPr>
          <a:lstStyle/>
          <a:p>
            <a:pPr marL="0" indent="0">
              <a:lnSpc>
                <a:spcPct val="114000"/>
              </a:lnSpc>
              <a:buNone/>
            </a:pPr>
            <a:r>
              <a:rPr lang="en-US" b="1"/>
              <a:t>What is it?</a:t>
            </a:r>
          </a:p>
          <a:p>
            <a:pPr lvl="1">
              <a:lnSpc>
                <a:spcPct val="114000"/>
              </a:lnSpc>
              <a:buFont typeface="Arial" panose="020B0604020202020204" pitchFamily="34" charset="0"/>
              <a:buChar char="•"/>
            </a:pPr>
            <a:r>
              <a:rPr lang="en-US"/>
              <a:t>Monitoring social or traditional media channels for mentions of a specific topic.</a:t>
            </a:r>
          </a:p>
          <a:p>
            <a:pPr>
              <a:lnSpc>
                <a:spcPct val="114000"/>
              </a:lnSpc>
            </a:pPr>
            <a:endParaRPr lang="en-US"/>
          </a:p>
          <a:p>
            <a:pPr marL="0" indent="0">
              <a:lnSpc>
                <a:spcPct val="114000"/>
              </a:lnSpc>
              <a:buNone/>
            </a:pPr>
            <a:r>
              <a:rPr lang="en-US" b="1"/>
              <a:t>When to use it?</a:t>
            </a:r>
          </a:p>
          <a:p>
            <a:pPr lvl="1">
              <a:lnSpc>
                <a:spcPct val="114000"/>
              </a:lnSpc>
              <a:buFont typeface="Arial" panose="020B0604020202020204" pitchFamily="34" charset="0"/>
              <a:buChar char="•"/>
            </a:pPr>
            <a:r>
              <a:rPr lang="en-US"/>
              <a:t>To understand online and media conversations around a topic.</a:t>
            </a:r>
          </a:p>
          <a:p>
            <a:pPr lvl="1">
              <a:lnSpc>
                <a:spcPct val="114000"/>
              </a:lnSpc>
              <a:buFont typeface="Arial" panose="020B0604020202020204" pitchFamily="34" charset="0"/>
              <a:buChar char="•"/>
            </a:pPr>
            <a:r>
              <a:rPr lang="en-US"/>
              <a:t>Can be used to determine trends, information needs, and circulating mis/disinformation.</a:t>
            </a:r>
          </a:p>
          <a:p>
            <a:pPr>
              <a:lnSpc>
                <a:spcPct val="114000"/>
              </a:lnSpc>
            </a:pPr>
            <a:endParaRPr lang="en-US"/>
          </a:p>
        </p:txBody>
      </p:sp>
      <p:pic>
        <p:nvPicPr>
          <p:cNvPr id="1026" name="Picture 2" descr="See the source image">
            <a:extLst>
              <a:ext uri="{FF2B5EF4-FFF2-40B4-BE49-F238E27FC236}">
                <a16:creationId xmlns:a16="http://schemas.microsoft.com/office/drawing/2014/main" id="{492E2833-A3C9-46E7-9BA2-CF17D502F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151" y="3125124"/>
            <a:ext cx="5333550" cy="53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825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3AF3-FC97-4F0B-BA68-00285C95B89C}"/>
              </a:ext>
            </a:extLst>
          </p:cNvPr>
          <p:cNvSpPr>
            <a:spLocks noGrp="1"/>
          </p:cNvSpPr>
          <p:nvPr>
            <p:ph type="title"/>
          </p:nvPr>
        </p:nvSpPr>
        <p:spPr>
          <a:xfrm>
            <a:off x="762000" y="547689"/>
            <a:ext cx="17236997" cy="1166812"/>
          </a:xfrm>
        </p:spPr>
        <p:txBody>
          <a:bodyPr lIns="91440" tIns="45720" rIns="91440" bIns="45720" anchor="t"/>
          <a:lstStyle/>
          <a:p>
            <a:r>
              <a:rPr lang="en-US">
                <a:latin typeface="Poppins"/>
                <a:cs typeface="Poppins"/>
              </a:rPr>
              <a:t>Step 4. Form</a:t>
            </a:r>
            <a:r>
              <a:rPr lang="en-US" b="1">
                <a:latin typeface="Poppins"/>
                <a:cs typeface="Poppins"/>
              </a:rPr>
              <a:t> an Assessment Team</a:t>
            </a:r>
          </a:p>
        </p:txBody>
      </p:sp>
      <p:sp>
        <p:nvSpPr>
          <p:cNvPr id="3" name="Content Placeholder 2">
            <a:extLst>
              <a:ext uri="{FF2B5EF4-FFF2-40B4-BE49-F238E27FC236}">
                <a16:creationId xmlns:a16="http://schemas.microsoft.com/office/drawing/2014/main" id="{6E238DE7-8C20-443E-B8CF-A7499DD4A409}"/>
              </a:ext>
            </a:extLst>
          </p:cNvPr>
          <p:cNvSpPr>
            <a:spLocks noGrp="1"/>
          </p:cNvSpPr>
          <p:nvPr>
            <p:ph sz="half" idx="1"/>
          </p:nvPr>
        </p:nvSpPr>
        <p:spPr>
          <a:xfrm>
            <a:off x="762000" y="2095503"/>
            <a:ext cx="9067800" cy="7170735"/>
          </a:xfrm>
        </p:spPr>
        <p:txBody>
          <a:bodyPr>
            <a:normAutofit/>
          </a:bodyPr>
          <a:lstStyle/>
          <a:p>
            <a:pPr marL="0" indent="0">
              <a:lnSpc>
                <a:spcPct val="114000"/>
              </a:lnSpc>
              <a:spcBef>
                <a:spcPts val="780"/>
              </a:spcBef>
              <a:buClr>
                <a:srgbClr val="005DAA"/>
              </a:buClr>
              <a:buSzPts val="2600"/>
              <a:buNone/>
            </a:pPr>
            <a:r>
              <a:rPr lang="en-US" sz="4800">
                <a:solidFill>
                  <a:srgbClr val="000000"/>
                </a:solidFill>
              </a:rPr>
              <a:t>Consider including:</a:t>
            </a:r>
          </a:p>
          <a:p>
            <a:pPr>
              <a:lnSpc>
                <a:spcPct val="114000"/>
              </a:lnSpc>
            </a:pPr>
            <a:r>
              <a:rPr lang="en-US" sz="2700"/>
              <a:t>Individuals who are members of the community of focus</a:t>
            </a:r>
          </a:p>
          <a:p>
            <a:pPr lvl="1">
              <a:lnSpc>
                <a:spcPct val="114000"/>
              </a:lnSpc>
            </a:pPr>
            <a:r>
              <a:rPr lang="en-US" sz="2700"/>
              <a:t>Are trusted by the community</a:t>
            </a:r>
          </a:p>
          <a:p>
            <a:pPr lvl="1">
              <a:lnSpc>
                <a:spcPct val="114000"/>
              </a:lnSpc>
            </a:pPr>
            <a:r>
              <a:rPr lang="en-US" sz="2700"/>
              <a:t>Speak the same language as the community of focus</a:t>
            </a:r>
          </a:p>
          <a:p>
            <a:pPr>
              <a:lnSpc>
                <a:spcPct val="114000"/>
              </a:lnSpc>
            </a:pPr>
            <a:r>
              <a:rPr lang="en-US" sz="2700"/>
              <a:t>Individuals with existing knowledge about the community of focus</a:t>
            </a:r>
          </a:p>
          <a:p>
            <a:pPr>
              <a:lnSpc>
                <a:spcPct val="114000"/>
              </a:lnSpc>
            </a:pPr>
            <a:r>
              <a:rPr lang="en-US" sz="2700"/>
              <a:t>Individuals with experience collecting and analyzing behavioral data</a:t>
            </a:r>
          </a:p>
          <a:p>
            <a:pPr>
              <a:lnSpc>
                <a:spcPct val="114000"/>
              </a:lnSpc>
            </a:pPr>
            <a:endParaRPr lang="en-US" sz="2700"/>
          </a:p>
        </p:txBody>
      </p:sp>
      <p:pic>
        <p:nvPicPr>
          <p:cNvPr id="4" name="Google Shape;336;p64">
            <a:extLst>
              <a:ext uri="{FF2B5EF4-FFF2-40B4-BE49-F238E27FC236}">
                <a16:creationId xmlns:a16="http://schemas.microsoft.com/office/drawing/2014/main" id="{1B973217-B9AF-4C44-8EF3-AE9043087B5E}"/>
              </a:ext>
            </a:extLst>
          </p:cNvPr>
          <p:cNvPicPr preferRelativeResize="0"/>
          <p:nvPr/>
        </p:nvPicPr>
        <p:blipFill rotWithShape="1">
          <a:blip r:embed="rId2">
            <a:alphaModFix/>
          </a:blip>
          <a:srcRect/>
          <a:stretch/>
        </p:blipFill>
        <p:spPr>
          <a:xfrm>
            <a:off x="10167082" y="3020786"/>
            <a:ext cx="7144277" cy="4802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5716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1486-BA2F-4A57-8EC7-AA94EAFB154A}"/>
              </a:ext>
            </a:extLst>
          </p:cNvPr>
          <p:cNvSpPr>
            <a:spLocks noGrp="1"/>
          </p:cNvSpPr>
          <p:nvPr>
            <p:ph type="title"/>
          </p:nvPr>
        </p:nvSpPr>
        <p:spPr>
          <a:xfrm>
            <a:off x="762000" y="547689"/>
            <a:ext cx="17297400" cy="1166812"/>
          </a:xfrm>
        </p:spPr>
        <p:txBody>
          <a:bodyPr/>
          <a:lstStyle/>
          <a:p>
            <a:r>
              <a:rPr lang="en-US" sz="5500" b="1"/>
              <a:t>Step 5: Recruit Assessment Participants</a:t>
            </a:r>
          </a:p>
        </p:txBody>
      </p:sp>
      <p:sp>
        <p:nvSpPr>
          <p:cNvPr id="3" name="Content Placeholder 2">
            <a:extLst>
              <a:ext uri="{FF2B5EF4-FFF2-40B4-BE49-F238E27FC236}">
                <a16:creationId xmlns:a16="http://schemas.microsoft.com/office/drawing/2014/main" id="{DE579617-2757-46F9-8FA2-F0A7BEE31029}"/>
              </a:ext>
            </a:extLst>
          </p:cNvPr>
          <p:cNvSpPr>
            <a:spLocks noGrp="1"/>
          </p:cNvSpPr>
          <p:nvPr>
            <p:ph sz="half" idx="1"/>
          </p:nvPr>
        </p:nvSpPr>
        <p:spPr>
          <a:xfrm>
            <a:off x="762000" y="2095503"/>
            <a:ext cx="9067800" cy="7619997"/>
          </a:xfrm>
        </p:spPr>
        <p:txBody>
          <a:bodyPr>
            <a:normAutofit/>
          </a:bodyPr>
          <a:lstStyle/>
          <a:p>
            <a:pPr>
              <a:lnSpc>
                <a:spcPct val="114000"/>
              </a:lnSpc>
            </a:pPr>
            <a:r>
              <a:rPr lang="en-US"/>
              <a:t>Get a broad mix of people within your community(</a:t>
            </a:r>
            <a:r>
              <a:rPr lang="en-US" err="1"/>
              <a:t>ies</a:t>
            </a:r>
            <a:r>
              <a:rPr lang="en-US"/>
              <a:t>) of focus so you can hear </a:t>
            </a:r>
            <a:br>
              <a:rPr lang="en-US"/>
            </a:br>
            <a:r>
              <a:rPr lang="en-US"/>
              <a:t>all perspectives</a:t>
            </a:r>
          </a:p>
          <a:p>
            <a:pPr>
              <a:lnSpc>
                <a:spcPct val="114000"/>
              </a:lnSpc>
              <a:spcBef>
                <a:spcPts val="1800"/>
              </a:spcBef>
            </a:pPr>
            <a:r>
              <a:rPr lang="en-US"/>
              <a:t>Consider including people of different:</a:t>
            </a:r>
          </a:p>
          <a:p>
            <a:pPr lvl="1">
              <a:lnSpc>
                <a:spcPct val="114000"/>
              </a:lnSpc>
            </a:pPr>
            <a:r>
              <a:rPr lang="en-US"/>
              <a:t>Ages</a:t>
            </a:r>
          </a:p>
          <a:p>
            <a:pPr lvl="1">
              <a:lnSpc>
                <a:spcPct val="114000"/>
              </a:lnSpc>
            </a:pPr>
            <a:r>
              <a:rPr lang="en-US"/>
              <a:t>Gender identities</a:t>
            </a:r>
          </a:p>
          <a:p>
            <a:pPr lvl="1">
              <a:lnSpc>
                <a:spcPct val="114000"/>
              </a:lnSpc>
            </a:pPr>
            <a:r>
              <a:rPr lang="en-US"/>
              <a:t>Races/ethnicities</a:t>
            </a:r>
          </a:p>
          <a:p>
            <a:pPr lvl="1">
              <a:lnSpc>
                <a:spcPct val="114000"/>
              </a:lnSpc>
            </a:pPr>
            <a:r>
              <a:rPr lang="en-US"/>
              <a:t>Primary languages</a:t>
            </a:r>
          </a:p>
          <a:p>
            <a:pPr lvl="1">
              <a:lnSpc>
                <a:spcPct val="114000"/>
              </a:lnSpc>
            </a:pPr>
            <a:r>
              <a:rPr lang="en-US"/>
              <a:t>National origins</a:t>
            </a:r>
          </a:p>
          <a:p>
            <a:pPr lvl="1">
              <a:lnSpc>
                <a:spcPct val="114000"/>
              </a:lnSpc>
            </a:pPr>
            <a:r>
              <a:rPr lang="en-US"/>
              <a:t>Education levels</a:t>
            </a:r>
          </a:p>
          <a:p>
            <a:pPr lvl="1">
              <a:lnSpc>
                <a:spcPct val="114000"/>
              </a:lnSpc>
            </a:pPr>
            <a:r>
              <a:rPr lang="en-US"/>
              <a:t>Occupations</a:t>
            </a:r>
          </a:p>
        </p:txBody>
      </p:sp>
      <p:pic>
        <p:nvPicPr>
          <p:cNvPr id="4" name="Google Shape;388;p24">
            <a:extLst>
              <a:ext uri="{FF2B5EF4-FFF2-40B4-BE49-F238E27FC236}">
                <a16:creationId xmlns:a16="http://schemas.microsoft.com/office/drawing/2014/main" id="{61383034-6C91-4227-B5A4-20CE225F0D06}"/>
              </a:ext>
            </a:extLst>
          </p:cNvPr>
          <p:cNvPicPr preferRelativeResize="0"/>
          <p:nvPr/>
        </p:nvPicPr>
        <p:blipFill rotWithShape="1">
          <a:blip r:embed="rId2">
            <a:alphaModFix/>
          </a:blip>
          <a:srcRect/>
          <a:stretch/>
        </p:blipFill>
        <p:spPr>
          <a:xfrm>
            <a:off x="10178234" y="3654972"/>
            <a:ext cx="6852467" cy="4693938"/>
          </a:xfrm>
          <a:prstGeom prst="rect">
            <a:avLst/>
          </a:prstGeom>
          <a:noFill/>
          <a:ln>
            <a:noFill/>
          </a:ln>
          <a:effectLst>
            <a:outerShdw blurRad="292100" dist="139700" dir="2700000" algn="tl" rotWithShape="0">
              <a:srgbClr val="333333">
                <a:alpha val="63529"/>
              </a:srgbClr>
            </a:outerShdw>
          </a:effectLst>
        </p:spPr>
      </p:pic>
    </p:spTree>
    <p:extLst>
      <p:ext uri="{BB962C8B-B14F-4D97-AF65-F5344CB8AC3E}">
        <p14:creationId xmlns:p14="http://schemas.microsoft.com/office/powerpoint/2010/main" val="1717263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9737348E-423A-4D7B-9D89-1FA41BC0F7DA}"/>
              </a:ext>
            </a:extLst>
          </p:cNvPr>
          <p:cNvSpPr txBox="1"/>
          <p:nvPr/>
        </p:nvSpPr>
        <p:spPr>
          <a:xfrm>
            <a:off x="1059635" y="806973"/>
            <a:ext cx="15917151" cy="914096"/>
          </a:xfrm>
          <a:prstGeom prst="rect">
            <a:avLst/>
          </a:prstGeom>
        </p:spPr>
        <p:txBody>
          <a:bodyPr wrap="square" lIns="0" tIns="0" rIns="0" bIns="0" rtlCol="0" anchor="t">
            <a:spAutoFit/>
          </a:bodyPr>
          <a:lstStyle/>
          <a:p>
            <a:pPr defTabSz="1371600">
              <a:lnSpc>
                <a:spcPct val="90000"/>
              </a:lnSpc>
              <a:spcBef>
                <a:spcPct val="0"/>
              </a:spcBef>
            </a:pPr>
            <a:r>
              <a:rPr lang="en-US" sz="6600" b="1">
                <a:solidFill>
                  <a:prstClr val="black"/>
                </a:solidFill>
                <a:latin typeface="Calibri Light" panose="020F0302020204030204"/>
              </a:rPr>
              <a:t>Identify Key Stakeholders</a:t>
            </a:r>
          </a:p>
        </p:txBody>
      </p:sp>
      <p:sp>
        <p:nvSpPr>
          <p:cNvPr id="3" name="Google Shape;395;g118d1034693_2_0">
            <a:extLst>
              <a:ext uri="{FF2B5EF4-FFF2-40B4-BE49-F238E27FC236}">
                <a16:creationId xmlns:a16="http://schemas.microsoft.com/office/drawing/2014/main" id="{03821C6C-F7D1-4B82-9444-7C48164ADA30}"/>
              </a:ext>
            </a:extLst>
          </p:cNvPr>
          <p:cNvSpPr txBox="1">
            <a:spLocks/>
          </p:cNvSpPr>
          <p:nvPr/>
        </p:nvSpPr>
        <p:spPr>
          <a:xfrm>
            <a:off x="1239454" y="1931896"/>
            <a:ext cx="15557513" cy="1574726"/>
          </a:xfrm>
          <a:prstGeom prst="rect">
            <a:avLst/>
          </a:prstGeom>
          <a:noFill/>
          <a:ln>
            <a:noFill/>
          </a:ln>
        </p:spPr>
        <p:txBody>
          <a:bodyPr spcFirstLastPara="1" wrap="square" lIns="91425" tIns="45701" rIns="91425" bIns="45701"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spcBef>
                <a:spcPts val="533"/>
              </a:spcBef>
              <a:buSzPts val="2667"/>
              <a:buNone/>
            </a:pPr>
            <a:r>
              <a:rPr lang="en-US" sz="4001">
                <a:solidFill>
                  <a:prstClr val="black"/>
                </a:solidFill>
                <a:latin typeface="Calibri" panose="020F0502020204030204"/>
              </a:rPr>
              <a:t>Identify people who are invested in the community of focus and in the implementation and outcomes of vaccination programs</a:t>
            </a:r>
          </a:p>
        </p:txBody>
      </p:sp>
      <p:pic>
        <p:nvPicPr>
          <p:cNvPr id="4" name="Google Shape;396;g118d1034693_2_0">
            <a:extLst>
              <a:ext uri="{FF2B5EF4-FFF2-40B4-BE49-F238E27FC236}">
                <a16:creationId xmlns:a16="http://schemas.microsoft.com/office/drawing/2014/main" id="{F15C876D-837C-4D54-B3FC-D323AD470C68}"/>
              </a:ext>
            </a:extLst>
          </p:cNvPr>
          <p:cNvPicPr preferRelativeResize="0"/>
          <p:nvPr/>
        </p:nvPicPr>
        <p:blipFill rotWithShape="1">
          <a:blip r:embed="rId2">
            <a:alphaModFix/>
          </a:blip>
          <a:srcRect/>
          <a:stretch/>
        </p:blipFill>
        <p:spPr>
          <a:xfrm>
            <a:off x="1711214" y="3756527"/>
            <a:ext cx="2167901" cy="2059742"/>
          </a:xfrm>
          <a:prstGeom prst="rect">
            <a:avLst/>
          </a:prstGeom>
          <a:noFill/>
          <a:ln>
            <a:noFill/>
          </a:ln>
        </p:spPr>
      </p:pic>
      <p:pic>
        <p:nvPicPr>
          <p:cNvPr id="5" name="Google Shape;397;g118d1034693_2_0">
            <a:extLst>
              <a:ext uri="{FF2B5EF4-FFF2-40B4-BE49-F238E27FC236}">
                <a16:creationId xmlns:a16="http://schemas.microsoft.com/office/drawing/2014/main" id="{888A5B07-DBC8-4731-866E-829D39DBB5C2}"/>
              </a:ext>
            </a:extLst>
          </p:cNvPr>
          <p:cNvPicPr preferRelativeResize="0"/>
          <p:nvPr/>
        </p:nvPicPr>
        <p:blipFill rotWithShape="1">
          <a:blip r:embed="rId3">
            <a:alphaModFix/>
          </a:blip>
          <a:srcRect/>
          <a:stretch/>
        </p:blipFill>
        <p:spPr>
          <a:xfrm>
            <a:off x="7596538" y="3639559"/>
            <a:ext cx="2167901" cy="2288180"/>
          </a:xfrm>
          <a:prstGeom prst="rect">
            <a:avLst/>
          </a:prstGeom>
          <a:noFill/>
          <a:ln>
            <a:noFill/>
          </a:ln>
        </p:spPr>
      </p:pic>
      <p:pic>
        <p:nvPicPr>
          <p:cNvPr id="6" name="Google Shape;398;g118d1034693_2_0">
            <a:extLst>
              <a:ext uri="{FF2B5EF4-FFF2-40B4-BE49-F238E27FC236}">
                <a16:creationId xmlns:a16="http://schemas.microsoft.com/office/drawing/2014/main" id="{292F5ED8-4CE4-406F-A075-77F6DE3231B1}"/>
              </a:ext>
            </a:extLst>
          </p:cNvPr>
          <p:cNvPicPr preferRelativeResize="0"/>
          <p:nvPr/>
        </p:nvPicPr>
        <p:blipFill rotWithShape="1">
          <a:blip r:embed="rId4">
            <a:alphaModFix/>
          </a:blip>
          <a:srcRect/>
          <a:stretch/>
        </p:blipFill>
        <p:spPr>
          <a:xfrm>
            <a:off x="13803414" y="3639558"/>
            <a:ext cx="2665125" cy="2288178"/>
          </a:xfrm>
          <a:prstGeom prst="rect">
            <a:avLst/>
          </a:prstGeom>
          <a:noFill/>
          <a:ln>
            <a:noFill/>
          </a:ln>
        </p:spPr>
      </p:pic>
      <p:pic>
        <p:nvPicPr>
          <p:cNvPr id="7" name="Google Shape;399;g118d1034693_2_0">
            <a:extLst>
              <a:ext uri="{FF2B5EF4-FFF2-40B4-BE49-F238E27FC236}">
                <a16:creationId xmlns:a16="http://schemas.microsoft.com/office/drawing/2014/main" id="{0DF4306E-114C-4E3B-8E26-193B363EA3F4}"/>
              </a:ext>
            </a:extLst>
          </p:cNvPr>
          <p:cNvPicPr preferRelativeResize="0"/>
          <p:nvPr/>
        </p:nvPicPr>
        <p:blipFill rotWithShape="1">
          <a:blip r:embed="rId5">
            <a:alphaModFix/>
          </a:blip>
          <a:srcRect/>
          <a:stretch/>
        </p:blipFill>
        <p:spPr>
          <a:xfrm>
            <a:off x="11036025" y="6009688"/>
            <a:ext cx="2665125" cy="2704157"/>
          </a:xfrm>
          <a:prstGeom prst="rect">
            <a:avLst/>
          </a:prstGeom>
          <a:noFill/>
          <a:ln>
            <a:noFill/>
          </a:ln>
        </p:spPr>
      </p:pic>
      <p:pic>
        <p:nvPicPr>
          <p:cNvPr id="8" name="Google Shape;405;g118d1034693_2_0">
            <a:extLst>
              <a:ext uri="{FF2B5EF4-FFF2-40B4-BE49-F238E27FC236}">
                <a16:creationId xmlns:a16="http://schemas.microsoft.com/office/drawing/2014/main" id="{600AF767-F002-4568-995A-BF9DC86498D4}"/>
              </a:ext>
            </a:extLst>
          </p:cNvPr>
          <p:cNvPicPr preferRelativeResize="0"/>
          <p:nvPr/>
        </p:nvPicPr>
        <p:blipFill>
          <a:blip r:embed="rId6">
            <a:alphaModFix/>
          </a:blip>
          <a:stretch>
            <a:fillRect/>
          </a:stretch>
        </p:blipFill>
        <p:spPr>
          <a:xfrm>
            <a:off x="4414839" y="6592202"/>
            <a:ext cx="2337375" cy="1928225"/>
          </a:xfrm>
          <a:prstGeom prst="rect">
            <a:avLst/>
          </a:prstGeom>
          <a:noFill/>
          <a:ln>
            <a:noFill/>
          </a:ln>
        </p:spPr>
      </p:pic>
      <p:sp>
        <p:nvSpPr>
          <p:cNvPr id="9" name="TextBox 8">
            <a:extLst>
              <a:ext uri="{FF2B5EF4-FFF2-40B4-BE49-F238E27FC236}">
                <a16:creationId xmlns:a16="http://schemas.microsoft.com/office/drawing/2014/main" id="{AA6E7332-4E36-40A0-A014-A748DF3A5212}"/>
              </a:ext>
            </a:extLst>
          </p:cNvPr>
          <p:cNvSpPr txBox="1"/>
          <p:nvPr/>
        </p:nvSpPr>
        <p:spPr>
          <a:xfrm>
            <a:off x="1253717" y="5761203"/>
            <a:ext cx="3489437" cy="1200329"/>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Healthcare workers and health system leadership</a:t>
            </a:r>
          </a:p>
        </p:txBody>
      </p:sp>
      <p:sp>
        <p:nvSpPr>
          <p:cNvPr id="10" name="TextBox 9">
            <a:extLst>
              <a:ext uri="{FF2B5EF4-FFF2-40B4-BE49-F238E27FC236}">
                <a16:creationId xmlns:a16="http://schemas.microsoft.com/office/drawing/2014/main" id="{A2D28267-37C2-4E7B-92C1-F082954E63E9}"/>
              </a:ext>
            </a:extLst>
          </p:cNvPr>
          <p:cNvSpPr txBox="1"/>
          <p:nvPr/>
        </p:nvSpPr>
        <p:spPr>
          <a:xfrm>
            <a:off x="6935771" y="5761204"/>
            <a:ext cx="3489437" cy="830997"/>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Social service organizations</a:t>
            </a:r>
          </a:p>
        </p:txBody>
      </p:sp>
      <p:sp>
        <p:nvSpPr>
          <p:cNvPr id="11" name="TextBox 10">
            <a:extLst>
              <a:ext uri="{FF2B5EF4-FFF2-40B4-BE49-F238E27FC236}">
                <a16:creationId xmlns:a16="http://schemas.microsoft.com/office/drawing/2014/main" id="{955892D0-D0B0-4E95-9D3C-D98AE933A603}"/>
              </a:ext>
            </a:extLst>
          </p:cNvPr>
          <p:cNvSpPr txBox="1"/>
          <p:nvPr/>
        </p:nvSpPr>
        <p:spPr>
          <a:xfrm>
            <a:off x="13487350" y="5761202"/>
            <a:ext cx="3489437" cy="830997"/>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Government officials / elected leaders</a:t>
            </a:r>
          </a:p>
        </p:txBody>
      </p:sp>
      <p:sp>
        <p:nvSpPr>
          <p:cNvPr id="12" name="TextBox 11">
            <a:extLst>
              <a:ext uri="{FF2B5EF4-FFF2-40B4-BE49-F238E27FC236}">
                <a16:creationId xmlns:a16="http://schemas.microsoft.com/office/drawing/2014/main" id="{13CA73A1-FB15-447C-8CD3-9DEA7017F7BB}"/>
              </a:ext>
            </a:extLst>
          </p:cNvPr>
          <p:cNvSpPr txBox="1"/>
          <p:nvPr/>
        </p:nvSpPr>
        <p:spPr>
          <a:xfrm>
            <a:off x="3187733" y="8432006"/>
            <a:ext cx="4154981" cy="830997"/>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Faith-based organizations and leaders</a:t>
            </a:r>
          </a:p>
        </p:txBody>
      </p:sp>
      <p:sp>
        <p:nvSpPr>
          <p:cNvPr id="13" name="TextBox 12">
            <a:extLst>
              <a:ext uri="{FF2B5EF4-FFF2-40B4-BE49-F238E27FC236}">
                <a16:creationId xmlns:a16="http://schemas.microsoft.com/office/drawing/2014/main" id="{B0BC983F-C799-461B-958A-AB339037CE62}"/>
              </a:ext>
            </a:extLst>
          </p:cNvPr>
          <p:cNvSpPr txBox="1"/>
          <p:nvPr/>
        </p:nvSpPr>
        <p:spPr>
          <a:xfrm>
            <a:off x="10623871" y="8332336"/>
            <a:ext cx="3489437" cy="461665"/>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Employers</a:t>
            </a:r>
          </a:p>
        </p:txBody>
      </p:sp>
    </p:spTree>
    <p:extLst>
      <p:ext uri="{BB962C8B-B14F-4D97-AF65-F5344CB8AC3E}">
        <p14:creationId xmlns:p14="http://schemas.microsoft.com/office/powerpoint/2010/main" val="3572245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D875-B0CF-492E-8DC4-C993C64760F0}"/>
              </a:ext>
            </a:extLst>
          </p:cNvPr>
          <p:cNvSpPr>
            <a:spLocks noGrp="1"/>
          </p:cNvSpPr>
          <p:nvPr>
            <p:ph type="title"/>
          </p:nvPr>
        </p:nvSpPr>
        <p:spPr>
          <a:xfrm>
            <a:off x="762000" y="547688"/>
            <a:ext cx="17297400" cy="1718241"/>
          </a:xfrm>
        </p:spPr>
        <p:txBody>
          <a:bodyPr/>
          <a:lstStyle/>
          <a:p>
            <a:r>
              <a:rPr lang="en-US" sz="5500" b="1"/>
              <a:t>Use a Snowball Sampling Approach to Identify Additional Participants</a:t>
            </a:r>
          </a:p>
        </p:txBody>
      </p:sp>
      <p:sp>
        <p:nvSpPr>
          <p:cNvPr id="4" name="Google Shape;412;g118d1034693_2_23">
            <a:extLst>
              <a:ext uri="{FF2B5EF4-FFF2-40B4-BE49-F238E27FC236}">
                <a16:creationId xmlns:a16="http://schemas.microsoft.com/office/drawing/2014/main" id="{C235DEC9-1E90-4FA0-A9F2-83547A4BC6EC}"/>
              </a:ext>
            </a:extLst>
          </p:cNvPr>
          <p:cNvSpPr txBox="1">
            <a:spLocks noGrp="1"/>
          </p:cNvSpPr>
          <p:nvPr>
            <p:ph sz="half" idx="1"/>
          </p:nvPr>
        </p:nvSpPr>
        <p:spPr>
          <a:xfrm>
            <a:off x="762000" y="8115300"/>
            <a:ext cx="17162362" cy="1150938"/>
          </a:xfrm>
          <a:prstGeom prst="rect">
            <a:avLst/>
          </a:prstGeom>
          <a:noFill/>
          <a:ln>
            <a:noFill/>
          </a:ln>
        </p:spPr>
        <p:txBody>
          <a:bodyPr spcFirstLastPara="1" vert="horz" wrap="square" lIns="137138" tIns="68550" rIns="137138" bIns="685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800"/>
              </a:spcBef>
              <a:buSzPts val="2667"/>
              <a:buNone/>
            </a:pPr>
            <a:r>
              <a:rPr lang="en-US" sz="4000" dirty="0">
                <a:latin typeface="Poppins"/>
                <a:cs typeface="Poppins"/>
              </a:rPr>
              <a:t>Ask each person who you talk to about who else you should meet </a:t>
            </a:r>
          </a:p>
        </p:txBody>
      </p:sp>
      <p:pic>
        <p:nvPicPr>
          <p:cNvPr id="5" name="Google Shape;413;g118d1034693_2_23">
            <a:extLst>
              <a:ext uri="{FF2B5EF4-FFF2-40B4-BE49-F238E27FC236}">
                <a16:creationId xmlns:a16="http://schemas.microsoft.com/office/drawing/2014/main" id="{7072D1A8-13FE-4283-8726-E9FFB07426F1}"/>
              </a:ext>
            </a:extLst>
          </p:cNvPr>
          <p:cNvPicPr preferRelativeResize="0"/>
          <p:nvPr/>
        </p:nvPicPr>
        <p:blipFill rotWithShape="1">
          <a:blip r:embed="rId2">
            <a:alphaModFix/>
          </a:blip>
          <a:srcRect/>
          <a:stretch/>
        </p:blipFill>
        <p:spPr>
          <a:xfrm>
            <a:off x="-16329" y="2698970"/>
            <a:ext cx="18304329" cy="4983290"/>
          </a:xfrm>
          <a:prstGeom prst="rect">
            <a:avLst/>
          </a:prstGeom>
          <a:noFill/>
          <a:ln>
            <a:noFill/>
          </a:ln>
        </p:spPr>
      </p:pic>
    </p:spTree>
    <p:extLst>
      <p:ext uri="{BB962C8B-B14F-4D97-AF65-F5344CB8AC3E}">
        <p14:creationId xmlns:p14="http://schemas.microsoft.com/office/powerpoint/2010/main" val="3902101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EFA0DA8-BA23-40FB-8FB7-A5F02037E20F}"/>
              </a:ext>
            </a:extLst>
          </p:cNvPr>
          <p:cNvSpPr txBox="1"/>
          <p:nvPr/>
        </p:nvSpPr>
        <p:spPr>
          <a:xfrm>
            <a:off x="1059635" y="806974"/>
            <a:ext cx="16553758" cy="1502719"/>
          </a:xfrm>
          <a:prstGeom prst="rect">
            <a:avLst/>
          </a:prstGeom>
        </p:spPr>
        <p:txBody>
          <a:bodyPr wrap="square" lIns="0" tIns="0" rIns="0" bIns="0" rtlCol="0" anchor="t">
            <a:spAutoFit/>
          </a:bodyPr>
          <a:lstStyle/>
          <a:p>
            <a:pPr defTabSz="1371600">
              <a:lnSpc>
                <a:spcPct val="90000"/>
              </a:lnSpc>
              <a:spcBef>
                <a:spcPct val="0"/>
              </a:spcBef>
            </a:pPr>
            <a:r>
              <a:rPr lang="en-US" sz="5400" b="1" dirty="0">
                <a:latin typeface="Poppins"/>
                <a:cs typeface="Poppins"/>
              </a:rPr>
              <a:t>Identify Places to Visit for Observations and Intercept Interviews</a:t>
            </a:r>
          </a:p>
        </p:txBody>
      </p:sp>
      <p:sp>
        <p:nvSpPr>
          <p:cNvPr id="3" name="Google Shape;420;g118d1034693_2_31">
            <a:extLst>
              <a:ext uri="{FF2B5EF4-FFF2-40B4-BE49-F238E27FC236}">
                <a16:creationId xmlns:a16="http://schemas.microsoft.com/office/drawing/2014/main" id="{8D180FD2-F976-4AE3-B13D-1DBEB4797C2D}"/>
              </a:ext>
            </a:extLst>
          </p:cNvPr>
          <p:cNvSpPr txBox="1">
            <a:spLocks/>
          </p:cNvSpPr>
          <p:nvPr/>
        </p:nvSpPr>
        <p:spPr>
          <a:xfrm>
            <a:off x="1059635" y="2834689"/>
            <a:ext cx="15771041" cy="1437275"/>
          </a:xfrm>
          <a:prstGeom prst="rect">
            <a:avLst/>
          </a:prstGeom>
          <a:noFill/>
          <a:ln>
            <a:noFill/>
          </a:ln>
        </p:spPr>
        <p:txBody>
          <a:bodyPr spcFirstLastPara="1" wrap="square" lIns="91425" tIns="45701" rIns="91425" bIns="45701"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spcBef>
                <a:spcPts val="533"/>
              </a:spcBef>
              <a:buSzPts val="2667"/>
              <a:buNone/>
            </a:pPr>
            <a:r>
              <a:rPr lang="en-US" sz="4000" dirty="0">
                <a:latin typeface="Poppins Light"/>
                <a:cs typeface="Poppins Light"/>
              </a:rPr>
              <a:t>Identify some places to visit where you can observe or speak with community members</a:t>
            </a:r>
          </a:p>
        </p:txBody>
      </p:sp>
      <p:pic>
        <p:nvPicPr>
          <p:cNvPr id="4" name="Google Shape;421;g118d1034693_2_31">
            <a:extLst>
              <a:ext uri="{FF2B5EF4-FFF2-40B4-BE49-F238E27FC236}">
                <a16:creationId xmlns:a16="http://schemas.microsoft.com/office/drawing/2014/main" id="{F232F2EF-C178-4586-BCA0-879029C372A7}"/>
              </a:ext>
            </a:extLst>
          </p:cNvPr>
          <p:cNvPicPr preferRelativeResize="0"/>
          <p:nvPr/>
        </p:nvPicPr>
        <p:blipFill rotWithShape="1">
          <a:blip r:embed="rId2">
            <a:alphaModFix/>
          </a:blip>
          <a:srcRect/>
          <a:stretch/>
        </p:blipFill>
        <p:spPr>
          <a:xfrm>
            <a:off x="1831314" y="4894358"/>
            <a:ext cx="2126325" cy="2277968"/>
          </a:xfrm>
          <a:prstGeom prst="rect">
            <a:avLst/>
          </a:prstGeom>
          <a:noFill/>
          <a:ln>
            <a:noFill/>
          </a:ln>
        </p:spPr>
      </p:pic>
      <p:pic>
        <p:nvPicPr>
          <p:cNvPr id="5" name="Google Shape;422;g118d1034693_2_31">
            <a:extLst>
              <a:ext uri="{FF2B5EF4-FFF2-40B4-BE49-F238E27FC236}">
                <a16:creationId xmlns:a16="http://schemas.microsoft.com/office/drawing/2014/main" id="{4F306A82-799C-442E-BFFF-CBE3451B53F4}"/>
              </a:ext>
            </a:extLst>
          </p:cNvPr>
          <p:cNvPicPr preferRelativeResize="0"/>
          <p:nvPr/>
        </p:nvPicPr>
        <p:blipFill rotWithShape="1">
          <a:blip r:embed="rId3">
            <a:alphaModFix/>
          </a:blip>
          <a:srcRect/>
          <a:stretch/>
        </p:blipFill>
        <p:spPr>
          <a:xfrm>
            <a:off x="7331234" y="4876057"/>
            <a:ext cx="2423475" cy="2277968"/>
          </a:xfrm>
          <a:prstGeom prst="rect">
            <a:avLst/>
          </a:prstGeom>
          <a:noFill/>
          <a:ln>
            <a:noFill/>
          </a:ln>
        </p:spPr>
      </p:pic>
      <p:pic>
        <p:nvPicPr>
          <p:cNvPr id="6" name="Google Shape;423;g118d1034693_2_31">
            <a:extLst>
              <a:ext uri="{FF2B5EF4-FFF2-40B4-BE49-F238E27FC236}">
                <a16:creationId xmlns:a16="http://schemas.microsoft.com/office/drawing/2014/main" id="{F0EC0CEC-0BC0-4CC0-B43D-3696A6E22FC6}"/>
              </a:ext>
            </a:extLst>
          </p:cNvPr>
          <p:cNvPicPr preferRelativeResize="0"/>
          <p:nvPr/>
        </p:nvPicPr>
        <p:blipFill rotWithShape="1">
          <a:blip r:embed="rId4">
            <a:alphaModFix/>
          </a:blip>
          <a:srcRect/>
          <a:stretch/>
        </p:blipFill>
        <p:spPr>
          <a:xfrm>
            <a:off x="13519639" y="4876056"/>
            <a:ext cx="2216249" cy="2109363"/>
          </a:xfrm>
          <a:prstGeom prst="rect">
            <a:avLst/>
          </a:prstGeom>
          <a:noFill/>
          <a:ln>
            <a:noFill/>
          </a:ln>
        </p:spPr>
      </p:pic>
      <p:pic>
        <p:nvPicPr>
          <p:cNvPr id="7" name="Google Shape;424;g118d1034693_2_31">
            <a:extLst>
              <a:ext uri="{FF2B5EF4-FFF2-40B4-BE49-F238E27FC236}">
                <a16:creationId xmlns:a16="http://schemas.microsoft.com/office/drawing/2014/main" id="{C5621E62-405E-4168-91E6-A19DC6ABE2F9}"/>
              </a:ext>
            </a:extLst>
          </p:cNvPr>
          <p:cNvPicPr preferRelativeResize="0"/>
          <p:nvPr/>
        </p:nvPicPr>
        <p:blipFill rotWithShape="1">
          <a:blip r:embed="rId5">
            <a:alphaModFix/>
          </a:blip>
          <a:srcRect/>
          <a:stretch/>
        </p:blipFill>
        <p:spPr>
          <a:xfrm>
            <a:off x="4620542" y="7154024"/>
            <a:ext cx="1865195" cy="1918263"/>
          </a:xfrm>
          <a:prstGeom prst="rect">
            <a:avLst/>
          </a:prstGeom>
          <a:noFill/>
          <a:ln>
            <a:noFill/>
          </a:ln>
        </p:spPr>
      </p:pic>
      <p:pic>
        <p:nvPicPr>
          <p:cNvPr id="8" name="Google Shape;425;g118d1034693_2_31">
            <a:extLst>
              <a:ext uri="{FF2B5EF4-FFF2-40B4-BE49-F238E27FC236}">
                <a16:creationId xmlns:a16="http://schemas.microsoft.com/office/drawing/2014/main" id="{F3AC8AD2-EE35-4C54-A58A-B925159413C3}"/>
              </a:ext>
            </a:extLst>
          </p:cNvPr>
          <p:cNvPicPr preferRelativeResize="0"/>
          <p:nvPr/>
        </p:nvPicPr>
        <p:blipFill rotWithShape="1">
          <a:blip r:embed="rId6">
            <a:alphaModFix/>
          </a:blip>
          <a:srcRect/>
          <a:stretch/>
        </p:blipFill>
        <p:spPr>
          <a:xfrm>
            <a:off x="10694142" y="6985420"/>
            <a:ext cx="2216250" cy="2277968"/>
          </a:xfrm>
          <a:prstGeom prst="rect">
            <a:avLst/>
          </a:prstGeom>
          <a:noFill/>
          <a:ln>
            <a:noFill/>
          </a:ln>
        </p:spPr>
      </p:pic>
      <p:sp>
        <p:nvSpPr>
          <p:cNvPr id="9" name="TextBox 8">
            <a:extLst>
              <a:ext uri="{FF2B5EF4-FFF2-40B4-BE49-F238E27FC236}">
                <a16:creationId xmlns:a16="http://schemas.microsoft.com/office/drawing/2014/main" id="{8A4A1A5C-8666-4AD0-916B-80CE26CFCA12}"/>
              </a:ext>
            </a:extLst>
          </p:cNvPr>
          <p:cNvSpPr txBox="1"/>
          <p:nvPr/>
        </p:nvSpPr>
        <p:spPr>
          <a:xfrm>
            <a:off x="771620" y="7186166"/>
            <a:ext cx="3489437" cy="461665"/>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Vaccination sites</a:t>
            </a:r>
          </a:p>
        </p:txBody>
      </p:sp>
      <p:sp>
        <p:nvSpPr>
          <p:cNvPr id="10" name="TextBox 9">
            <a:extLst>
              <a:ext uri="{FF2B5EF4-FFF2-40B4-BE49-F238E27FC236}">
                <a16:creationId xmlns:a16="http://schemas.microsoft.com/office/drawing/2014/main" id="{B2AE2FB6-C9A4-4669-AC55-4A7DD6390EF4}"/>
              </a:ext>
            </a:extLst>
          </p:cNvPr>
          <p:cNvSpPr txBox="1"/>
          <p:nvPr/>
        </p:nvSpPr>
        <p:spPr>
          <a:xfrm>
            <a:off x="6845222" y="7172326"/>
            <a:ext cx="3489437" cy="461665"/>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Healthcare facilities</a:t>
            </a:r>
          </a:p>
        </p:txBody>
      </p:sp>
      <p:sp>
        <p:nvSpPr>
          <p:cNvPr id="11" name="TextBox 10">
            <a:extLst>
              <a:ext uri="{FF2B5EF4-FFF2-40B4-BE49-F238E27FC236}">
                <a16:creationId xmlns:a16="http://schemas.microsoft.com/office/drawing/2014/main" id="{A9B83ECE-1EE0-420A-BBF0-A88D9A202BAE}"/>
              </a:ext>
            </a:extLst>
          </p:cNvPr>
          <p:cNvSpPr txBox="1"/>
          <p:nvPr/>
        </p:nvSpPr>
        <p:spPr>
          <a:xfrm>
            <a:off x="12967252" y="7110872"/>
            <a:ext cx="3489437" cy="461665"/>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Community markets</a:t>
            </a:r>
          </a:p>
        </p:txBody>
      </p:sp>
      <p:sp>
        <p:nvSpPr>
          <p:cNvPr id="12" name="TextBox 11">
            <a:extLst>
              <a:ext uri="{FF2B5EF4-FFF2-40B4-BE49-F238E27FC236}">
                <a16:creationId xmlns:a16="http://schemas.microsoft.com/office/drawing/2014/main" id="{F7E7ABB1-E4EB-4217-9C64-8154E5C23A3A}"/>
              </a:ext>
            </a:extLst>
          </p:cNvPr>
          <p:cNvSpPr txBox="1"/>
          <p:nvPr/>
        </p:nvSpPr>
        <p:spPr>
          <a:xfrm>
            <a:off x="3647039" y="9072287"/>
            <a:ext cx="3489437" cy="461665"/>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Schools</a:t>
            </a:r>
          </a:p>
        </p:txBody>
      </p:sp>
      <p:sp>
        <p:nvSpPr>
          <p:cNvPr id="13" name="TextBox 12">
            <a:extLst>
              <a:ext uri="{FF2B5EF4-FFF2-40B4-BE49-F238E27FC236}">
                <a16:creationId xmlns:a16="http://schemas.microsoft.com/office/drawing/2014/main" id="{B0767576-2E5F-45E4-A256-E097D2D949D6}"/>
              </a:ext>
            </a:extLst>
          </p:cNvPr>
          <p:cNvSpPr txBox="1"/>
          <p:nvPr/>
        </p:nvSpPr>
        <p:spPr>
          <a:xfrm>
            <a:off x="10057550" y="9072287"/>
            <a:ext cx="3489437" cy="461665"/>
          </a:xfrm>
          <a:prstGeom prst="rect">
            <a:avLst/>
          </a:prstGeom>
          <a:noFill/>
        </p:spPr>
        <p:txBody>
          <a:bodyPr wrap="square" lIns="91440" tIns="45720" rIns="91440" bIns="45720" rtlCol="0" anchor="t">
            <a:spAutoFit/>
          </a:bodyPr>
          <a:lstStyle/>
          <a:p>
            <a:pPr algn="ctr" defTabSz="1371600"/>
            <a:r>
              <a:rPr lang="en-US" sz="2400" dirty="0">
                <a:latin typeface="Poppins Light"/>
                <a:cs typeface="Poppins Light"/>
              </a:rPr>
              <a:t>Restaurants / bars</a:t>
            </a:r>
          </a:p>
        </p:txBody>
      </p:sp>
    </p:spTree>
    <p:extLst>
      <p:ext uri="{BB962C8B-B14F-4D97-AF65-F5344CB8AC3E}">
        <p14:creationId xmlns:p14="http://schemas.microsoft.com/office/powerpoint/2010/main" val="2239523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EFA0DA8-BA23-40FB-8FB7-A5F02037E20F}"/>
              </a:ext>
            </a:extLst>
          </p:cNvPr>
          <p:cNvSpPr txBox="1"/>
          <p:nvPr/>
        </p:nvSpPr>
        <p:spPr>
          <a:xfrm>
            <a:off x="1059635" y="806973"/>
            <a:ext cx="15917151" cy="914096"/>
          </a:xfrm>
          <a:prstGeom prst="rect">
            <a:avLst/>
          </a:prstGeom>
        </p:spPr>
        <p:txBody>
          <a:bodyPr wrap="square" lIns="0" tIns="0" rIns="0" bIns="0" rtlCol="0" anchor="t">
            <a:spAutoFit/>
          </a:bodyPr>
          <a:lstStyle/>
          <a:p>
            <a:pPr defTabSz="1371600">
              <a:lnSpc>
                <a:spcPct val="90000"/>
              </a:lnSpc>
              <a:spcBef>
                <a:spcPct val="0"/>
              </a:spcBef>
            </a:pPr>
            <a:r>
              <a:rPr lang="en-US" sz="6600" b="1" dirty="0">
                <a:latin typeface="Poppins"/>
                <a:cs typeface="Poppins"/>
              </a:rPr>
              <a:t>Tips for Implementation</a:t>
            </a:r>
          </a:p>
        </p:txBody>
      </p:sp>
      <p:sp>
        <p:nvSpPr>
          <p:cNvPr id="3" name="Google Shape;420;g118d1034693_2_31">
            <a:extLst>
              <a:ext uri="{FF2B5EF4-FFF2-40B4-BE49-F238E27FC236}">
                <a16:creationId xmlns:a16="http://schemas.microsoft.com/office/drawing/2014/main" id="{8D180FD2-F976-4AE3-B13D-1DBEB4797C2D}"/>
              </a:ext>
            </a:extLst>
          </p:cNvPr>
          <p:cNvSpPr txBox="1">
            <a:spLocks/>
          </p:cNvSpPr>
          <p:nvPr/>
        </p:nvSpPr>
        <p:spPr>
          <a:xfrm>
            <a:off x="5800625" y="2574258"/>
            <a:ext cx="11620556" cy="6266523"/>
          </a:xfrm>
          <a:prstGeom prst="rect">
            <a:avLst/>
          </a:prstGeom>
          <a:noFill/>
          <a:ln>
            <a:noFill/>
          </a:ln>
        </p:spPr>
        <p:txBody>
          <a:bodyPr spcFirstLastPara="1" wrap="square" lIns="91425" tIns="45701" rIns="91425" bIns="45701"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371600">
              <a:spcBef>
                <a:spcPts val="533"/>
              </a:spcBef>
              <a:spcAft>
                <a:spcPts val="900"/>
              </a:spcAft>
              <a:buSzPts val="2667"/>
              <a:buFont typeface="Arial" panose="05000000000000000000" pitchFamily="2" charset="2"/>
              <a:buChar char="•"/>
            </a:pPr>
            <a:r>
              <a:rPr lang="en-US" sz="4800" dirty="0">
                <a:solidFill>
                  <a:srgbClr val="000000"/>
                </a:solidFill>
                <a:latin typeface="Poppins"/>
                <a:cs typeface="Poppins"/>
              </a:rPr>
              <a:t>Clear plan, roles and timelines</a:t>
            </a:r>
            <a:endParaRPr lang="en-US"/>
          </a:p>
          <a:p>
            <a:pPr defTabSz="1371600">
              <a:spcBef>
                <a:spcPts val="533"/>
              </a:spcBef>
              <a:buSzPts val="2667"/>
              <a:buFont typeface="Arial" panose="05000000000000000000" pitchFamily="2" charset="2"/>
              <a:buChar char="•"/>
            </a:pPr>
            <a:r>
              <a:rPr lang="en-US" sz="4400" dirty="0">
                <a:solidFill>
                  <a:srgbClr val="000000"/>
                </a:solidFill>
                <a:latin typeface="Poppins"/>
                <a:cs typeface="Poppins"/>
              </a:rPr>
              <a:t>Stay connected </a:t>
            </a:r>
          </a:p>
          <a:p>
            <a:pPr marL="1257300" lvl="1" indent="-571500" defTabSz="1371600">
              <a:spcBef>
                <a:spcPts val="533"/>
              </a:spcBef>
              <a:buSzPts val="2667"/>
              <a:buFont typeface="Wingdings" panose="05000000000000000000" pitchFamily="2" charset="2"/>
              <a:buChar char="§"/>
            </a:pPr>
            <a:r>
              <a:rPr lang="en-US" sz="3750" dirty="0">
                <a:solidFill>
                  <a:srgbClr val="000000"/>
                </a:solidFill>
                <a:latin typeface="Poppins"/>
                <a:cs typeface="Poppins"/>
              </a:rPr>
              <a:t> continued stakeholder involvement</a:t>
            </a:r>
          </a:p>
          <a:p>
            <a:pPr marL="1257300" lvl="1" indent="-571500" defTabSz="1371600">
              <a:spcBef>
                <a:spcPts val="533"/>
              </a:spcBef>
              <a:spcAft>
                <a:spcPts val="900"/>
              </a:spcAft>
              <a:buSzPts val="2667"/>
              <a:buFont typeface="Wingdings" panose="05000000000000000000" pitchFamily="2" charset="2"/>
              <a:buChar char="§"/>
            </a:pPr>
            <a:r>
              <a:rPr lang="en-US" sz="3750" dirty="0">
                <a:solidFill>
                  <a:srgbClr val="000000"/>
                </a:solidFill>
                <a:latin typeface="Poppins"/>
                <a:cs typeface="Poppins"/>
              </a:rPr>
              <a:t> frequent check-ins with assessment team</a:t>
            </a:r>
          </a:p>
          <a:p>
            <a:pPr defTabSz="1371600">
              <a:spcBef>
                <a:spcPts val="533"/>
              </a:spcBef>
              <a:buSzPts val="2667"/>
              <a:buFont typeface="Arial" panose="05000000000000000000" pitchFamily="2" charset="2"/>
              <a:buChar char="•"/>
            </a:pPr>
            <a:r>
              <a:rPr lang="en-US" sz="4400" dirty="0">
                <a:solidFill>
                  <a:srgbClr val="000000"/>
                </a:solidFill>
                <a:latin typeface="Poppins"/>
                <a:cs typeface="Poppins"/>
              </a:rPr>
              <a:t>Adapt  as we learn</a:t>
            </a:r>
          </a:p>
          <a:p>
            <a:pPr marL="1257300" lvl="1" indent="-571500" defTabSz="1371600">
              <a:spcBef>
                <a:spcPts val="533"/>
              </a:spcBef>
              <a:buSzPts val="2667"/>
              <a:buFont typeface="Wingdings" panose="05000000000000000000" pitchFamily="2" charset="2"/>
              <a:buChar char="§"/>
            </a:pPr>
            <a:r>
              <a:rPr lang="en-US" sz="3750" dirty="0">
                <a:solidFill>
                  <a:srgbClr val="000000"/>
                </a:solidFill>
                <a:latin typeface="Poppins"/>
                <a:cs typeface="Poppins"/>
              </a:rPr>
              <a:t> create space for reflection and review</a:t>
            </a:r>
          </a:p>
          <a:p>
            <a:pPr marL="1257300" lvl="1" indent="-571500" defTabSz="1371600">
              <a:spcBef>
                <a:spcPts val="533"/>
              </a:spcBef>
              <a:spcAft>
                <a:spcPts val="900"/>
              </a:spcAft>
              <a:buSzPts val="2667"/>
              <a:buFont typeface="Wingdings" panose="05000000000000000000" pitchFamily="2" charset="2"/>
              <a:buChar char="§"/>
            </a:pPr>
            <a:r>
              <a:rPr lang="en-US" sz="3750" dirty="0">
                <a:solidFill>
                  <a:srgbClr val="000000"/>
                </a:solidFill>
                <a:latin typeface="Poppins"/>
                <a:cs typeface="Poppins"/>
              </a:rPr>
              <a:t> allow flexibility in plans</a:t>
            </a:r>
          </a:p>
          <a:p>
            <a:pPr marL="514350" indent="-514350" defTabSz="1371600">
              <a:spcBef>
                <a:spcPts val="533"/>
              </a:spcBef>
              <a:spcAft>
                <a:spcPts val="900"/>
              </a:spcAft>
              <a:buSzPts val="2667"/>
              <a:buFont typeface="Wingdings" panose="05000000000000000000" pitchFamily="2" charset="2"/>
              <a:buChar char="ü"/>
            </a:pPr>
            <a:endParaRPr lang="en-US" sz="4400">
              <a:solidFill>
                <a:prstClr val="black"/>
              </a:solidFill>
              <a:latin typeface="Calibri" panose="020F0502020204030204"/>
            </a:endParaRPr>
          </a:p>
        </p:txBody>
      </p:sp>
      <p:pic>
        <p:nvPicPr>
          <p:cNvPr id="15" name="Picture 14">
            <a:extLst>
              <a:ext uri="{FF2B5EF4-FFF2-40B4-BE49-F238E27FC236}">
                <a16:creationId xmlns:a16="http://schemas.microsoft.com/office/drawing/2014/main" id="{7DC2124C-9F5C-4709-8C74-B6CAE49E41B3}"/>
              </a:ext>
            </a:extLst>
          </p:cNvPr>
          <p:cNvPicPr>
            <a:picLocks noChangeAspect="1"/>
          </p:cNvPicPr>
          <p:nvPr/>
        </p:nvPicPr>
        <p:blipFill>
          <a:blip r:embed="rId2"/>
          <a:stretch>
            <a:fillRect/>
          </a:stretch>
        </p:blipFill>
        <p:spPr>
          <a:xfrm>
            <a:off x="1059635" y="2747635"/>
            <a:ext cx="4117494" cy="5254226"/>
          </a:xfrm>
          <a:prstGeom prst="rect">
            <a:avLst/>
          </a:prstGeom>
        </p:spPr>
      </p:pic>
    </p:spTree>
    <p:extLst>
      <p:ext uri="{BB962C8B-B14F-4D97-AF65-F5344CB8AC3E}">
        <p14:creationId xmlns:p14="http://schemas.microsoft.com/office/powerpoint/2010/main" val="163966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diagram&#10;&#10;Description automatically generated">
            <a:extLst>
              <a:ext uri="{FF2B5EF4-FFF2-40B4-BE49-F238E27FC236}">
                <a16:creationId xmlns:a16="http://schemas.microsoft.com/office/drawing/2014/main" id="{8928773C-271C-48F5-9EB8-6D0430BC4B51}"/>
              </a:ext>
            </a:extLst>
          </p:cNvPr>
          <p:cNvPicPr>
            <a:picLocks noChangeAspect="1"/>
          </p:cNvPicPr>
          <p:nvPr/>
        </p:nvPicPr>
        <p:blipFill rotWithShape="1">
          <a:blip r:embed="rId2"/>
          <a:srcRect l="8606" t="28853" r="22418" b="24152"/>
          <a:stretch/>
        </p:blipFill>
        <p:spPr>
          <a:xfrm>
            <a:off x="990600" y="1409700"/>
            <a:ext cx="15762158" cy="6040755"/>
          </a:xfrm>
          <a:prstGeom prst="rect">
            <a:avLst/>
          </a:prstGeom>
        </p:spPr>
      </p:pic>
    </p:spTree>
    <p:extLst>
      <p:ext uri="{BB962C8B-B14F-4D97-AF65-F5344CB8AC3E}">
        <p14:creationId xmlns:p14="http://schemas.microsoft.com/office/powerpoint/2010/main" val="3196325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484E-EBFF-4FCA-A957-CF477C4D5A65}"/>
              </a:ext>
            </a:extLst>
          </p:cNvPr>
          <p:cNvSpPr>
            <a:spLocks noGrp="1"/>
          </p:cNvSpPr>
          <p:nvPr>
            <p:ph type="title"/>
          </p:nvPr>
        </p:nvSpPr>
        <p:spPr>
          <a:xfrm>
            <a:off x="4953000" y="4076700"/>
            <a:ext cx="12858749" cy="1166811"/>
          </a:xfrm>
        </p:spPr>
        <p:txBody>
          <a:bodyPr/>
          <a:lstStyle/>
          <a:p>
            <a:r>
              <a:rPr lang="en-US" sz="7000" b="1"/>
              <a:t>Guidance and Resources for Diagnosing Vaccine Demand Challenges</a:t>
            </a:r>
          </a:p>
        </p:txBody>
      </p:sp>
    </p:spTree>
    <p:extLst>
      <p:ext uri="{BB962C8B-B14F-4D97-AF65-F5344CB8AC3E}">
        <p14:creationId xmlns:p14="http://schemas.microsoft.com/office/powerpoint/2010/main" val="2443462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err="1"/>
              <a:t>Outline</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r>
              <a:rPr lang="fr-FR" err="1">
                <a:latin typeface="Poppins Light"/>
                <a:cs typeface="Poppins Light"/>
              </a:rPr>
              <a:t>Why</a:t>
            </a:r>
            <a:r>
              <a:rPr lang="fr-FR">
                <a:latin typeface="Poppins Light"/>
                <a:cs typeface="Poppins Light"/>
              </a:rPr>
              <a:t> are diagnostics important?</a:t>
            </a:r>
          </a:p>
          <a:p>
            <a:r>
              <a:rPr lang="fr-FR">
                <a:latin typeface="Poppins Light"/>
                <a:cs typeface="Poppins Light"/>
              </a:rPr>
              <a:t>The process for </a:t>
            </a:r>
            <a:r>
              <a:rPr lang="fr-FR" err="1">
                <a:latin typeface="Poppins Light"/>
                <a:cs typeface="Poppins Light"/>
              </a:rPr>
              <a:t>gathering</a:t>
            </a:r>
            <a:r>
              <a:rPr lang="fr-FR">
                <a:latin typeface="Poppins Light"/>
                <a:cs typeface="Poppins Light"/>
              </a:rPr>
              <a:t> </a:t>
            </a:r>
            <a:r>
              <a:rPr lang="fr-FR" err="1">
                <a:latin typeface="Poppins Light"/>
                <a:cs typeface="Poppins Light"/>
              </a:rPr>
              <a:t>community</a:t>
            </a:r>
            <a:r>
              <a:rPr lang="fr-FR">
                <a:latin typeface="Poppins Light"/>
                <a:cs typeface="Poppins Light"/>
              </a:rPr>
              <a:t> insights</a:t>
            </a:r>
          </a:p>
          <a:p>
            <a:r>
              <a:rPr lang="fr-FR">
                <a:latin typeface="Poppins Light"/>
                <a:cs typeface="Poppins Light"/>
              </a:rPr>
              <a:t>Guidance and </a:t>
            </a:r>
            <a:r>
              <a:rPr lang="fr-FR" err="1">
                <a:latin typeface="Poppins Light"/>
                <a:cs typeface="Poppins Light"/>
              </a:rPr>
              <a:t>resources</a:t>
            </a:r>
            <a:r>
              <a:rPr lang="fr-FR">
                <a:latin typeface="Poppins Light"/>
                <a:cs typeface="Poppins Light"/>
              </a:rPr>
              <a:t> for </a:t>
            </a:r>
            <a:r>
              <a:rPr lang="fr-FR" err="1">
                <a:latin typeface="Poppins Light"/>
                <a:cs typeface="Poppins Light"/>
              </a:rPr>
              <a:t>diagnosing</a:t>
            </a:r>
            <a:r>
              <a:rPr lang="fr-FR">
                <a:latin typeface="Poppins Light"/>
                <a:cs typeface="Poppins Light"/>
              </a:rPr>
              <a:t> vaccine </a:t>
            </a:r>
            <a:r>
              <a:rPr lang="fr-FR" err="1">
                <a:latin typeface="Poppins Light"/>
                <a:cs typeface="Poppins Light"/>
              </a:rPr>
              <a:t>demand</a:t>
            </a:r>
            <a:r>
              <a:rPr lang="fr-FR">
                <a:latin typeface="Poppins Light"/>
                <a:cs typeface="Poppins Light"/>
              </a:rPr>
              <a:t> challenges</a:t>
            </a:r>
          </a:p>
          <a:p>
            <a:r>
              <a:rPr lang="fr-FR">
                <a:latin typeface="Poppins Light"/>
                <a:cs typeface="Poppins Light"/>
              </a:rPr>
              <a:t>Group </a:t>
            </a:r>
            <a:r>
              <a:rPr lang="fr-FR" err="1">
                <a:latin typeface="Poppins Light"/>
                <a:cs typeface="Poppins Light"/>
              </a:rPr>
              <a:t>exercise</a:t>
            </a:r>
          </a:p>
          <a:p>
            <a:endParaRPr lang="fr-F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Tree>
    <p:extLst>
      <p:ext uri="{BB962C8B-B14F-4D97-AF65-F5344CB8AC3E}">
        <p14:creationId xmlns:p14="http://schemas.microsoft.com/office/powerpoint/2010/main" val="35158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1712AD8C-D2F9-434E-BAA0-F22A4F90CDC9}"/>
              </a:ext>
            </a:extLst>
          </p:cNvPr>
          <p:cNvSpPr txBox="1"/>
          <p:nvPr/>
        </p:nvSpPr>
        <p:spPr>
          <a:xfrm>
            <a:off x="4528533" y="558269"/>
            <a:ext cx="13100873" cy="1502719"/>
          </a:xfrm>
          <a:prstGeom prst="rect">
            <a:avLst/>
          </a:prstGeom>
        </p:spPr>
        <p:txBody>
          <a:bodyPr wrap="square" lIns="0" tIns="0" rIns="0" bIns="0" rtlCol="0" anchor="t">
            <a:spAutoFit/>
          </a:bodyPr>
          <a:lstStyle/>
          <a:p>
            <a:pPr defTabSz="1371600">
              <a:lnSpc>
                <a:spcPct val="90000"/>
              </a:lnSpc>
              <a:spcBef>
                <a:spcPct val="0"/>
              </a:spcBef>
            </a:pPr>
            <a:r>
              <a:rPr lang="en-US" sz="5400" b="1" dirty="0">
                <a:latin typeface="Poppins"/>
                <a:cs typeface="Poppins"/>
              </a:rPr>
              <a:t>Rapid Community Assessments (RCA)</a:t>
            </a:r>
          </a:p>
        </p:txBody>
      </p:sp>
      <p:pic>
        <p:nvPicPr>
          <p:cNvPr id="3" name="Picture 2">
            <a:extLst>
              <a:ext uri="{FF2B5EF4-FFF2-40B4-BE49-F238E27FC236}">
                <a16:creationId xmlns:a16="http://schemas.microsoft.com/office/drawing/2014/main" id="{B6BADF4A-5DD0-4094-935F-40CBFF2E6F51}"/>
              </a:ext>
            </a:extLst>
          </p:cNvPr>
          <p:cNvPicPr>
            <a:picLocks noChangeAspect="1"/>
          </p:cNvPicPr>
          <p:nvPr/>
        </p:nvPicPr>
        <p:blipFill>
          <a:blip r:embed="rId2"/>
          <a:srcRect/>
          <a:stretch>
            <a:fillRect/>
          </a:stretch>
        </p:blipFill>
        <p:spPr>
          <a:xfrm rot="1052762">
            <a:off x="4635614" y="3671926"/>
            <a:ext cx="3958362" cy="515215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BDBACA6-3C03-47E8-BDD1-5B861BB12880}"/>
              </a:ext>
            </a:extLst>
          </p:cNvPr>
          <p:cNvPicPr>
            <a:picLocks noChangeAspect="1"/>
          </p:cNvPicPr>
          <p:nvPr/>
        </p:nvPicPr>
        <p:blipFill>
          <a:blip r:embed="rId3"/>
          <a:srcRect/>
          <a:stretch>
            <a:fillRect/>
          </a:stretch>
        </p:blipFill>
        <p:spPr>
          <a:xfrm rot="490616">
            <a:off x="3846065" y="3523444"/>
            <a:ext cx="4036349" cy="523289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704E364-6A97-453B-926D-573A20E80C57}"/>
              </a:ext>
            </a:extLst>
          </p:cNvPr>
          <p:cNvPicPr>
            <a:picLocks noChangeAspect="1"/>
          </p:cNvPicPr>
          <p:nvPr/>
        </p:nvPicPr>
        <p:blipFill>
          <a:blip r:embed="rId4"/>
          <a:srcRect/>
          <a:stretch>
            <a:fillRect/>
          </a:stretch>
        </p:blipFill>
        <p:spPr>
          <a:xfrm>
            <a:off x="2680498" y="3591187"/>
            <a:ext cx="4096772" cy="531363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0A22E09-72C6-4F3C-B37F-30F0C02CCCC8}"/>
              </a:ext>
            </a:extLst>
          </p:cNvPr>
          <p:cNvPicPr>
            <a:picLocks noChangeAspect="1"/>
          </p:cNvPicPr>
          <p:nvPr/>
        </p:nvPicPr>
        <p:blipFill>
          <a:blip r:embed="rId5"/>
          <a:srcRect/>
          <a:stretch>
            <a:fillRect/>
          </a:stretch>
        </p:blipFill>
        <p:spPr>
          <a:xfrm rot="-390386">
            <a:off x="1764926" y="3876539"/>
            <a:ext cx="3958941" cy="515215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266F2BB-A705-451E-8043-0DB596D132E8}"/>
              </a:ext>
            </a:extLst>
          </p:cNvPr>
          <p:cNvPicPr>
            <a:picLocks noChangeAspect="1"/>
          </p:cNvPicPr>
          <p:nvPr/>
        </p:nvPicPr>
        <p:blipFill>
          <a:blip r:embed="rId6"/>
          <a:srcRect/>
          <a:stretch>
            <a:fillRect/>
          </a:stretch>
        </p:blipFill>
        <p:spPr>
          <a:xfrm rot="-826766">
            <a:off x="839716" y="4003142"/>
            <a:ext cx="4101182" cy="5313635"/>
          </a:xfrm>
          <a:prstGeom prst="rect">
            <a:avLst/>
          </a:prstGeom>
          <a:ln>
            <a:noFill/>
          </a:ln>
          <a:effectLst>
            <a:outerShdw blurRad="292100" dist="139700" dir="2700000" algn="tl" rotWithShape="0">
              <a:srgbClr val="333333">
                <a:alpha val="65000"/>
              </a:srgbClr>
            </a:outerShdw>
          </a:effectLst>
        </p:spPr>
      </p:pic>
      <p:pic>
        <p:nvPicPr>
          <p:cNvPr id="9" name="Picture 8" descr="Logo&#10;&#10;Description automatically generated">
            <a:extLst>
              <a:ext uri="{FF2B5EF4-FFF2-40B4-BE49-F238E27FC236}">
                <a16:creationId xmlns:a16="http://schemas.microsoft.com/office/drawing/2014/main" id="{39D3A387-FE72-4DE1-88F5-5C48C43CA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737" y="686219"/>
            <a:ext cx="2895377" cy="2081052"/>
          </a:xfrm>
          <a:prstGeom prst="rect">
            <a:avLst/>
          </a:prstGeom>
        </p:spPr>
      </p:pic>
      <p:sp>
        <p:nvSpPr>
          <p:cNvPr id="8" name="TextBox 7">
            <a:extLst>
              <a:ext uri="{FF2B5EF4-FFF2-40B4-BE49-F238E27FC236}">
                <a16:creationId xmlns:a16="http://schemas.microsoft.com/office/drawing/2014/main" id="{B3FC14D4-3F19-420E-AB71-370803C42941}"/>
              </a:ext>
            </a:extLst>
          </p:cNvPr>
          <p:cNvSpPr txBox="1"/>
          <p:nvPr/>
        </p:nvSpPr>
        <p:spPr>
          <a:xfrm>
            <a:off x="9332026" y="2163991"/>
            <a:ext cx="8286935" cy="7621830"/>
          </a:xfrm>
          <a:prstGeom prst="rect">
            <a:avLst/>
          </a:prstGeom>
          <a:noFill/>
        </p:spPr>
        <p:txBody>
          <a:bodyPr wrap="square" lIns="91440" tIns="45720" rIns="91440" bIns="45720" rtlCol="0" anchor="t">
            <a:spAutoFit/>
          </a:bodyPr>
          <a:lstStyle/>
          <a:p>
            <a:pPr marL="285750" indent="-285750" defTabSz="1371600">
              <a:lnSpc>
                <a:spcPct val="114999"/>
              </a:lnSpc>
              <a:spcAft>
                <a:spcPts val="600"/>
              </a:spcAft>
              <a:buFont typeface="Arial" panose="020B0604020202020204" pitchFamily="34" charset="0"/>
              <a:buChar char="•"/>
            </a:pPr>
            <a:r>
              <a:rPr lang="en-US" sz="2800" dirty="0">
                <a:latin typeface="Poppins"/>
                <a:cs typeface="Poppins"/>
              </a:rPr>
              <a:t>Process for better understanding and addressing community needs around COVID-19 vaccination in </a:t>
            </a:r>
            <a:r>
              <a:rPr lang="en-US" sz="2800" b="1" dirty="0">
                <a:latin typeface="Poppins"/>
                <a:cs typeface="Poppins"/>
              </a:rPr>
              <a:t>as little as 3 weeks</a:t>
            </a:r>
            <a:endParaRPr lang="en-US" sz="2800" dirty="0">
              <a:latin typeface="Poppins"/>
              <a:cs typeface="Poppins"/>
            </a:endParaRPr>
          </a:p>
          <a:p>
            <a:pPr marL="285750" indent="-285750" defTabSz="1371600">
              <a:lnSpc>
                <a:spcPct val="114999"/>
              </a:lnSpc>
              <a:spcAft>
                <a:spcPts val="600"/>
              </a:spcAft>
              <a:buFont typeface="Arial" panose="020B0604020202020204" pitchFamily="34" charset="0"/>
              <a:buChar char="•"/>
            </a:pPr>
            <a:r>
              <a:rPr lang="en-US" sz="2800" dirty="0">
                <a:latin typeface="Poppins"/>
                <a:cs typeface="Poppins"/>
              </a:rPr>
              <a:t>Includes step-by-step guidance and tools:</a:t>
            </a:r>
          </a:p>
          <a:p>
            <a:pPr marL="914400" lvl="1" indent="-457200" defTabSz="1371600">
              <a:lnSpc>
                <a:spcPct val="114999"/>
              </a:lnSpc>
              <a:spcAft>
                <a:spcPts val="600"/>
              </a:spcAft>
              <a:buFont typeface="Wingdings" panose="020B0604020202020204" pitchFamily="34" charset="0"/>
              <a:buChar char="§"/>
            </a:pPr>
            <a:r>
              <a:rPr lang="en-US" sz="2800" dirty="0">
                <a:latin typeface="Poppins"/>
                <a:cs typeface="Poppins"/>
              </a:rPr>
              <a:t>COVID-19 vaccine rollout learning template</a:t>
            </a:r>
          </a:p>
          <a:p>
            <a:pPr marL="914400" lvl="1" indent="-457200" defTabSz="1371600">
              <a:lnSpc>
                <a:spcPct val="114999"/>
              </a:lnSpc>
              <a:spcAft>
                <a:spcPts val="600"/>
              </a:spcAft>
              <a:buFont typeface="Wingdings" panose="020B0604020202020204" pitchFamily="34" charset="0"/>
              <a:buChar char="§"/>
            </a:pPr>
            <a:r>
              <a:rPr lang="en-US" sz="2800" dirty="0">
                <a:latin typeface="Poppins"/>
                <a:cs typeface="Poppins"/>
              </a:rPr>
              <a:t>Key informant interview &amp; listening session guide</a:t>
            </a:r>
          </a:p>
          <a:p>
            <a:pPr marL="914400" lvl="1" indent="-457200" defTabSz="1371600">
              <a:lnSpc>
                <a:spcPct val="114999"/>
              </a:lnSpc>
              <a:spcAft>
                <a:spcPts val="600"/>
              </a:spcAft>
              <a:buFont typeface="Wingdings" panose="020B0604020202020204" pitchFamily="34" charset="0"/>
              <a:buChar char="§"/>
            </a:pPr>
            <a:r>
              <a:rPr lang="en-US" sz="2800" dirty="0">
                <a:latin typeface="Poppins"/>
                <a:cs typeface="Poppins"/>
              </a:rPr>
              <a:t>Observation form</a:t>
            </a:r>
          </a:p>
          <a:p>
            <a:pPr marL="914400" lvl="1" indent="-457200" defTabSz="1371600">
              <a:lnSpc>
                <a:spcPct val="114999"/>
              </a:lnSpc>
              <a:spcAft>
                <a:spcPts val="600"/>
              </a:spcAft>
              <a:buFont typeface="Wingdings" panose="020B0604020202020204" pitchFamily="34" charset="0"/>
              <a:buChar char="§"/>
            </a:pPr>
            <a:r>
              <a:rPr lang="en-US" sz="2800" dirty="0">
                <a:latin typeface="Poppins"/>
                <a:cs typeface="Poppins"/>
              </a:rPr>
              <a:t>Survey question bank</a:t>
            </a:r>
          </a:p>
          <a:p>
            <a:pPr marL="914400" lvl="1" indent="-457200" defTabSz="1371600">
              <a:lnSpc>
                <a:spcPct val="114999"/>
              </a:lnSpc>
              <a:spcAft>
                <a:spcPts val="600"/>
              </a:spcAft>
              <a:buFont typeface="Wingdings" panose="020B0604020202020204" pitchFamily="34" charset="0"/>
              <a:buChar char="§"/>
            </a:pPr>
            <a:r>
              <a:rPr lang="en-US" sz="2800" dirty="0">
                <a:latin typeface="Poppins"/>
                <a:cs typeface="Poppins"/>
              </a:rPr>
              <a:t>Social listening/traditional media monitoring tool</a:t>
            </a:r>
          </a:p>
          <a:p>
            <a:pPr marL="914400" lvl="1" indent="-457200" defTabSz="1371600">
              <a:lnSpc>
                <a:spcPct val="114999"/>
              </a:lnSpc>
              <a:spcAft>
                <a:spcPts val="600"/>
              </a:spcAft>
              <a:buFont typeface="Wingdings" panose="020B0604020202020204" pitchFamily="34" charset="0"/>
              <a:buChar char="§"/>
            </a:pPr>
            <a:r>
              <a:rPr lang="en-US" sz="2800" dirty="0">
                <a:latin typeface="Poppins"/>
                <a:cs typeface="Poppins"/>
              </a:rPr>
              <a:t>Data synthesis tool</a:t>
            </a:r>
          </a:p>
          <a:p>
            <a:pPr marL="742950" lvl="1" indent="-285750" defTabSz="1371600">
              <a:lnSpc>
                <a:spcPct val="114999"/>
              </a:lnSpc>
              <a:spcAft>
                <a:spcPts val="600"/>
              </a:spcAft>
              <a:buFont typeface="Arial" panose="020B0604020202020204" pitchFamily="34" charset="0"/>
              <a:buChar char="•"/>
            </a:pPr>
            <a:endParaRPr lang="en-US" sz="2800" dirty="0">
              <a:latin typeface="Poppins"/>
              <a:cs typeface="Poppins"/>
            </a:endParaRPr>
          </a:p>
        </p:txBody>
      </p:sp>
    </p:spTree>
    <p:extLst>
      <p:ext uri="{BB962C8B-B14F-4D97-AF65-F5344CB8AC3E}">
        <p14:creationId xmlns:p14="http://schemas.microsoft.com/office/powerpoint/2010/main" val="627161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DAEE6F2E-3552-474C-A581-D35E601C87DD}"/>
              </a:ext>
            </a:extLst>
          </p:cNvPr>
          <p:cNvSpPr txBox="1"/>
          <p:nvPr/>
        </p:nvSpPr>
        <p:spPr>
          <a:xfrm>
            <a:off x="8809038" y="858570"/>
            <a:ext cx="6561657" cy="1169936"/>
          </a:xfrm>
          <a:prstGeom prst="rect">
            <a:avLst/>
          </a:prstGeom>
        </p:spPr>
        <p:txBody>
          <a:bodyPr wrap="square" lIns="0" tIns="0" rIns="0" bIns="0" rtlCol="0" anchor="t">
            <a:spAutoFit/>
          </a:bodyPr>
          <a:lstStyle/>
          <a:p>
            <a:pPr algn="ctr" defTabSz="1371600">
              <a:lnSpc>
                <a:spcPts val="9660"/>
              </a:lnSpc>
            </a:pPr>
            <a:r>
              <a:rPr lang="en-US" sz="6600" b="1" dirty="0">
                <a:latin typeface="Poppins"/>
                <a:cs typeface="Poppins"/>
              </a:rPr>
              <a:t>HCD-TIP</a:t>
            </a:r>
          </a:p>
        </p:txBody>
      </p:sp>
      <p:pic>
        <p:nvPicPr>
          <p:cNvPr id="9" name="Picture 8">
            <a:extLst>
              <a:ext uri="{FF2B5EF4-FFF2-40B4-BE49-F238E27FC236}">
                <a16:creationId xmlns:a16="http://schemas.microsoft.com/office/drawing/2014/main" id="{767FF704-93C2-47BC-B3F7-D593B3D74F33}"/>
              </a:ext>
            </a:extLst>
          </p:cNvPr>
          <p:cNvPicPr>
            <a:picLocks noChangeAspect="1"/>
          </p:cNvPicPr>
          <p:nvPr/>
        </p:nvPicPr>
        <p:blipFill>
          <a:blip r:embed="rId3"/>
          <a:stretch>
            <a:fillRect/>
          </a:stretch>
        </p:blipFill>
        <p:spPr>
          <a:xfrm rot="21188677">
            <a:off x="1444988" y="1948824"/>
            <a:ext cx="5330837" cy="747869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1C30C59-22DF-41C8-9C92-601E04843044}"/>
              </a:ext>
            </a:extLst>
          </p:cNvPr>
          <p:cNvPicPr>
            <a:picLocks noChangeAspect="1"/>
          </p:cNvPicPr>
          <p:nvPr/>
        </p:nvPicPr>
        <p:blipFill>
          <a:blip r:embed="rId4"/>
          <a:stretch>
            <a:fillRect/>
          </a:stretch>
        </p:blipFill>
        <p:spPr>
          <a:xfrm>
            <a:off x="318399" y="568059"/>
            <a:ext cx="3876675" cy="581025"/>
          </a:xfrm>
          <a:prstGeom prst="rect">
            <a:avLst/>
          </a:prstGeom>
        </p:spPr>
      </p:pic>
      <p:pic>
        <p:nvPicPr>
          <p:cNvPr id="13" name="Picture 12">
            <a:extLst>
              <a:ext uri="{FF2B5EF4-FFF2-40B4-BE49-F238E27FC236}">
                <a16:creationId xmlns:a16="http://schemas.microsoft.com/office/drawing/2014/main" id="{B1385FF5-6671-4463-A7AC-A77ED89550AC}"/>
              </a:ext>
            </a:extLst>
          </p:cNvPr>
          <p:cNvPicPr>
            <a:picLocks noChangeAspect="1"/>
          </p:cNvPicPr>
          <p:nvPr/>
        </p:nvPicPr>
        <p:blipFill>
          <a:blip r:embed="rId5"/>
          <a:stretch>
            <a:fillRect/>
          </a:stretch>
        </p:blipFill>
        <p:spPr>
          <a:xfrm>
            <a:off x="4384674" y="263259"/>
            <a:ext cx="2684481" cy="1139985"/>
          </a:xfrm>
          <a:prstGeom prst="rect">
            <a:avLst/>
          </a:prstGeom>
        </p:spPr>
      </p:pic>
      <p:sp>
        <p:nvSpPr>
          <p:cNvPr id="6" name="TextBox 5">
            <a:extLst>
              <a:ext uri="{FF2B5EF4-FFF2-40B4-BE49-F238E27FC236}">
                <a16:creationId xmlns:a16="http://schemas.microsoft.com/office/drawing/2014/main" id="{208C35C2-359E-4BC9-9E06-30D88EE1CAC2}"/>
              </a:ext>
            </a:extLst>
          </p:cNvPr>
          <p:cNvSpPr txBox="1"/>
          <p:nvPr/>
        </p:nvSpPr>
        <p:spPr>
          <a:xfrm>
            <a:off x="7484449" y="2218768"/>
            <a:ext cx="9780065" cy="7399974"/>
          </a:xfrm>
          <a:prstGeom prst="rect">
            <a:avLst/>
          </a:prstGeom>
          <a:noFill/>
        </p:spPr>
        <p:txBody>
          <a:bodyPr wrap="square" lIns="91440" tIns="45720" rIns="91440" bIns="45720" rtlCol="0" anchor="t">
            <a:spAutoFit/>
          </a:bodyPr>
          <a:lstStyle/>
          <a:p>
            <a:pPr marL="428625" indent="-428625" defTabSz="1371600">
              <a:lnSpc>
                <a:spcPct val="114999"/>
              </a:lnSpc>
              <a:spcAft>
                <a:spcPts val="600"/>
              </a:spcAft>
              <a:buFont typeface="Arial" panose="020B0604020202020204" pitchFamily="34" charset="0"/>
              <a:buChar char="•"/>
            </a:pPr>
            <a:r>
              <a:rPr lang="en-US" sz="3200" dirty="0">
                <a:latin typeface="Poppins"/>
                <a:cs typeface="Poppins"/>
              </a:rPr>
              <a:t>Intended to support </a:t>
            </a:r>
            <a:r>
              <a:rPr lang="en-US" sz="3200" b="1" dirty="0">
                <a:latin typeface="Poppins"/>
                <a:cs typeface="Poppins"/>
              </a:rPr>
              <a:t>human-centered and tailored </a:t>
            </a:r>
            <a:r>
              <a:rPr lang="en-US" sz="3200" dirty="0">
                <a:latin typeface="Poppins"/>
                <a:cs typeface="Poppins"/>
              </a:rPr>
              <a:t>strategies to reach under-vaccinated communities</a:t>
            </a:r>
            <a:endParaRPr lang="en-US"/>
          </a:p>
          <a:p>
            <a:pPr marL="428625" indent="-428625" defTabSz="1371600">
              <a:lnSpc>
                <a:spcPct val="114999"/>
              </a:lnSpc>
              <a:spcAft>
                <a:spcPts val="600"/>
              </a:spcAft>
              <a:buFont typeface="Arial" panose="020B0604020202020204" pitchFamily="34" charset="0"/>
              <a:buChar char="•"/>
            </a:pPr>
            <a:r>
              <a:rPr lang="en-US" sz="3200" dirty="0">
                <a:latin typeface="Poppins"/>
                <a:cs typeface="Poppins"/>
              </a:rPr>
              <a:t>Can be used as part of microplanning, or to support better workflows for health workers</a:t>
            </a:r>
          </a:p>
          <a:p>
            <a:pPr marL="428625" indent="-428625" defTabSz="1371600">
              <a:lnSpc>
                <a:spcPct val="114999"/>
              </a:lnSpc>
              <a:spcAft>
                <a:spcPts val="600"/>
              </a:spcAft>
              <a:buFont typeface="Arial" panose="020B0604020202020204" pitchFamily="34" charset="0"/>
              <a:buChar char="•"/>
            </a:pPr>
            <a:r>
              <a:rPr lang="en-US" sz="3200" dirty="0">
                <a:latin typeface="Poppins"/>
                <a:cs typeface="Poppins"/>
              </a:rPr>
              <a:t>Designed to be:</a:t>
            </a:r>
          </a:p>
          <a:p>
            <a:pPr marL="885825" lvl="1" indent="-428625" defTabSz="1371600">
              <a:lnSpc>
                <a:spcPct val="114999"/>
              </a:lnSpc>
              <a:spcAft>
                <a:spcPts val="600"/>
              </a:spcAft>
              <a:buFont typeface="Arial" panose="020B0604020202020204" pitchFamily="34" charset="0"/>
              <a:buChar char="•"/>
            </a:pPr>
            <a:r>
              <a:rPr lang="en-US" sz="3200" dirty="0">
                <a:latin typeface="Poppins"/>
                <a:cs typeface="Poppins"/>
              </a:rPr>
              <a:t>People and  community focused</a:t>
            </a:r>
          </a:p>
          <a:p>
            <a:pPr marL="885825" lvl="1" indent="-428625" defTabSz="1371600">
              <a:lnSpc>
                <a:spcPct val="114999"/>
              </a:lnSpc>
              <a:spcAft>
                <a:spcPts val="600"/>
              </a:spcAft>
              <a:buFont typeface="Arial" panose="020B0604020202020204" pitchFamily="34" charset="0"/>
              <a:buChar char="•"/>
            </a:pPr>
            <a:r>
              <a:rPr lang="en-US" sz="3200" dirty="0">
                <a:latin typeface="Poppins"/>
                <a:cs typeface="Poppins"/>
              </a:rPr>
              <a:t>Broadly applicable</a:t>
            </a:r>
          </a:p>
          <a:p>
            <a:pPr marL="885825" lvl="1" indent="-428625" defTabSz="1371600">
              <a:lnSpc>
                <a:spcPct val="114999"/>
              </a:lnSpc>
              <a:spcAft>
                <a:spcPts val="600"/>
              </a:spcAft>
              <a:buFont typeface="Arial" panose="020B0604020202020204" pitchFamily="34" charset="0"/>
              <a:buChar char="•"/>
            </a:pPr>
            <a:r>
              <a:rPr lang="en-US" sz="3200" dirty="0">
                <a:latin typeface="Poppins"/>
                <a:cs typeface="Poppins"/>
              </a:rPr>
              <a:t>Adaptable to new situations</a:t>
            </a:r>
          </a:p>
          <a:p>
            <a:pPr marL="885825" lvl="1" indent="-428625" defTabSz="1371600">
              <a:lnSpc>
                <a:spcPct val="114999"/>
              </a:lnSpc>
              <a:spcAft>
                <a:spcPts val="600"/>
              </a:spcAft>
              <a:buFont typeface="Arial" panose="020B0604020202020204" pitchFamily="34" charset="0"/>
              <a:buChar char="•"/>
            </a:pPr>
            <a:r>
              <a:rPr lang="en-US" sz="3200" dirty="0">
                <a:latin typeface="Poppins"/>
                <a:cs typeface="Poppins"/>
              </a:rPr>
              <a:t>Easy to use</a:t>
            </a:r>
          </a:p>
          <a:p>
            <a:pPr marL="885825" lvl="1" indent="-428625" defTabSz="1371600">
              <a:lnSpc>
                <a:spcPct val="114999"/>
              </a:lnSpc>
              <a:spcAft>
                <a:spcPts val="600"/>
              </a:spcAft>
              <a:buFont typeface="Arial" panose="020B0604020202020204" pitchFamily="34" charset="0"/>
              <a:buChar char="•"/>
            </a:pPr>
            <a:r>
              <a:rPr lang="en-US" sz="3200" dirty="0">
                <a:latin typeface="Poppins"/>
                <a:cs typeface="Poppins"/>
              </a:rPr>
              <a:t>Usable at the community &amp; health facility level</a:t>
            </a:r>
          </a:p>
        </p:txBody>
      </p:sp>
    </p:spTree>
    <p:extLst>
      <p:ext uri="{BB962C8B-B14F-4D97-AF65-F5344CB8AC3E}">
        <p14:creationId xmlns:p14="http://schemas.microsoft.com/office/powerpoint/2010/main" val="3719636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20C8F6-D51C-4DD5-A553-04107CD18736}"/>
              </a:ext>
            </a:extLst>
          </p:cNvPr>
          <p:cNvPicPr>
            <a:picLocks noChangeAspect="1"/>
          </p:cNvPicPr>
          <p:nvPr/>
        </p:nvPicPr>
        <p:blipFill rotWithShape="1">
          <a:blip r:embed="rId3"/>
          <a:srcRect l="2415" r="3247" b="1555"/>
          <a:stretch/>
        </p:blipFill>
        <p:spPr>
          <a:xfrm rot="21156882">
            <a:off x="1529273" y="1690002"/>
            <a:ext cx="5331600" cy="7785509"/>
          </a:xfrm>
          <a:prstGeom prst="rect">
            <a:avLst/>
          </a:prstGeom>
          <a:ln>
            <a:noFill/>
          </a:ln>
          <a:effectLst>
            <a:outerShdw blurRad="292100" dist="139700" dir="2700000" algn="tl" rotWithShape="0">
              <a:srgbClr val="333333">
                <a:alpha val="65000"/>
              </a:srgbClr>
            </a:outerShdw>
          </a:effectLst>
        </p:spPr>
      </p:pic>
      <p:sp>
        <p:nvSpPr>
          <p:cNvPr id="2" name="TextBox 8">
            <a:extLst>
              <a:ext uri="{FF2B5EF4-FFF2-40B4-BE49-F238E27FC236}">
                <a16:creationId xmlns:a16="http://schemas.microsoft.com/office/drawing/2014/main" id="{DAEE6F2E-3552-474C-A581-D35E601C87DD}"/>
              </a:ext>
            </a:extLst>
          </p:cNvPr>
          <p:cNvSpPr txBox="1"/>
          <p:nvPr/>
        </p:nvSpPr>
        <p:spPr>
          <a:xfrm>
            <a:off x="8809038" y="858570"/>
            <a:ext cx="6561657" cy="1180708"/>
          </a:xfrm>
          <a:prstGeom prst="rect">
            <a:avLst/>
          </a:prstGeom>
        </p:spPr>
        <p:txBody>
          <a:bodyPr wrap="square" lIns="0" tIns="0" rIns="0" bIns="0" rtlCol="0" anchor="t">
            <a:spAutoFit/>
          </a:bodyPr>
          <a:lstStyle/>
          <a:p>
            <a:pPr algn="ctr" defTabSz="1371600">
              <a:lnSpc>
                <a:spcPts val="9660"/>
              </a:lnSpc>
            </a:pPr>
            <a:r>
              <a:rPr lang="en-US" sz="6900" dirty="0" err="1">
                <a:solidFill>
                  <a:srgbClr val="000000"/>
                </a:solidFill>
                <a:latin typeface="Poppins"/>
                <a:cs typeface="Poppins"/>
              </a:rPr>
              <a:t>BeSD</a:t>
            </a:r>
            <a:endParaRPr lang="en-US" sz="6900">
              <a:solidFill>
                <a:srgbClr val="000000"/>
              </a:solidFill>
              <a:latin typeface="Poppins"/>
              <a:cs typeface="Poppins"/>
            </a:endParaRPr>
          </a:p>
        </p:txBody>
      </p:sp>
      <p:pic>
        <p:nvPicPr>
          <p:cNvPr id="11" name="Picture 10">
            <a:extLst>
              <a:ext uri="{FF2B5EF4-FFF2-40B4-BE49-F238E27FC236}">
                <a16:creationId xmlns:a16="http://schemas.microsoft.com/office/drawing/2014/main" id="{C1C30C59-22DF-41C8-9C92-601E04843044}"/>
              </a:ext>
            </a:extLst>
          </p:cNvPr>
          <p:cNvPicPr>
            <a:picLocks noChangeAspect="1"/>
          </p:cNvPicPr>
          <p:nvPr/>
        </p:nvPicPr>
        <p:blipFill>
          <a:blip r:embed="rId4"/>
          <a:stretch>
            <a:fillRect/>
          </a:stretch>
        </p:blipFill>
        <p:spPr>
          <a:xfrm>
            <a:off x="318399" y="568059"/>
            <a:ext cx="3876675" cy="581025"/>
          </a:xfrm>
          <a:prstGeom prst="rect">
            <a:avLst/>
          </a:prstGeom>
        </p:spPr>
      </p:pic>
      <p:pic>
        <p:nvPicPr>
          <p:cNvPr id="13" name="Picture 12">
            <a:extLst>
              <a:ext uri="{FF2B5EF4-FFF2-40B4-BE49-F238E27FC236}">
                <a16:creationId xmlns:a16="http://schemas.microsoft.com/office/drawing/2014/main" id="{B1385FF5-6671-4463-A7AC-A77ED89550AC}"/>
              </a:ext>
            </a:extLst>
          </p:cNvPr>
          <p:cNvPicPr>
            <a:picLocks noChangeAspect="1"/>
          </p:cNvPicPr>
          <p:nvPr/>
        </p:nvPicPr>
        <p:blipFill>
          <a:blip r:embed="rId5"/>
          <a:stretch>
            <a:fillRect/>
          </a:stretch>
        </p:blipFill>
        <p:spPr>
          <a:xfrm>
            <a:off x="4384674" y="263259"/>
            <a:ext cx="2684481" cy="1139985"/>
          </a:xfrm>
          <a:prstGeom prst="rect">
            <a:avLst/>
          </a:prstGeom>
        </p:spPr>
      </p:pic>
      <p:sp>
        <p:nvSpPr>
          <p:cNvPr id="6" name="TextBox 5">
            <a:extLst>
              <a:ext uri="{FF2B5EF4-FFF2-40B4-BE49-F238E27FC236}">
                <a16:creationId xmlns:a16="http://schemas.microsoft.com/office/drawing/2014/main" id="{208C35C2-359E-4BC9-9E06-30D88EE1CAC2}"/>
              </a:ext>
            </a:extLst>
          </p:cNvPr>
          <p:cNvSpPr txBox="1"/>
          <p:nvPr/>
        </p:nvSpPr>
        <p:spPr>
          <a:xfrm>
            <a:off x="7006993" y="2233238"/>
            <a:ext cx="10170710" cy="6180923"/>
          </a:xfrm>
          <a:prstGeom prst="rect">
            <a:avLst/>
          </a:prstGeom>
          <a:noFill/>
        </p:spPr>
        <p:txBody>
          <a:bodyPr wrap="square" lIns="91440" tIns="45720" rIns="91440" bIns="45720" rtlCol="0" anchor="t">
            <a:spAutoFit/>
          </a:bodyPr>
          <a:lstStyle/>
          <a:p>
            <a:pPr marL="428625" indent="-428625" defTabSz="1371600">
              <a:lnSpc>
                <a:spcPct val="114999"/>
              </a:lnSpc>
              <a:spcAft>
                <a:spcPts val="600"/>
              </a:spcAft>
              <a:buFont typeface="Arial" panose="020B0604020202020204" pitchFamily="34" charset="0"/>
              <a:buChar char="•"/>
            </a:pPr>
            <a:r>
              <a:rPr lang="en-US" sz="3600" dirty="0">
                <a:latin typeface="Poppins"/>
                <a:cs typeface="Poppins"/>
              </a:rPr>
              <a:t>Tools and guidance for measuring the drivers of demand</a:t>
            </a:r>
            <a:endParaRPr lang="en-US"/>
          </a:p>
          <a:p>
            <a:pPr marL="428625" indent="-428625" defTabSz="1371600">
              <a:lnSpc>
                <a:spcPct val="114999"/>
              </a:lnSpc>
              <a:spcAft>
                <a:spcPts val="600"/>
              </a:spcAft>
              <a:buFont typeface="Arial" panose="020B0604020202020204" pitchFamily="34" charset="0"/>
              <a:buChar char="•"/>
            </a:pPr>
            <a:r>
              <a:rPr lang="en-US" sz="3600" dirty="0">
                <a:latin typeface="Poppins"/>
                <a:cs typeface="Poppins"/>
              </a:rPr>
              <a:t>Includes:</a:t>
            </a:r>
          </a:p>
          <a:p>
            <a:pPr marL="1028700" lvl="1" indent="-571500" defTabSz="1371600">
              <a:lnSpc>
                <a:spcPct val="114999"/>
              </a:lnSpc>
              <a:spcAft>
                <a:spcPts val="600"/>
              </a:spcAft>
              <a:buFont typeface="Wingdings" panose="020B0604020202020204" pitchFamily="34" charset="0"/>
              <a:buChar char="§"/>
            </a:pPr>
            <a:r>
              <a:rPr lang="en-US" sz="3600" dirty="0" err="1">
                <a:latin typeface="Poppins"/>
                <a:cs typeface="Poppins"/>
              </a:rPr>
              <a:t>Behavioural</a:t>
            </a:r>
            <a:r>
              <a:rPr lang="en-US" sz="3600" dirty="0">
                <a:latin typeface="Poppins"/>
                <a:cs typeface="Poppins"/>
              </a:rPr>
              <a:t> framework for what drives uptake</a:t>
            </a:r>
          </a:p>
          <a:p>
            <a:pPr marL="1028700" lvl="1" indent="-571500" defTabSz="1371600">
              <a:lnSpc>
                <a:spcPct val="114999"/>
              </a:lnSpc>
              <a:spcAft>
                <a:spcPts val="600"/>
              </a:spcAft>
              <a:buFont typeface="Wingdings" panose="020B0604020202020204" pitchFamily="34" charset="0"/>
              <a:buChar char="§"/>
            </a:pPr>
            <a:r>
              <a:rPr lang="en-US" sz="3600" dirty="0">
                <a:latin typeface="Poppins"/>
                <a:cs typeface="Poppins"/>
              </a:rPr>
              <a:t>Ready-to-use surveys</a:t>
            </a:r>
          </a:p>
          <a:p>
            <a:pPr marL="1028700" lvl="1" indent="-571500" defTabSz="1371600">
              <a:lnSpc>
                <a:spcPct val="114999"/>
              </a:lnSpc>
              <a:spcAft>
                <a:spcPts val="600"/>
              </a:spcAft>
              <a:buFont typeface="Wingdings" panose="020B0604020202020204" pitchFamily="34" charset="0"/>
              <a:buChar char="§"/>
            </a:pPr>
            <a:r>
              <a:rPr lang="en-US" sz="3600" dirty="0">
                <a:latin typeface="Poppins"/>
                <a:cs typeface="Poppins"/>
              </a:rPr>
              <a:t>Adaptable qualitative interview guides</a:t>
            </a:r>
          </a:p>
          <a:p>
            <a:pPr marL="1028700" lvl="1" indent="-571500" defTabSz="1371600">
              <a:lnSpc>
                <a:spcPct val="114999"/>
              </a:lnSpc>
              <a:spcAft>
                <a:spcPts val="600"/>
              </a:spcAft>
              <a:buFont typeface="Wingdings" panose="020B0604020202020204" pitchFamily="34" charset="0"/>
              <a:buChar char="§"/>
            </a:pPr>
            <a:r>
              <a:rPr lang="en-US" sz="3600" dirty="0">
                <a:latin typeface="Poppins"/>
                <a:cs typeface="Poppins"/>
              </a:rPr>
              <a:t>Guidance on analysis and templates for reporting</a:t>
            </a:r>
          </a:p>
        </p:txBody>
      </p:sp>
    </p:spTree>
    <p:extLst>
      <p:ext uri="{BB962C8B-B14F-4D97-AF65-F5344CB8AC3E}">
        <p14:creationId xmlns:p14="http://schemas.microsoft.com/office/powerpoint/2010/main" val="837448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278632" y="409354"/>
            <a:ext cx="11274887" cy="1754326"/>
          </a:xfrm>
          <a:prstGeom prst="rect">
            <a:avLst/>
          </a:prstGeom>
          <a:noFill/>
        </p:spPr>
        <p:txBody>
          <a:bodyPr wrap="square" lIns="91440" tIns="45720" rIns="91440" bIns="45720" rtlCol="0" anchor="t">
            <a:spAutoFit/>
          </a:bodyPr>
          <a:lstStyle/>
          <a:p>
            <a:pPr defTabSz="1371600"/>
            <a:r>
              <a:rPr lang="en-US" sz="5400" b="1" dirty="0">
                <a:latin typeface="Poppins"/>
                <a:cs typeface="Poppins"/>
              </a:rPr>
              <a:t>Tailoring Immunization </a:t>
            </a:r>
            <a:r>
              <a:rPr lang="en-US" sz="5400" b="1" dirty="0" err="1">
                <a:latin typeface="Poppins"/>
                <a:cs typeface="Poppins"/>
              </a:rPr>
              <a:t>Programmes</a:t>
            </a:r>
            <a:r>
              <a:rPr lang="en-US" sz="5400" b="1" dirty="0">
                <a:latin typeface="Poppins"/>
                <a:cs typeface="Poppins"/>
              </a:rPr>
              <a:t> (TIP)</a:t>
            </a:r>
          </a:p>
        </p:txBody>
      </p:sp>
      <p:sp>
        <p:nvSpPr>
          <p:cNvPr id="4" name="TextBox 3"/>
          <p:cNvSpPr txBox="1"/>
          <p:nvPr/>
        </p:nvSpPr>
        <p:spPr>
          <a:xfrm>
            <a:off x="7490236" y="2764375"/>
            <a:ext cx="10444478" cy="5728748"/>
          </a:xfrm>
          <a:prstGeom prst="rect">
            <a:avLst/>
          </a:prstGeom>
          <a:noFill/>
        </p:spPr>
        <p:txBody>
          <a:bodyPr wrap="square" lIns="91440" tIns="45720" rIns="91440" bIns="45720" rtlCol="0" anchor="t">
            <a:spAutoFit/>
          </a:bodyPr>
          <a:lstStyle/>
          <a:p>
            <a:pPr marL="428625" indent="-428625" defTabSz="1371600">
              <a:lnSpc>
                <a:spcPct val="114999"/>
              </a:lnSpc>
              <a:buFont typeface="Arial" panose="020B0604020202020204" pitchFamily="34" charset="0"/>
              <a:buChar char="•"/>
            </a:pPr>
            <a:r>
              <a:rPr lang="en-US" sz="3200" dirty="0">
                <a:latin typeface="Poppins Light"/>
                <a:cs typeface="Poppins Light"/>
              </a:rPr>
              <a:t>A </a:t>
            </a:r>
            <a:r>
              <a:rPr lang="en-US" sz="3200" b="1" dirty="0">
                <a:latin typeface="Poppins Light"/>
                <a:cs typeface="Poppins Light"/>
              </a:rPr>
              <a:t>structured, adaptable, and participatory </a:t>
            </a:r>
            <a:r>
              <a:rPr lang="en-US" sz="3200" dirty="0">
                <a:latin typeface="Poppins Light"/>
                <a:cs typeface="Poppins Light"/>
              </a:rPr>
              <a:t>process</a:t>
            </a:r>
            <a:endParaRPr lang="en-US"/>
          </a:p>
          <a:p>
            <a:pPr marL="428625" indent="-428625" defTabSz="1371600">
              <a:lnSpc>
                <a:spcPct val="114999"/>
              </a:lnSpc>
              <a:buFont typeface="Arial" panose="020B0604020202020204" pitchFamily="34" charset="0"/>
              <a:buChar char="•"/>
            </a:pPr>
            <a:r>
              <a:rPr lang="en-US" sz="3200" dirty="0">
                <a:latin typeface="Poppins Light"/>
                <a:cs typeface="Poppins Light"/>
              </a:rPr>
              <a:t>For </a:t>
            </a:r>
            <a:r>
              <a:rPr lang="en-US" sz="3200" b="1" dirty="0">
                <a:latin typeface="Poppins Light"/>
                <a:cs typeface="Poppins Light"/>
              </a:rPr>
              <a:t>under-vaccinated or hesitant </a:t>
            </a:r>
            <a:r>
              <a:rPr lang="en-US" sz="3200" dirty="0">
                <a:latin typeface="Poppins Light"/>
                <a:cs typeface="Poppins Light"/>
              </a:rPr>
              <a:t>target populations</a:t>
            </a:r>
          </a:p>
          <a:p>
            <a:pPr marL="428625" indent="-428625" defTabSz="1371600">
              <a:lnSpc>
                <a:spcPct val="114999"/>
              </a:lnSpc>
              <a:buFont typeface="Arial" panose="020B0604020202020204" pitchFamily="34" charset="0"/>
              <a:buChar char="•"/>
            </a:pPr>
            <a:r>
              <a:rPr lang="en-US" sz="3200" dirty="0">
                <a:latin typeface="Poppins Light"/>
                <a:cs typeface="Poppins Light"/>
              </a:rPr>
              <a:t>Based on a </a:t>
            </a:r>
            <a:r>
              <a:rPr lang="en-US" sz="3200" b="1" dirty="0" err="1">
                <a:latin typeface="Poppins Light"/>
                <a:cs typeface="Poppins Light"/>
              </a:rPr>
              <a:t>behavioural</a:t>
            </a:r>
            <a:r>
              <a:rPr lang="en-US" sz="3200" b="1" dirty="0">
                <a:latin typeface="Poppins Light"/>
                <a:cs typeface="Poppins Light"/>
              </a:rPr>
              <a:t> theoretical model, </a:t>
            </a:r>
            <a:r>
              <a:rPr lang="en-US" sz="3200" dirty="0">
                <a:latin typeface="Poppins Light"/>
                <a:cs typeface="Poppins Light"/>
              </a:rPr>
              <a:t>linking research to interventions to M&amp;E</a:t>
            </a:r>
          </a:p>
          <a:p>
            <a:pPr marL="428625" indent="-428625" defTabSz="1371600">
              <a:lnSpc>
                <a:spcPct val="114999"/>
              </a:lnSpc>
              <a:buFont typeface="Arial" panose="020B0604020202020204" pitchFamily="34" charset="0"/>
              <a:buChar char="•"/>
            </a:pPr>
            <a:r>
              <a:rPr lang="en-US" sz="3200" dirty="0">
                <a:latin typeface="Poppins Light"/>
                <a:cs typeface="Poppins Light"/>
              </a:rPr>
              <a:t>Undertaken to understand </a:t>
            </a:r>
            <a:r>
              <a:rPr lang="en-US" sz="3200" b="1" dirty="0">
                <a:latin typeface="Poppins Light"/>
                <a:cs typeface="Poppins Light"/>
              </a:rPr>
              <a:t>enablers and barriers to vaccination</a:t>
            </a:r>
          </a:p>
          <a:p>
            <a:pPr marL="428625" indent="-428625" defTabSz="1371600">
              <a:lnSpc>
                <a:spcPct val="114999"/>
              </a:lnSpc>
              <a:buFont typeface="Arial" panose="020B0604020202020204" pitchFamily="34" charset="0"/>
              <a:buChar char="•"/>
            </a:pPr>
            <a:r>
              <a:rPr lang="en-US" sz="3200" dirty="0">
                <a:latin typeface="Poppins Light"/>
                <a:cs typeface="Poppins Light"/>
              </a:rPr>
              <a:t>To define and evaluate </a:t>
            </a:r>
            <a:r>
              <a:rPr lang="en-US" sz="3200" b="1" dirty="0">
                <a:latin typeface="Poppins Light"/>
                <a:cs typeface="Poppins Light"/>
              </a:rPr>
              <a:t>evidence-informed </a:t>
            </a:r>
            <a:r>
              <a:rPr lang="en-US" sz="3200" dirty="0">
                <a:latin typeface="Poppins Light"/>
                <a:cs typeface="Poppins Light"/>
              </a:rPr>
              <a:t>interventions to increase coverage</a:t>
            </a:r>
          </a:p>
        </p:txBody>
      </p:sp>
      <p:pic>
        <p:nvPicPr>
          <p:cNvPr id="1026" name="Picture 2" descr="See the source image">
            <a:extLst>
              <a:ext uri="{FF2B5EF4-FFF2-40B4-BE49-F238E27FC236}">
                <a16:creationId xmlns:a16="http://schemas.microsoft.com/office/drawing/2014/main" id="{C67553A2-2021-4644-A64A-30FC88E23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64" y="279190"/>
            <a:ext cx="5937251" cy="23749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7438F48-D211-427D-A93B-06A0B9832FE1}"/>
              </a:ext>
            </a:extLst>
          </p:cNvPr>
          <p:cNvPicPr>
            <a:picLocks noChangeAspect="1"/>
          </p:cNvPicPr>
          <p:nvPr/>
        </p:nvPicPr>
        <p:blipFill>
          <a:blip r:embed="rId3"/>
          <a:stretch>
            <a:fillRect/>
          </a:stretch>
        </p:blipFill>
        <p:spPr>
          <a:xfrm>
            <a:off x="353290" y="2540435"/>
            <a:ext cx="6606311" cy="7167224"/>
          </a:xfrm>
          <a:prstGeom prst="rect">
            <a:avLst/>
          </a:prstGeom>
        </p:spPr>
      </p:pic>
    </p:spTree>
    <p:extLst>
      <p:ext uri="{BB962C8B-B14F-4D97-AF65-F5344CB8AC3E}">
        <p14:creationId xmlns:p14="http://schemas.microsoft.com/office/powerpoint/2010/main" val="4074238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7041717" y="2857367"/>
            <a:ext cx="9959564" cy="6169125"/>
          </a:xfrm>
          <a:prstGeom prst="rect">
            <a:avLst/>
          </a:prstGeom>
          <a:noFill/>
        </p:spPr>
        <p:txBody>
          <a:bodyPr wrap="square" lIns="91440" tIns="45720" rIns="91440" bIns="45720" rtlCol="0" anchor="t">
            <a:spAutoFit/>
          </a:bodyPr>
          <a:lstStyle/>
          <a:p>
            <a:pPr marL="428625" indent="-428625" defTabSz="1371600">
              <a:lnSpc>
                <a:spcPct val="114999"/>
              </a:lnSpc>
              <a:spcAft>
                <a:spcPts val="600"/>
              </a:spcAft>
              <a:buFont typeface="Arial" panose="020B0604020202020204" pitchFamily="34" charset="0"/>
              <a:buChar char="•"/>
            </a:pPr>
            <a:r>
              <a:rPr lang="en-US" sz="2800" dirty="0">
                <a:latin typeface="Poppins"/>
                <a:cs typeface="Poppins"/>
              </a:rPr>
              <a:t>For when health services are available but a subset of the intended population of clients are not actively seeking them.</a:t>
            </a:r>
            <a:endParaRPr lang="en-US">
              <a:cs typeface="Calibri" panose="020F0502020204030204"/>
            </a:endParaRPr>
          </a:p>
          <a:p>
            <a:pPr marL="428625" indent="-428625" defTabSz="1371600">
              <a:lnSpc>
                <a:spcPct val="114999"/>
              </a:lnSpc>
              <a:spcAft>
                <a:spcPts val="600"/>
              </a:spcAft>
              <a:buFont typeface="Arial" panose="020B0604020202020204" pitchFamily="34" charset="0"/>
              <a:buChar char="•"/>
            </a:pPr>
            <a:r>
              <a:rPr lang="en-US" sz="2800" dirty="0">
                <a:latin typeface="Poppins"/>
                <a:cs typeface="Poppins"/>
              </a:rPr>
              <a:t>For health professionals to </a:t>
            </a:r>
            <a:r>
              <a:rPr lang="en-US" sz="2800" b="1" dirty="0">
                <a:latin typeface="Poppins"/>
                <a:cs typeface="Poppins"/>
              </a:rPr>
              <a:t>investigate, understand and respond</a:t>
            </a:r>
            <a:r>
              <a:rPr lang="en-US" sz="2800" dirty="0">
                <a:latin typeface="Poppins"/>
                <a:cs typeface="Poppins"/>
              </a:rPr>
              <a:t> to opportunities and challenges (drivers and barriers) related to health-seeking </a:t>
            </a:r>
            <a:r>
              <a:rPr lang="en-US" sz="2800" dirty="0" err="1">
                <a:latin typeface="Poppins"/>
                <a:cs typeface="Poppins"/>
              </a:rPr>
              <a:t>behaviours</a:t>
            </a:r>
            <a:endParaRPr lang="en-US" sz="2800" dirty="0">
              <a:latin typeface="Poppins"/>
              <a:cs typeface="Poppins"/>
            </a:endParaRPr>
          </a:p>
          <a:p>
            <a:pPr marL="428625" indent="-428625" defTabSz="1371600">
              <a:lnSpc>
                <a:spcPct val="114999"/>
              </a:lnSpc>
              <a:spcAft>
                <a:spcPts val="600"/>
              </a:spcAft>
              <a:buFont typeface="Arial" panose="020B0604020202020204" pitchFamily="34" charset="0"/>
              <a:buChar char="•"/>
            </a:pPr>
            <a:r>
              <a:rPr lang="en-US" sz="2800" dirty="0">
                <a:latin typeface="Poppins"/>
                <a:cs typeface="Poppins"/>
              </a:rPr>
              <a:t>Human-centered approach: </a:t>
            </a:r>
            <a:r>
              <a:rPr lang="en-US" sz="2800" b="1" dirty="0">
                <a:latin typeface="Poppins"/>
                <a:cs typeface="Poppins"/>
              </a:rPr>
              <a:t>emphasizes both the perspective and participation of the people we are trying to serve at every step</a:t>
            </a:r>
            <a:r>
              <a:rPr lang="en-US" sz="2800" dirty="0">
                <a:latin typeface="Poppins"/>
                <a:cs typeface="Poppins"/>
              </a:rPr>
              <a:t>—including the services, institutions and communities that surround and influence them.</a:t>
            </a:r>
          </a:p>
        </p:txBody>
      </p:sp>
      <p:pic>
        <p:nvPicPr>
          <p:cNvPr id="5" name="Picture 4"/>
          <p:cNvPicPr>
            <a:picLocks noChangeAspect="1"/>
          </p:cNvPicPr>
          <p:nvPr/>
        </p:nvPicPr>
        <p:blipFill>
          <a:blip r:embed="rId2"/>
          <a:stretch>
            <a:fillRect/>
          </a:stretch>
        </p:blipFill>
        <p:spPr>
          <a:xfrm>
            <a:off x="160750" y="690995"/>
            <a:ext cx="7329488" cy="1257300"/>
          </a:xfrm>
          <a:prstGeom prst="rect">
            <a:avLst/>
          </a:prstGeom>
        </p:spPr>
      </p:pic>
      <p:pic>
        <p:nvPicPr>
          <p:cNvPr id="2" name="Picture 1"/>
          <p:cNvPicPr>
            <a:picLocks noChangeAspect="1"/>
          </p:cNvPicPr>
          <p:nvPr/>
        </p:nvPicPr>
        <p:blipFill>
          <a:blip r:embed="rId3"/>
          <a:stretch>
            <a:fillRect/>
          </a:stretch>
        </p:blipFill>
        <p:spPr>
          <a:xfrm rot="21373010">
            <a:off x="855245" y="1979624"/>
            <a:ext cx="5940495" cy="7632690"/>
          </a:xfrm>
          <a:prstGeom prst="rect">
            <a:avLst/>
          </a:prstGeom>
          <a:ln>
            <a:solidFill>
              <a:schemeClr val="bg2">
                <a:lumMod val="50000"/>
              </a:schemeClr>
            </a:solidFill>
          </a:ln>
        </p:spPr>
      </p:pic>
      <p:sp>
        <p:nvSpPr>
          <p:cNvPr id="3" name="TextBox 2"/>
          <p:cNvSpPr txBox="1"/>
          <p:nvPr/>
        </p:nvSpPr>
        <p:spPr>
          <a:xfrm>
            <a:off x="7223006" y="946997"/>
            <a:ext cx="10094341" cy="923330"/>
          </a:xfrm>
          <a:prstGeom prst="rect">
            <a:avLst/>
          </a:prstGeom>
          <a:noFill/>
        </p:spPr>
        <p:txBody>
          <a:bodyPr wrap="square" lIns="91440" tIns="45720" rIns="91440" bIns="45720" rtlCol="0" anchor="t">
            <a:spAutoFit/>
          </a:bodyPr>
          <a:lstStyle/>
          <a:p>
            <a:pPr defTabSz="1371600"/>
            <a:r>
              <a:rPr lang="en-US" sz="5400" b="1" dirty="0">
                <a:latin typeface="Poppins"/>
                <a:cs typeface="Poppins"/>
              </a:rPr>
              <a:t>Demand for Health Services</a:t>
            </a:r>
          </a:p>
        </p:txBody>
      </p:sp>
    </p:spTree>
    <p:extLst>
      <p:ext uri="{BB962C8B-B14F-4D97-AF65-F5344CB8AC3E}">
        <p14:creationId xmlns:p14="http://schemas.microsoft.com/office/powerpoint/2010/main" val="2871475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322-EBEF-477A-9F1B-E0830F6FDB6B}"/>
              </a:ext>
            </a:extLst>
          </p:cNvPr>
          <p:cNvSpPr>
            <a:spLocks noGrp="1"/>
          </p:cNvSpPr>
          <p:nvPr>
            <p:ph type="title"/>
          </p:nvPr>
        </p:nvSpPr>
        <p:spPr>
          <a:xfrm>
            <a:off x="4571998" y="547688"/>
            <a:ext cx="13487402" cy="1624011"/>
          </a:xfrm>
        </p:spPr>
        <p:txBody>
          <a:bodyPr>
            <a:noAutofit/>
          </a:bodyPr>
          <a:lstStyle/>
          <a:p>
            <a:r>
              <a:rPr lang="en-US" sz="5500" b="1"/>
              <a:t>3 </a:t>
            </a:r>
            <a:r>
              <a:rPr lang="en-US" sz="5500"/>
              <a:t>Truths or Guiding Principles for Practitioners</a:t>
            </a:r>
            <a:br>
              <a:rPr lang="en-US" sz="5500"/>
            </a:br>
            <a:endParaRPr lang="en-US" sz="5500" b="1"/>
          </a:p>
        </p:txBody>
      </p:sp>
      <p:sp>
        <p:nvSpPr>
          <p:cNvPr id="3" name="Content Placeholder 2">
            <a:extLst>
              <a:ext uri="{FF2B5EF4-FFF2-40B4-BE49-F238E27FC236}">
                <a16:creationId xmlns:a16="http://schemas.microsoft.com/office/drawing/2014/main" id="{C35DD11A-111C-488F-A3B4-B40DCCCA0AFE}"/>
              </a:ext>
            </a:extLst>
          </p:cNvPr>
          <p:cNvSpPr>
            <a:spLocks noGrp="1"/>
          </p:cNvSpPr>
          <p:nvPr>
            <p:ph idx="1"/>
          </p:nvPr>
        </p:nvSpPr>
        <p:spPr>
          <a:xfrm>
            <a:off x="4877318" y="2400300"/>
            <a:ext cx="13182082" cy="5334000"/>
          </a:xfrm>
        </p:spPr>
        <p:txBody>
          <a:bodyPr/>
          <a:lstStyle/>
          <a:p>
            <a:pPr marL="514350" indent="-514350" algn="l">
              <a:lnSpc>
                <a:spcPct val="150000"/>
              </a:lnSpc>
              <a:buFont typeface="+mj-lt"/>
              <a:buAutoNum type="arabicPeriod"/>
            </a:pPr>
            <a:r>
              <a:rPr lang="en-US" sz="4200" i="1"/>
              <a:t>Keep it simple!</a:t>
            </a:r>
          </a:p>
          <a:p>
            <a:pPr marL="514350" indent="-514350" algn="l">
              <a:lnSpc>
                <a:spcPct val="150000"/>
              </a:lnSpc>
              <a:buFont typeface="+mj-lt"/>
              <a:buAutoNum type="arabicPeriod"/>
            </a:pPr>
            <a:r>
              <a:rPr lang="en-US" sz="4200" i="1"/>
              <a:t>Consider how you will use the information you want to gather</a:t>
            </a:r>
          </a:p>
          <a:p>
            <a:pPr marL="514350" indent="-514350" algn="l">
              <a:lnSpc>
                <a:spcPct val="150000"/>
              </a:lnSpc>
              <a:buFont typeface="+mj-lt"/>
              <a:buAutoNum type="arabicPeriod"/>
            </a:pPr>
            <a:r>
              <a:rPr lang="en-US" sz="4200" i="1"/>
              <a:t>Involve stakeholders and the priority group from the start</a:t>
            </a:r>
          </a:p>
        </p:txBody>
      </p:sp>
    </p:spTree>
    <p:extLst>
      <p:ext uri="{BB962C8B-B14F-4D97-AF65-F5344CB8AC3E}">
        <p14:creationId xmlns:p14="http://schemas.microsoft.com/office/powerpoint/2010/main" val="1434652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514600" y="547688"/>
            <a:ext cx="15392400" cy="2005011"/>
          </a:xfrm>
        </p:spPr>
        <p:txBody>
          <a:bodyPr/>
          <a:lstStyle/>
          <a:p>
            <a:r>
              <a:rPr lang="fr-FR" sz="5500"/>
              <a:t>3 Best practices </a:t>
            </a:r>
            <a:r>
              <a:rPr lang="en-US" sz="5500"/>
              <a:t>for diagnosing demand challenges in the field</a:t>
            </a:r>
            <a:endParaRPr lang="fr-FR" sz="55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94657" y="2781300"/>
            <a:ext cx="17145000" cy="7246938"/>
          </a:xfrm>
        </p:spPr>
        <p:txBody>
          <a:bodyPr/>
          <a:lstStyle/>
          <a:p>
            <a:pPr marL="0" indent="0">
              <a:spcAft>
                <a:spcPts val="1800"/>
              </a:spcAft>
              <a:buNone/>
            </a:pPr>
            <a:r>
              <a:rPr lang="en-US" sz="4400"/>
              <a:t>Three best practices or tools/guidance used by practitioners:</a:t>
            </a:r>
          </a:p>
          <a:p>
            <a:pPr lvl="1">
              <a:spcBef>
                <a:spcPts val="1800"/>
              </a:spcBef>
              <a:spcAft>
                <a:spcPts val="1200"/>
              </a:spcAft>
              <a:buFont typeface="Arial" panose="020B0604020202020204" pitchFamily="34" charset="0"/>
              <a:buChar char="•"/>
            </a:pPr>
            <a:r>
              <a:rPr lang="en-US" sz="4400"/>
              <a:t>Use </a:t>
            </a:r>
            <a:r>
              <a:rPr lang="en-US" sz="4400" err="1"/>
              <a:t>behaviour</a:t>
            </a:r>
            <a:r>
              <a:rPr lang="en-US" sz="4400"/>
              <a:t> change frameworks to inform assessments</a:t>
            </a:r>
          </a:p>
          <a:p>
            <a:pPr lvl="1">
              <a:spcBef>
                <a:spcPts val="1800"/>
              </a:spcBef>
              <a:spcAft>
                <a:spcPts val="1200"/>
              </a:spcAft>
              <a:buFont typeface="Arial" panose="020B0604020202020204" pitchFamily="34" charset="0"/>
              <a:buChar char="•"/>
            </a:pPr>
            <a:r>
              <a:rPr lang="en-US" sz="4400"/>
              <a:t>Pilot your assessment tools before conducting full scale assessment</a:t>
            </a:r>
          </a:p>
          <a:p>
            <a:pPr lvl="1">
              <a:spcBef>
                <a:spcPts val="1800"/>
              </a:spcBef>
              <a:spcAft>
                <a:spcPts val="1200"/>
              </a:spcAft>
              <a:buFont typeface="Arial" panose="020B0604020202020204" pitchFamily="34" charset="0"/>
              <a:buChar char="•"/>
            </a:pPr>
            <a:r>
              <a:rPr lang="en-US" sz="4400"/>
              <a:t>Ensure the assessment team is well trained on data collection methods. Conduct training alongside real practice.</a:t>
            </a:r>
          </a:p>
          <a:p>
            <a:endParaRPr lang="fr-FR" sz="4400"/>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Tree>
    <p:extLst>
      <p:ext uri="{BB962C8B-B14F-4D97-AF65-F5344CB8AC3E}">
        <p14:creationId xmlns:p14="http://schemas.microsoft.com/office/powerpoint/2010/main" val="3689306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20CC-8A73-49C6-8D12-837C4F365CFC}"/>
              </a:ext>
            </a:extLst>
          </p:cNvPr>
          <p:cNvSpPr>
            <a:spLocks noGrp="1"/>
          </p:cNvSpPr>
          <p:nvPr>
            <p:ph type="title"/>
          </p:nvPr>
        </p:nvSpPr>
        <p:spPr>
          <a:xfrm>
            <a:off x="762000" y="547689"/>
            <a:ext cx="17373600" cy="1359408"/>
          </a:xfrm>
        </p:spPr>
        <p:txBody>
          <a:bodyPr>
            <a:noAutofit/>
          </a:bodyPr>
          <a:lstStyle/>
          <a:p>
            <a:r>
              <a:rPr lang="en-US" sz="5000" b="1"/>
              <a:t>Actions You Can Take to Diagnose Demand Challenges in Different Operating Environments</a:t>
            </a:r>
          </a:p>
        </p:txBody>
      </p:sp>
      <p:pic>
        <p:nvPicPr>
          <p:cNvPr id="4" name="Picture 3" descr="Diagram, schematic&#10;&#10;Description automatically generated">
            <a:extLst>
              <a:ext uri="{FF2B5EF4-FFF2-40B4-BE49-F238E27FC236}">
                <a16:creationId xmlns:a16="http://schemas.microsoft.com/office/drawing/2014/main" id="{B9D9913F-3BB2-4FA8-B5B6-A56B3BF65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412726"/>
            <a:ext cx="5816841" cy="5816841"/>
          </a:xfrm>
          <a:prstGeom prst="rect">
            <a:avLst/>
          </a:prstGeom>
        </p:spPr>
      </p:pic>
      <p:sp>
        <p:nvSpPr>
          <p:cNvPr id="5" name="TextBox 4">
            <a:extLst>
              <a:ext uri="{FF2B5EF4-FFF2-40B4-BE49-F238E27FC236}">
                <a16:creationId xmlns:a16="http://schemas.microsoft.com/office/drawing/2014/main" id="{EA8B7959-3F81-45F6-B0C8-17468B9135EE}"/>
              </a:ext>
            </a:extLst>
          </p:cNvPr>
          <p:cNvSpPr txBox="1"/>
          <p:nvPr/>
        </p:nvSpPr>
        <p:spPr>
          <a:xfrm>
            <a:off x="834940" y="9196529"/>
            <a:ext cx="16422144" cy="461665"/>
          </a:xfrm>
          <a:prstGeom prst="rect">
            <a:avLst/>
          </a:prstGeom>
          <a:noFill/>
        </p:spPr>
        <p:txBody>
          <a:bodyPr wrap="square" lIns="91440" tIns="45720" rIns="91440" bIns="45720" rtlCol="0" anchor="t">
            <a:spAutoFit/>
          </a:bodyPr>
          <a:lstStyle/>
          <a:p>
            <a:pPr defTabSz="1371669">
              <a:defRPr/>
            </a:pPr>
            <a:r>
              <a:rPr lang="en-US" sz="2400" b="1">
                <a:solidFill>
                  <a:srgbClr val="FF0000"/>
                </a:solidFill>
                <a:latin typeface="Calibri" panose="020F0502020204030204"/>
              </a:rPr>
              <a:t>Bigger vehicle</a:t>
            </a:r>
            <a:r>
              <a:rPr lang="en-US" sz="2400">
                <a:solidFill>
                  <a:srgbClr val="FF0000"/>
                </a:solidFill>
                <a:latin typeface="Calibri" panose="020F0502020204030204"/>
              </a:rPr>
              <a:t> = larger toolbox of interventions, more ways of promoting vaccine demand and mitigating the </a:t>
            </a:r>
            <a:r>
              <a:rPr lang="en-US" sz="2400" err="1">
                <a:solidFill>
                  <a:srgbClr val="FF0000"/>
                </a:solidFill>
                <a:latin typeface="Calibri" panose="020F0502020204030204"/>
              </a:rPr>
              <a:t>infodemic</a:t>
            </a:r>
            <a:endParaRPr lang="en-US" sz="2400">
              <a:solidFill>
                <a:srgbClr val="FF0000"/>
              </a:solidFill>
              <a:latin typeface="Calibri" panose="020F0502020204030204"/>
            </a:endParaRPr>
          </a:p>
        </p:txBody>
      </p:sp>
      <p:sp>
        <p:nvSpPr>
          <p:cNvPr id="3" name="Content Placeholder 2">
            <a:extLst>
              <a:ext uri="{FF2B5EF4-FFF2-40B4-BE49-F238E27FC236}">
                <a16:creationId xmlns:a16="http://schemas.microsoft.com/office/drawing/2014/main" id="{D2E5C9A0-9480-4E39-9A19-EB898DA8564A}"/>
              </a:ext>
            </a:extLst>
          </p:cNvPr>
          <p:cNvSpPr>
            <a:spLocks noGrp="1"/>
          </p:cNvSpPr>
          <p:nvPr>
            <p:ph sz="half" idx="1"/>
          </p:nvPr>
        </p:nvSpPr>
        <p:spPr>
          <a:xfrm>
            <a:off x="6200172" y="2245161"/>
            <a:ext cx="11449291" cy="7170735"/>
          </a:xfrm>
        </p:spPr>
        <p:txBody>
          <a:bodyPr>
            <a:normAutofit/>
          </a:bodyPr>
          <a:lstStyle/>
          <a:p>
            <a:pPr marL="0" indent="0">
              <a:buNone/>
            </a:pPr>
            <a:r>
              <a:rPr lang="en-US" sz="2700" b="1">
                <a:solidFill>
                  <a:prstClr val="black"/>
                </a:solidFill>
                <a:latin typeface="Calibri" panose="020F0502020204030204"/>
              </a:rPr>
              <a:t>Mountain Bike </a:t>
            </a:r>
          </a:p>
          <a:p>
            <a:r>
              <a:rPr lang="en-US" sz="2700" i="1">
                <a:solidFill>
                  <a:prstClr val="black"/>
                </a:solidFill>
                <a:latin typeface="Calibri" panose="020F0502020204030204"/>
              </a:rPr>
              <a:t>Keep it simple: collect only the data you really need, simplify tools and materials</a:t>
            </a:r>
          </a:p>
          <a:p>
            <a:r>
              <a:rPr lang="en-US" sz="2700" i="1">
                <a:solidFill>
                  <a:prstClr val="black"/>
                </a:solidFill>
                <a:latin typeface="Calibri" panose="020F0502020204030204"/>
              </a:rPr>
              <a:t>Coordinate with partners for added support</a:t>
            </a:r>
          </a:p>
          <a:p>
            <a:r>
              <a:rPr lang="en-US" sz="2700" i="1">
                <a:solidFill>
                  <a:prstClr val="black"/>
                </a:solidFill>
                <a:latin typeface="Calibri" panose="020F0502020204030204"/>
              </a:rPr>
              <a:t>Consider existing/ planned activities you can piggy-back on</a:t>
            </a:r>
          </a:p>
          <a:p>
            <a:endParaRPr lang="en-US" sz="2700" i="1">
              <a:solidFill>
                <a:prstClr val="black"/>
              </a:solidFill>
              <a:highlight>
                <a:srgbClr val="FFFF00"/>
              </a:highlight>
              <a:latin typeface="Calibri" panose="020F0502020204030204"/>
            </a:endParaRPr>
          </a:p>
          <a:p>
            <a:pPr marL="0" indent="0">
              <a:buNone/>
            </a:pPr>
            <a:r>
              <a:rPr lang="en-US" sz="2700" b="1">
                <a:solidFill>
                  <a:prstClr val="black"/>
                </a:solidFill>
                <a:latin typeface="Calibri" panose="020F0502020204030204"/>
              </a:rPr>
              <a:t>Sturdy 4x4 </a:t>
            </a:r>
          </a:p>
          <a:p>
            <a:r>
              <a:rPr lang="en-US" sz="2700" i="1">
                <a:solidFill>
                  <a:prstClr val="black"/>
                </a:solidFill>
                <a:latin typeface="Calibri" panose="020F0502020204030204"/>
              </a:rPr>
              <a:t>Plan a rapid assessment building off of any existing data</a:t>
            </a:r>
          </a:p>
          <a:p>
            <a:r>
              <a:rPr lang="en-US" sz="2700" i="1">
                <a:solidFill>
                  <a:prstClr val="black"/>
                </a:solidFill>
                <a:latin typeface="Calibri" panose="020F0502020204030204"/>
              </a:rPr>
              <a:t>Form an assessment team who can collect and synthesize data and develop recommendations for action in a 2-3 week time period</a:t>
            </a:r>
          </a:p>
          <a:p>
            <a:endParaRPr lang="en-US" sz="2700" i="1">
              <a:solidFill>
                <a:prstClr val="black"/>
              </a:solidFill>
              <a:latin typeface="Calibri" panose="020F0502020204030204"/>
            </a:endParaRPr>
          </a:p>
          <a:p>
            <a:pPr marL="0" indent="0">
              <a:buNone/>
            </a:pPr>
            <a:r>
              <a:rPr lang="en-US" sz="2700" b="1">
                <a:solidFill>
                  <a:prstClr val="black"/>
                </a:solidFill>
                <a:latin typeface="Calibri" panose="020F0502020204030204"/>
              </a:rPr>
              <a:t>Luxury Vehicle</a:t>
            </a:r>
          </a:p>
          <a:p>
            <a:r>
              <a:rPr lang="en-US" sz="2700" i="1">
                <a:solidFill>
                  <a:prstClr val="black"/>
                </a:solidFill>
                <a:latin typeface="Calibri" panose="020F0502020204030204"/>
              </a:rPr>
              <a:t>Invest in building local capacity and quality data collection systems</a:t>
            </a:r>
          </a:p>
          <a:p>
            <a:r>
              <a:rPr lang="en-US" sz="2700" i="1">
                <a:solidFill>
                  <a:prstClr val="black"/>
                </a:solidFill>
                <a:latin typeface="Calibri" panose="020F0502020204030204"/>
              </a:rPr>
              <a:t>Consider longitudinal studies (change over time)</a:t>
            </a:r>
          </a:p>
        </p:txBody>
      </p:sp>
    </p:spTree>
    <p:extLst>
      <p:ext uri="{BB962C8B-B14F-4D97-AF65-F5344CB8AC3E}">
        <p14:creationId xmlns:p14="http://schemas.microsoft.com/office/powerpoint/2010/main" val="2937573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D7970A-BC42-46BC-91C3-901A4F972A00}"/>
              </a:ext>
            </a:extLst>
          </p:cNvPr>
          <p:cNvSpPr>
            <a:spLocks noGrp="1"/>
          </p:cNvSpPr>
          <p:nvPr>
            <p:ph sz="half" idx="1"/>
          </p:nvPr>
        </p:nvSpPr>
        <p:spPr>
          <a:xfrm>
            <a:off x="8164626" y="1562100"/>
            <a:ext cx="9666173" cy="7170735"/>
          </a:xfrm>
        </p:spPr>
        <p:txBody>
          <a:bodyPr/>
          <a:lstStyle/>
          <a:p>
            <a:pPr marL="0" indent="0">
              <a:buNone/>
            </a:pPr>
            <a:r>
              <a:rPr lang="en-US" sz="5400"/>
              <a:t>Please feel free to reach out with any questions</a:t>
            </a:r>
          </a:p>
          <a:p>
            <a:pPr marL="0" indent="0">
              <a:buNone/>
            </a:pPr>
            <a:endParaRPr lang="en-US"/>
          </a:p>
          <a:p>
            <a:pPr marL="0" indent="0">
              <a:buNone/>
            </a:pPr>
            <a:endParaRPr lang="en-US"/>
          </a:p>
          <a:p>
            <a:pPr marL="0" indent="0">
              <a:buNone/>
            </a:pPr>
            <a:r>
              <a:rPr lang="en-US"/>
              <a:t>Daiva Yee: </a:t>
            </a:r>
            <a:r>
              <a:rPr lang="en-US">
                <a:hlinkClick r:id="rId2"/>
              </a:rPr>
              <a:t>nrr3@cdc.gov</a:t>
            </a:r>
            <a:endParaRPr lang="en-US"/>
          </a:p>
          <a:p>
            <a:pPr marL="0" indent="0">
              <a:buNone/>
            </a:pPr>
            <a:endParaRPr lang="en-US" sz="1600"/>
          </a:p>
          <a:p>
            <a:pPr marL="0" indent="0">
              <a:buNone/>
            </a:pPr>
            <a:r>
              <a:rPr lang="en-US"/>
              <a:t>Francine </a:t>
            </a:r>
            <a:r>
              <a:rPr lang="en-US" err="1"/>
              <a:t>Ganter-Restrepo</a:t>
            </a:r>
            <a:r>
              <a:rPr lang="en-US"/>
              <a:t>: </a:t>
            </a:r>
            <a:r>
              <a:rPr lang="en-US">
                <a:hlinkClick r:id="rId3"/>
              </a:rPr>
              <a:t>ganterf@who.int</a:t>
            </a:r>
            <a:r>
              <a:rPr lang="en-US"/>
              <a:t> </a:t>
            </a:r>
          </a:p>
        </p:txBody>
      </p:sp>
      <p:pic>
        <p:nvPicPr>
          <p:cNvPr id="7" name="Picture 6">
            <a:extLst>
              <a:ext uri="{FF2B5EF4-FFF2-40B4-BE49-F238E27FC236}">
                <a16:creationId xmlns:a16="http://schemas.microsoft.com/office/drawing/2014/main" id="{752DCB31-0F57-4029-B2AE-4AF5A975BBF1}"/>
              </a:ext>
            </a:extLst>
          </p:cNvPr>
          <p:cNvPicPr>
            <a:picLocks noChangeAspect="1"/>
          </p:cNvPicPr>
          <p:nvPr/>
        </p:nvPicPr>
        <p:blipFill>
          <a:blip r:embed="rId4"/>
          <a:stretch>
            <a:fillRect/>
          </a:stretch>
        </p:blipFill>
        <p:spPr>
          <a:xfrm>
            <a:off x="658246" y="2312534"/>
            <a:ext cx="7500938" cy="5400675"/>
          </a:xfrm>
          <a:prstGeom prst="rect">
            <a:avLst/>
          </a:prstGeom>
        </p:spPr>
      </p:pic>
    </p:spTree>
    <p:extLst>
      <p:ext uri="{BB962C8B-B14F-4D97-AF65-F5344CB8AC3E}">
        <p14:creationId xmlns:p14="http://schemas.microsoft.com/office/powerpoint/2010/main" val="3369522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dirty="0">
                <a:solidFill>
                  <a:schemeClr val="bg1"/>
                </a:solidFill>
                <a:latin typeface="Poppins ExtraBold" pitchFamily="2" charset="77"/>
                <a:cs typeface="Poppins ExtraBold" pitchFamily="2" charset="77"/>
              </a:rPr>
              <a:t>Group work</a:t>
            </a: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Tree>
    <p:extLst>
      <p:ext uri="{BB962C8B-B14F-4D97-AF65-F5344CB8AC3E}">
        <p14:creationId xmlns:p14="http://schemas.microsoft.com/office/powerpoint/2010/main" val="1034722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a:t>Learning objectives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lIns="91440" tIns="45720" rIns="91440" bIns="45720" anchor="t"/>
          <a:lstStyle/>
          <a:p>
            <a:pPr marL="0" indent="0">
              <a:buNone/>
            </a:pPr>
            <a:r>
              <a:rPr lang="fr-FR">
                <a:latin typeface="Poppins Light"/>
                <a:cs typeface="Poppins Light"/>
              </a:rPr>
              <a:t>At the end of </a:t>
            </a:r>
            <a:r>
              <a:rPr lang="fr-FR" err="1">
                <a:latin typeface="Poppins Light"/>
                <a:cs typeface="Poppins Light"/>
              </a:rPr>
              <a:t>this</a:t>
            </a:r>
            <a:r>
              <a:rPr lang="fr-FR">
                <a:latin typeface="Poppins Light"/>
                <a:cs typeface="Poppins Light"/>
              </a:rPr>
              <a:t> </a:t>
            </a:r>
            <a:r>
              <a:rPr lang="fr-FR" err="1">
                <a:latin typeface="Poppins Light"/>
                <a:cs typeface="Poppins Light"/>
              </a:rPr>
              <a:t>presentation</a:t>
            </a:r>
            <a:r>
              <a:rPr lang="fr-FR">
                <a:latin typeface="Poppins Light"/>
                <a:cs typeface="Poppins Light"/>
              </a:rPr>
              <a:t> </a:t>
            </a:r>
            <a:r>
              <a:rPr lang="fr-FR" err="1">
                <a:latin typeface="Poppins Light"/>
                <a:cs typeface="Poppins Light"/>
              </a:rPr>
              <a:t>you</a:t>
            </a:r>
            <a:r>
              <a:rPr lang="fr-FR">
                <a:latin typeface="Poppins Light"/>
                <a:cs typeface="Poppins Light"/>
              </a:rPr>
              <a:t> </a:t>
            </a:r>
            <a:r>
              <a:rPr lang="fr-FR" err="1">
                <a:latin typeface="Poppins Light"/>
                <a:cs typeface="Poppins Light"/>
              </a:rPr>
              <a:t>will</a:t>
            </a:r>
            <a:r>
              <a:rPr lang="fr-FR">
                <a:latin typeface="Poppins Light"/>
                <a:cs typeface="Poppins Light"/>
              </a:rPr>
              <a:t>:</a:t>
            </a:r>
            <a:endParaRPr lang="fr-FR"/>
          </a:p>
          <a:p>
            <a:r>
              <a:rPr lang="fr-FR" err="1">
                <a:latin typeface="Poppins Light"/>
                <a:cs typeface="Poppins Light"/>
              </a:rPr>
              <a:t>Learn</a:t>
            </a:r>
            <a:r>
              <a:rPr lang="fr-FR">
                <a:latin typeface="Poppins Light"/>
                <a:cs typeface="Poppins Light"/>
              </a:rPr>
              <a:t> </a:t>
            </a:r>
            <a:r>
              <a:rPr lang="fr-FR" err="1">
                <a:latin typeface="Poppins Light"/>
                <a:cs typeface="Poppins Light"/>
              </a:rPr>
              <a:t>why</a:t>
            </a:r>
            <a:r>
              <a:rPr lang="fr-FR">
                <a:latin typeface="Poppins Light"/>
                <a:cs typeface="Poppins Light"/>
              </a:rPr>
              <a:t> diagnostics are important for </a:t>
            </a:r>
            <a:r>
              <a:rPr lang="fr-FR" err="1">
                <a:latin typeface="Poppins Light"/>
                <a:cs typeface="Poppins Light"/>
              </a:rPr>
              <a:t>increasing</a:t>
            </a:r>
            <a:r>
              <a:rPr lang="fr-FR">
                <a:latin typeface="Poppins Light"/>
                <a:cs typeface="Poppins Light"/>
              </a:rPr>
              <a:t> vaccine </a:t>
            </a:r>
            <a:r>
              <a:rPr lang="fr-FR" err="1">
                <a:latin typeface="Poppins Light"/>
                <a:cs typeface="Poppins Light"/>
              </a:rPr>
              <a:t>demand</a:t>
            </a:r>
            <a:r>
              <a:rPr lang="fr-FR">
                <a:latin typeface="Poppins Light"/>
                <a:cs typeface="Poppins Light"/>
              </a:rPr>
              <a:t> and </a:t>
            </a:r>
            <a:r>
              <a:rPr lang="fr-FR" err="1">
                <a:latin typeface="Poppins Light"/>
                <a:cs typeface="Poppins Light"/>
              </a:rPr>
              <a:t>uptake</a:t>
            </a:r>
            <a:endParaRPr lang="fr-FR">
              <a:latin typeface="Poppins Light"/>
              <a:cs typeface="Poppins Light"/>
            </a:endParaRPr>
          </a:p>
          <a:p>
            <a:r>
              <a:rPr lang="fr-FR" err="1">
                <a:latin typeface="Poppins Light"/>
                <a:cs typeface="Poppins Light"/>
              </a:rPr>
              <a:t>Learn</a:t>
            </a:r>
            <a:r>
              <a:rPr lang="fr-FR">
                <a:latin typeface="Poppins Light"/>
                <a:cs typeface="Poppins Light"/>
              </a:rPr>
              <a:t> the process for </a:t>
            </a:r>
            <a:r>
              <a:rPr lang="fr-FR" err="1">
                <a:latin typeface="Poppins Light"/>
                <a:cs typeface="Poppins Light"/>
              </a:rPr>
              <a:t>gathering</a:t>
            </a:r>
            <a:r>
              <a:rPr lang="fr-FR">
                <a:latin typeface="Poppins Light"/>
                <a:cs typeface="Poppins Light"/>
              </a:rPr>
              <a:t> </a:t>
            </a:r>
            <a:r>
              <a:rPr lang="fr-FR" err="1">
                <a:latin typeface="Poppins Light"/>
                <a:cs typeface="Poppins Light"/>
              </a:rPr>
              <a:t>community</a:t>
            </a:r>
            <a:r>
              <a:rPr lang="fr-FR">
                <a:latin typeface="Poppins Light"/>
                <a:cs typeface="Poppins Light"/>
              </a:rPr>
              <a:t> insights</a:t>
            </a:r>
          </a:p>
          <a:p>
            <a:r>
              <a:rPr lang="fr-FR">
                <a:latin typeface="Poppins Light"/>
                <a:cs typeface="Poppins Light"/>
              </a:rPr>
              <a:t>Know how to </a:t>
            </a:r>
            <a:r>
              <a:rPr lang="fr-FR" err="1">
                <a:latin typeface="Poppins Light"/>
                <a:cs typeface="Poppins Light"/>
              </a:rPr>
              <a:t>choose</a:t>
            </a:r>
            <a:r>
              <a:rPr lang="fr-FR">
                <a:latin typeface="Poppins Light"/>
                <a:cs typeface="Poppins Light"/>
              </a:rPr>
              <a:t> data collection </a:t>
            </a:r>
            <a:r>
              <a:rPr lang="fr-FR" err="1">
                <a:latin typeface="Poppins Light"/>
                <a:cs typeface="Poppins Light"/>
              </a:rPr>
              <a:t>methods</a:t>
            </a:r>
            <a:endParaRPr lang="fr-FR">
              <a:latin typeface="Poppins Light"/>
              <a:cs typeface="Poppins Light"/>
            </a:endParaRPr>
          </a:p>
          <a:p>
            <a:r>
              <a:rPr lang="fr-FR" err="1">
                <a:latin typeface="Poppins Light"/>
                <a:cs typeface="Poppins Light"/>
              </a:rPr>
              <a:t>Learn</a:t>
            </a:r>
            <a:r>
              <a:rPr lang="fr-FR">
                <a:latin typeface="Poppins Light"/>
                <a:cs typeface="Poppins Light"/>
              </a:rPr>
              <a:t> </a:t>
            </a:r>
            <a:r>
              <a:rPr lang="fr-FR" err="1">
                <a:latin typeface="Poppins Light"/>
                <a:cs typeface="Poppins Light"/>
              </a:rPr>
              <a:t>where</a:t>
            </a:r>
            <a:r>
              <a:rPr lang="fr-FR">
                <a:latin typeface="Poppins Light"/>
                <a:cs typeface="Poppins Light"/>
              </a:rPr>
              <a:t> to </a:t>
            </a:r>
            <a:r>
              <a:rPr lang="fr-FR" err="1">
                <a:latin typeface="Poppins Light"/>
                <a:cs typeface="Poppins Light"/>
              </a:rPr>
              <a:t>find</a:t>
            </a:r>
            <a:r>
              <a:rPr lang="fr-FR">
                <a:latin typeface="Poppins Light"/>
                <a:cs typeface="Poppins Light"/>
              </a:rPr>
              <a:t> guidance and </a:t>
            </a:r>
            <a:r>
              <a:rPr lang="fr-FR" err="1">
                <a:latin typeface="Poppins Light"/>
                <a:cs typeface="Poppins Light"/>
              </a:rPr>
              <a:t>resources</a:t>
            </a:r>
            <a:r>
              <a:rPr lang="fr-FR">
                <a:latin typeface="Poppins Light"/>
                <a:cs typeface="Poppins Light"/>
              </a:rPr>
              <a:t> for </a:t>
            </a:r>
            <a:r>
              <a:rPr lang="fr-FR" err="1">
                <a:latin typeface="Poppins Light"/>
                <a:cs typeface="Poppins Light"/>
              </a:rPr>
              <a:t>diagnosing</a:t>
            </a:r>
            <a:r>
              <a:rPr lang="fr-FR">
                <a:latin typeface="Poppins Light"/>
                <a:cs typeface="Poppins Light"/>
              </a:rPr>
              <a:t> vaccine </a:t>
            </a:r>
            <a:r>
              <a:rPr lang="fr-FR" err="1">
                <a:latin typeface="Poppins Light"/>
                <a:cs typeface="Poppins Light"/>
              </a:rPr>
              <a:t>demand</a:t>
            </a:r>
            <a:r>
              <a:rPr lang="fr-FR">
                <a:latin typeface="Poppins Light"/>
                <a:cs typeface="Poppins Light"/>
              </a:rPr>
              <a:t> challenges</a:t>
            </a:r>
          </a:p>
          <a:p>
            <a:endParaRPr lang="fr-F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Tree>
    <p:extLst>
      <p:ext uri="{BB962C8B-B14F-4D97-AF65-F5344CB8AC3E}">
        <p14:creationId xmlns:p14="http://schemas.microsoft.com/office/powerpoint/2010/main" val="2498420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D521-56C1-429D-A0EF-D81CECB2D8FB}"/>
              </a:ext>
            </a:extLst>
          </p:cNvPr>
          <p:cNvSpPr>
            <a:spLocks noGrp="1"/>
          </p:cNvSpPr>
          <p:nvPr>
            <p:ph type="title"/>
          </p:nvPr>
        </p:nvSpPr>
        <p:spPr/>
        <p:txBody>
          <a:bodyPr/>
          <a:lstStyle/>
          <a:p>
            <a:r>
              <a:rPr lang="en-US" b="1"/>
              <a:t>Breakout Group Activity</a:t>
            </a:r>
          </a:p>
        </p:txBody>
      </p:sp>
      <p:sp>
        <p:nvSpPr>
          <p:cNvPr id="3" name="Content Placeholder 2">
            <a:extLst>
              <a:ext uri="{FF2B5EF4-FFF2-40B4-BE49-F238E27FC236}">
                <a16:creationId xmlns:a16="http://schemas.microsoft.com/office/drawing/2014/main" id="{9F9DC917-7F4F-43E1-AD53-D17380152263}"/>
              </a:ext>
            </a:extLst>
          </p:cNvPr>
          <p:cNvSpPr>
            <a:spLocks noGrp="1"/>
          </p:cNvSpPr>
          <p:nvPr>
            <p:ph idx="1"/>
          </p:nvPr>
        </p:nvSpPr>
        <p:spPr>
          <a:xfrm>
            <a:off x="1257299" y="2738438"/>
            <a:ext cx="10727336" cy="6527007"/>
          </a:xfrm>
        </p:spPr>
        <p:txBody>
          <a:bodyPr>
            <a:normAutofit fontScale="92500" lnSpcReduction="10000"/>
          </a:bodyPr>
          <a:lstStyle/>
          <a:p>
            <a:pPr marL="0" indent="0">
              <a:buNone/>
            </a:pPr>
            <a:r>
              <a:rPr lang="en-US"/>
              <a:t>In small groups, discuss the benefits and challenges of using the following data collection methods:</a:t>
            </a:r>
          </a:p>
          <a:p>
            <a:r>
              <a:rPr lang="en-US"/>
              <a:t>Surveys/questionnaires</a:t>
            </a:r>
          </a:p>
          <a:p>
            <a:r>
              <a:rPr lang="en-US"/>
              <a:t>Interviews</a:t>
            </a:r>
          </a:p>
          <a:p>
            <a:r>
              <a:rPr lang="en-US"/>
              <a:t>Focus groups/listening sessions</a:t>
            </a:r>
          </a:p>
          <a:p>
            <a:r>
              <a:rPr lang="en-US"/>
              <a:t>Participant observations</a:t>
            </a:r>
          </a:p>
          <a:p>
            <a:r>
              <a:rPr lang="en-US"/>
              <a:t>Social listening/media monitoring</a:t>
            </a:r>
          </a:p>
          <a:p>
            <a:endParaRPr lang="en-US"/>
          </a:p>
          <a:p>
            <a:pPr marL="0" indent="0">
              <a:buNone/>
            </a:pPr>
            <a:r>
              <a:rPr lang="en-US"/>
              <a:t>Draw on your own experience and considerations for your community</a:t>
            </a:r>
          </a:p>
          <a:p>
            <a:pPr marL="0" indent="0">
              <a:buNone/>
            </a:pPr>
            <a:endParaRPr lang="en-US"/>
          </a:p>
        </p:txBody>
      </p:sp>
      <p:pic>
        <p:nvPicPr>
          <p:cNvPr id="8" name="Picture 7">
            <a:extLst>
              <a:ext uri="{FF2B5EF4-FFF2-40B4-BE49-F238E27FC236}">
                <a16:creationId xmlns:a16="http://schemas.microsoft.com/office/drawing/2014/main" id="{078CC4C5-65AC-4ED5-AC07-79B1C84BDC86}"/>
              </a:ext>
            </a:extLst>
          </p:cNvPr>
          <p:cNvPicPr>
            <a:picLocks noChangeAspect="1"/>
          </p:cNvPicPr>
          <p:nvPr/>
        </p:nvPicPr>
        <p:blipFill>
          <a:blip r:embed="rId2"/>
          <a:stretch>
            <a:fillRect/>
          </a:stretch>
        </p:blipFill>
        <p:spPr>
          <a:xfrm>
            <a:off x="12091163" y="2637235"/>
            <a:ext cx="4939538" cy="5089922"/>
          </a:xfrm>
          <a:prstGeom prst="rect">
            <a:avLst/>
          </a:prstGeom>
        </p:spPr>
      </p:pic>
      <p:sp>
        <p:nvSpPr>
          <p:cNvPr id="9" name="TextBox 8">
            <a:extLst>
              <a:ext uri="{FF2B5EF4-FFF2-40B4-BE49-F238E27FC236}">
                <a16:creationId xmlns:a16="http://schemas.microsoft.com/office/drawing/2014/main" id="{8B31490A-6735-42E4-8B55-A68D6DE6528F}"/>
              </a:ext>
            </a:extLst>
          </p:cNvPr>
          <p:cNvSpPr txBox="1"/>
          <p:nvPr/>
        </p:nvSpPr>
        <p:spPr>
          <a:xfrm>
            <a:off x="13377770" y="7828358"/>
            <a:ext cx="2274854" cy="646331"/>
          </a:xfrm>
          <a:prstGeom prst="rect">
            <a:avLst/>
          </a:prstGeom>
          <a:noFill/>
        </p:spPr>
        <p:txBody>
          <a:bodyPr wrap="none" rtlCol="0">
            <a:spAutoFit/>
          </a:bodyPr>
          <a:lstStyle/>
          <a:p>
            <a:pPr defTabSz="1371600"/>
            <a:r>
              <a:rPr lang="en-US" sz="3600">
                <a:solidFill>
                  <a:prstClr val="black"/>
                </a:solidFill>
                <a:latin typeface="Calibri" panose="020F0502020204030204"/>
              </a:rPr>
              <a:t>20 minutes</a:t>
            </a:r>
          </a:p>
        </p:txBody>
      </p:sp>
    </p:spTree>
    <p:extLst>
      <p:ext uri="{BB962C8B-B14F-4D97-AF65-F5344CB8AC3E}">
        <p14:creationId xmlns:p14="http://schemas.microsoft.com/office/powerpoint/2010/main" val="256456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9ECC5B-6B64-38FC-0EB6-5A7EFB986ED8}"/>
              </a:ext>
            </a:extLst>
          </p:cNvPr>
          <p:cNvSpPr>
            <a:spLocks noGrp="1"/>
          </p:cNvSpPr>
          <p:nvPr>
            <p:ph type="title"/>
          </p:nvPr>
        </p:nvSpPr>
        <p:spPr>
          <a:xfrm>
            <a:off x="6018728" y="3599757"/>
            <a:ext cx="11516395" cy="1989137"/>
          </a:xfrm>
        </p:spPr>
        <p:txBody>
          <a:bodyPr lIns="91440" tIns="45720" rIns="91440" bIns="45720" anchor="t"/>
          <a:lstStyle/>
          <a:p>
            <a:r>
              <a:rPr lang="fr-FR" sz="7200" err="1">
                <a:latin typeface="Poppins ExtraBold"/>
                <a:cs typeface="Poppins ExtraBold"/>
              </a:rPr>
              <a:t>Why</a:t>
            </a:r>
            <a:r>
              <a:rPr lang="fr-FR" sz="7200">
                <a:latin typeface="Poppins ExtraBold"/>
                <a:cs typeface="Poppins ExtraBold"/>
              </a:rPr>
              <a:t> are diagnostics important?</a:t>
            </a:r>
            <a:endParaRPr lang="fr-FR" sz="7200" b="0">
              <a:latin typeface="Poppins ExtraBold"/>
              <a:cs typeface="Poppins ExtraBold"/>
            </a:endParaRPr>
          </a:p>
          <a:p>
            <a:endParaRPr lang="fr-FR" sz="8800"/>
          </a:p>
        </p:txBody>
      </p:sp>
      <p:pic>
        <p:nvPicPr>
          <p:cNvPr id="4" name="Picture 2">
            <a:extLst>
              <a:ext uri="{FF2B5EF4-FFF2-40B4-BE49-F238E27FC236}">
                <a16:creationId xmlns:a16="http://schemas.microsoft.com/office/drawing/2014/main" id="{70151FD6-28D1-4358-9A43-7E9C8B318F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3086100"/>
            <a:ext cx="3734181" cy="4114800"/>
          </a:xfrm>
          <a:prstGeom prst="rect">
            <a:avLst/>
          </a:prstGeom>
        </p:spPr>
      </p:pic>
    </p:spTree>
    <p:extLst>
      <p:ext uri="{BB962C8B-B14F-4D97-AF65-F5344CB8AC3E}">
        <p14:creationId xmlns:p14="http://schemas.microsoft.com/office/powerpoint/2010/main" val="401810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lIns="91440" tIns="45720" rIns="91440" bIns="45720" anchor="t"/>
          <a:lstStyle/>
          <a:p>
            <a:r>
              <a:rPr lang="fr-FR">
                <a:latin typeface="Poppins"/>
                <a:cs typeface="Poppins"/>
              </a:rPr>
              <a:t>Diagnostics Can Help Us</a:t>
            </a:r>
            <a:endParaRPr lang="en-US">
              <a:latin typeface="Poppins"/>
              <a:cs typeface="Poppins"/>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4464677" y="2099793"/>
            <a:ext cx="13471300" cy="6828374"/>
          </a:xfrm>
        </p:spPr>
        <p:txBody>
          <a:bodyPr lIns="91440" tIns="45720" rIns="91440" bIns="45720" anchor="t"/>
          <a:lstStyle/>
          <a:p>
            <a:pPr marL="0" indent="0">
              <a:buNone/>
            </a:pPr>
            <a:r>
              <a:rPr lang="fr-FR" sz="4000" err="1">
                <a:latin typeface="Poppins Light"/>
                <a:cs typeface="Poppins Light"/>
              </a:rPr>
              <a:t>Understand</a:t>
            </a:r>
            <a:r>
              <a:rPr lang="fr-FR" sz="4000">
                <a:latin typeface="Poppins Light"/>
                <a:cs typeface="Poppins Light"/>
              </a:rPr>
              <a:t> </a:t>
            </a:r>
            <a:r>
              <a:rPr lang="fr-FR" sz="4000" err="1">
                <a:latin typeface="Poppins Light"/>
                <a:cs typeface="Poppins Light"/>
              </a:rPr>
              <a:t>community</a:t>
            </a:r>
            <a:r>
              <a:rPr lang="fr-FR" sz="4000">
                <a:latin typeface="Poppins Light"/>
                <a:cs typeface="Poppins Light"/>
              </a:rPr>
              <a:t> perceptions, questions, </a:t>
            </a:r>
            <a:r>
              <a:rPr lang="fr-FR" sz="4000" err="1">
                <a:latin typeface="Poppins Light"/>
                <a:cs typeface="Poppins Light"/>
              </a:rPr>
              <a:t>concerns</a:t>
            </a:r>
            <a:r>
              <a:rPr lang="fr-FR" sz="4000">
                <a:latin typeface="Poppins Light"/>
                <a:cs typeface="Poppins Light"/>
              </a:rPr>
              <a:t>, about vaccination</a:t>
            </a:r>
          </a:p>
          <a:p>
            <a:pPr marL="0" indent="0">
              <a:buNone/>
            </a:pPr>
            <a:endParaRPr lang="fr-FR" sz="4000"/>
          </a:p>
          <a:p>
            <a:pPr marL="0" indent="0">
              <a:buNone/>
            </a:pPr>
            <a:endParaRPr lang="fr-FR" sz="4000">
              <a:latin typeface="Poppins Light"/>
              <a:cs typeface="Poppins Light"/>
            </a:endParaRPr>
          </a:p>
          <a:p>
            <a:pPr marL="0" indent="0">
              <a:buNone/>
            </a:pPr>
            <a:r>
              <a:rPr lang="fr-FR" sz="4000">
                <a:latin typeface="Poppins Light"/>
                <a:cs typeface="Poppins Light"/>
              </a:rPr>
              <a:t>Question </a:t>
            </a:r>
            <a:r>
              <a:rPr lang="fr-FR" sz="4000" err="1">
                <a:latin typeface="Poppins Light"/>
                <a:cs typeface="Poppins Light"/>
              </a:rPr>
              <a:t>assumptions</a:t>
            </a:r>
            <a:r>
              <a:rPr lang="fr-FR" sz="4000">
                <a:latin typeface="Poppins Light"/>
                <a:cs typeface="Poppins Light"/>
              </a:rPr>
              <a:t> on </a:t>
            </a:r>
            <a:r>
              <a:rPr lang="fr-FR" sz="4000" err="1">
                <a:latin typeface="Poppins Light"/>
                <a:cs typeface="Poppins Light"/>
              </a:rPr>
              <a:t>barriers</a:t>
            </a:r>
            <a:r>
              <a:rPr lang="fr-FR" sz="4000">
                <a:latin typeface="Poppins Light"/>
                <a:cs typeface="Poppins Light"/>
              </a:rPr>
              <a:t> and </a:t>
            </a:r>
            <a:r>
              <a:rPr lang="fr-FR" sz="4000" err="1">
                <a:latin typeface="Poppins Light"/>
                <a:cs typeface="Poppins Light"/>
              </a:rPr>
              <a:t>enablers</a:t>
            </a:r>
            <a:r>
              <a:rPr lang="fr-FR" sz="4000">
                <a:latin typeface="Poppins Light"/>
                <a:cs typeface="Poppins Light"/>
              </a:rPr>
              <a:t> to vaccination</a:t>
            </a:r>
          </a:p>
          <a:p>
            <a:pPr marL="0" indent="0">
              <a:buNone/>
            </a:pPr>
            <a:endParaRPr lang="fr-FR" sz="4000"/>
          </a:p>
          <a:p>
            <a:pPr marL="0" indent="0">
              <a:buNone/>
            </a:pPr>
            <a:r>
              <a:rPr lang="fr-FR" sz="4000">
                <a:latin typeface="Poppins Light"/>
                <a:cs typeface="Poppins Light"/>
              </a:rPr>
              <a:t>Design </a:t>
            </a:r>
            <a:r>
              <a:rPr lang="fr-FR" sz="4000" err="1">
                <a:latin typeface="Poppins Light"/>
                <a:cs typeface="Poppins Light"/>
              </a:rPr>
              <a:t>targeted</a:t>
            </a:r>
            <a:r>
              <a:rPr lang="fr-FR" sz="4000">
                <a:latin typeface="Poppins Light"/>
                <a:cs typeface="Poppins Light"/>
              </a:rPr>
              <a:t> </a:t>
            </a:r>
            <a:r>
              <a:rPr lang="fr-FR" sz="4000" err="1">
                <a:latin typeface="Poppins Light"/>
                <a:cs typeface="Poppins Light"/>
              </a:rPr>
              <a:t>evidence-based</a:t>
            </a:r>
            <a:r>
              <a:rPr lang="fr-FR" sz="4000">
                <a:latin typeface="Poppins Light"/>
                <a:cs typeface="Poppins Light"/>
              </a:rPr>
              <a:t> interventions </a:t>
            </a:r>
            <a:r>
              <a:rPr lang="fr-FR" sz="4000" err="1">
                <a:latin typeface="Poppins Light"/>
                <a:cs typeface="Poppins Light"/>
              </a:rPr>
              <a:t>that</a:t>
            </a:r>
            <a:r>
              <a:rPr lang="fr-FR" sz="4000">
                <a:latin typeface="Poppins Light"/>
                <a:cs typeface="Poppins Light"/>
              </a:rPr>
              <a:t> </a:t>
            </a:r>
            <a:r>
              <a:rPr lang="fr-FR" sz="4000" err="1">
                <a:latin typeface="Poppins Light"/>
                <a:cs typeface="Poppins Light"/>
              </a:rPr>
              <a:t>address</a:t>
            </a:r>
            <a:r>
              <a:rPr lang="fr-FR" sz="4000">
                <a:latin typeface="Poppins Light"/>
                <a:cs typeface="Poppins Light"/>
              </a:rPr>
              <a:t> </a:t>
            </a:r>
            <a:r>
              <a:rPr lang="fr-FR" sz="4000" err="1">
                <a:latin typeface="Poppins Light"/>
                <a:cs typeface="Poppins Light"/>
              </a:rPr>
              <a:t>community</a:t>
            </a:r>
            <a:r>
              <a:rPr lang="fr-FR" sz="4000">
                <a:latin typeface="Poppins Light"/>
                <a:cs typeface="Poppins Light"/>
              </a:rPr>
              <a:t> </a:t>
            </a:r>
            <a:r>
              <a:rPr lang="fr-FR" sz="4000" err="1">
                <a:latin typeface="Poppins Light"/>
                <a:cs typeface="Poppins Light"/>
              </a:rPr>
              <a:t>needs</a:t>
            </a:r>
          </a:p>
          <a:p>
            <a:endParaRPr lang="fr-FR" sz="4000"/>
          </a:p>
        </p:txBody>
      </p:sp>
      <p:pic>
        <p:nvPicPr>
          <p:cNvPr id="5" name="Picture 4">
            <a:extLst>
              <a:ext uri="{FF2B5EF4-FFF2-40B4-BE49-F238E27FC236}">
                <a16:creationId xmlns:a16="http://schemas.microsoft.com/office/drawing/2014/main" id="{E5B72F8D-1545-4703-8523-A74E23EE57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51097">
            <a:off x="751285" y="547689"/>
            <a:ext cx="762000" cy="1289539"/>
          </a:xfrm>
          <a:prstGeom prst="rect">
            <a:avLst/>
          </a:prstGeom>
        </p:spPr>
      </p:pic>
      <p:pic>
        <p:nvPicPr>
          <p:cNvPr id="4" name="Picture 5" descr="Circle&#10;&#10;Description automatically generated">
            <a:extLst>
              <a:ext uri="{FF2B5EF4-FFF2-40B4-BE49-F238E27FC236}">
                <a16:creationId xmlns:a16="http://schemas.microsoft.com/office/drawing/2014/main" id="{7C661312-1C1E-93B7-F8B8-820D427B5CF8}"/>
              </a:ext>
            </a:extLst>
          </p:cNvPr>
          <p:cNvPicPr>
            <a:picLocks noChangeAspect="1"/>
          </p:cNvPicPr>
          <p:nvPr/>
        </p:nvPicPr>
        <p:blipFill>
          <a:blip r:embed="rId4"/>
          <a:stretch>
            <a:fillRect/>
          </a:stretch>
        </p:blipFill>
        <p:spPr>
          <a:xfrm>
            <a:off x="1900905" y="1669425"/>
            <a:ext cx="2138572" cy="6513490"/>
          </a:xfrm>
          <a:prstGeom prst="rect">
            <a:avLst/>
          </a:prstGeom>
        </p:spPr>
      </p:pic>
    </p:spTree>
    <p:extLst>
      <p:ext uri="{BB962C8B-B14F-4D97-AF65-F5344CB8AC3E}">
        <p14:creationId xmlns:p14="http://schemas.microsoft.com/office/powerpoint/2010/main" val="4257478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7672F716-AAFA-85B4-9D30-09CD10B3CA63}"/>
              </a:ext>
            </a:extLst>
          </p:cNvPr>
          <p:cNvPicPr>
            <a:picLocks noChangeAspect="1"/>
          </p:cNvPicPr>
          <p:nvPr/>
        </p:nvPicPr>
        <p:blipFill>
          <a:blip r:embed="rId2"/>
          <a:stretch>
            <a:fillRect/>
          </a:stretch>
        </p:blipFill>
        <p:spPr>
          <a:xfrm>
            <a:off x="624626" y="1592798"/>
            <a:ext cx="17151438" cy="7568261"/>
          </a:xfrm>
          <a:prstGeom prst="rect">
            <a:avLst/>
          </a:prstGeom>
        </p:spPr>
      </p:pic>
      <p:sp>
        <p:nvSpPr>
          <p:cNvPr id="2" name="Title 1">
            <a:extLst>
              <a:ext uri="{FF2B5EF4-FFF2-40B4-BE49-F238E27FC236}">
                <a16:creationId xmlns:a16="http://schemas.microsoft.com/office/drawing/2014/main" id="{C25E15CD-75C0-73FD-82C6-C2D328593279}"/>
              </a:ext>
            </a:extLst>
          </p:cNvPr>
          <p:cNvSpPr>
            <a:spLocks noGrp="1"/>
          </p:cNvSpPr>
          <p:nvPr>
            <p:ph type="title"/>
          </p:nvPr>
        </p:nvSpPr>
        <p:spPr/>
        <p:txBody>
          <a:bodyPr lIns="91440" tIns="45720" rIns="91440" bIns="45720" anchor="t"/>
          <a:lstStyle/>
          <a:p>
            <a:r>
              <a:rPr lang="en-US" b="0">
                <a:latin typeface="Poppins"/>
                <a:cs typeface="Poppins"/>
              </a:rPr>
              <a:t>What drives vaccine uptake?</a:t>
            </a:r>
            <a:endParaRPr lang="en-US">
              <a:latin typeface="Poppins"/>
              <a:cs typeface="Poppins"/>
            </a:endParaRPr>
          </a:p>
          <a:p>
            <a:endParaRPr lang="en-US"/>
          </a:p>
        </p:txBody>
      </p:sp>
      <p:pic>
        <p:nvPicPr>
          <p:cNvPr id="5" name="Picture 5">
            <a:extLst>
              <a:ext uri="{FF2B5EF4-FFF2-40B4-BE49-F238E27FC236}">
                <a16:creationId xmlns:a16="http://schemas.microsoft.com/office/drawing/2014/main" id="{6D435149-3A7A-CA96-A394-5B7878B5B8AE}"/>
              </a:ext>
            </a:extLst>
          </p:cNvPr>
          <p:cNvPicPr>
            <a:picLocks noChangeAspect="1"/>
          </p:cNvPicPr>
          <p:nvPr/>
        </p:nvPicPr>
        <p:blipFill>
          <a:blip r:embed="rId3"/>
          <a:stretch>
            <a:fillRect/>
          </a:stretch>
        </p:blipFill>
        <p:spPr>
          <a:xfrm>
            <a:off x="560231" y="8881340"/>
            <a:ext cx="16362608" cy="587270"/>
          </a:xfrm>
          <a:prstGeom prst="rect">
            <a:avLst/>
          </a:prstGeom>
        </p:spPr>
      </p:pic>
    </p:spTree>
    <p:extLst>
      <p:ext uri="{BB962C8B-B14F-4D97-AF65-F5344CB8AC3E}">
        <p14:creationId xmlns:p14="http://schemas.microsoft.com/office/powerpoint/2010/main" val="372836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5898969" cy="1166812"/>
          </a:xfrm>
        </p:spPr>
        <p:txBody>
          <a:bodyPr lIns="91440" tIns="45720" rIns="91440" bIns="45720" anchor="t"/>
          <a:lstStyle/>
          <a:p>
            <a:r>
              <a:rPr lang="fr-FR" sz="6000" err="1">
                <a:latin typeface="Poppins"/>
                <a:cs typeface="Poppins"/>
              </a:rPr>
              <a:t>Haiti</a:t>
            </a:r>
            <a:r>
              <a:rPr lang="fr-FR" sz="6000">
                <a:latin typeface="Poppins"/>
                <a:cs typeface="Poppins"/>
              </a:rPr>
              <a:t> COVID-19 Vaccination Case </a:t>
            </a:r>
            <a:r>
              <a:rPr lang="fr-FR" sz="6000" err="1">
                <a:latin typeface="Poppins"/>
                <a:cs typeface="Poppins"/>
              </a:rPr>
              <a:t>Study</a:t>
            </a:r>
            <a:endParaRPr lang="en-US" sz="6000">
              <a:latin typeface="Poppins"/>
              <a:cs typeface="Poppins"/>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94197" y="2019300"/>
            <a:ext cx="9462753" cy="3914530"/>
          </a:xfrm>
        </p:spPr>
        <p:txBody>
          <a:bodyPr lIns="91440" tIns="45720" rIns="91440" bIns="45720" anchor="t"/>
          <a:lstStyle/>
          <a:p>
            <a:pPr>
              <a:lnSpc>
                <a:spcPct val="150000"/>
              </a:lnSpc>
            </a:pPr>
            <a:r>
              <a:rPr lang="fr-FR" sz="2400">
                <a:latin typeface="Poppins Light"/>
                <a:cs typeface="Poppins Light"/>
              </a:rPr>
              <a:t>COVID-19 vaccine </a:t>
            </a:r>
            <a:r>
              <a:rPr lang="fr-FR" sz="2400" err="1">
                <a:latin typeface="Poppins Light"/>
                <a:cs typeface="Poppins Light"/>
              </a:rPr>
              <a:t>rollout</a:t>
            </a:r>
            <a:r>
              <a:rPr lang="fr-FR" sz="2400">
                <a:latin typeface="Poppins Light"/>
                <a:cs typeface="Poppins Light"/>
              </a:rPr>
              <a:t> </a:t>
            </a:r>
            <a:r>
              <a:rPr lang="fr-FR" sz="2400" err="1">
                <a:latin typeface="Poppins Light"/>
                <a:cs typeface="Poppins Light"/>
              </a:rPr>
              <a:t>began</a:t>
            </a:r>
            <a:r>
              <a:rPr lang="fr-FR" sz="2400">
                <a:latin typeface="Poppins Light"/>
                <a:cs typeface="Poppins Light"/>
              </a:rPr>
              <a:t> July 2021</a:t>
            </a:r>
            <a:endParaRPr lang="en-US" sz="2400"/>
          </a:p>
          <a:p>
            <a:pPr>
              <a:lnSpc>
                <a:spcPct val="150000"/>
              </a:lnSpc>
            </a:pPr>
            <a:r>
              <a:rPr lang="fr-FR" sz="2400" err="1">
                <a:latin typeface="Poppins Light"/>
                <a:cs typeface="Poppins Light"/>
              </a:rPr>
              <a:t>February</a:t>
            </a:r>
            <a:r>
              <a:rPr lang="fr-FR" sz="2400">
                <a:latin typeface="Poppins Light"/>
                <a:cs typeface="Poppins Light"/>
              </a:rPr>
              <a:t> 2022: </a:t>
            </a:r>
            <a:r>
              <a:rPr lang="fr-FR" sz="2400" err="1">
                <a:latin typeface="Poppins Light"/>
                <a:cs typeface="Poppins Light"/>
              </a:rPr>
              <a:t>only</a:t>
            </a:r>
            <a:r>
              <a:rPr lang="fr-FR" sz="2400">
                <a:latin typeface="Poppins Light"/>
                <a:cs typeface="Poppins Light"/>
              </a:rPr>
              <a:t> 2% of the population </a:t>
            </a:r>
            <a:r>
              <a:rPr lang="fr-FR" sz="2400" err="1">
                <a:latin typeface="Poppins Light"/>
                <a:cs typeface="Poppins Light"/>
              </a:rPr>
              <a:t>fully</a:t>
            </a:r>
            <a:r>
              <a:rPr lang="fr-FR" sz="2400">
                <a:latin typeface="Poppins Light"/>
                <a:cs typeface="Poppins Light"/>
              </a:rPr>
              <a:t> </a:t>
            </a:r>
            <a:r>
              <a:rPr lang="fr-FR" sz="2400" err="1">
                <a:latin typeface="Poppins Light"/>
                <a:cs typeface="Poppins Light"/>
              </a:rPr>
              <a:t>vaccinated</a:t>
            </a:r>
            <a:endParaRPr lang="fr-FR" sz="2400">
              <a:latin typeface="Poppins Light"/>
              <a:cs typeface="Poppins Light"/>
            </a:endParaRPr>
          </a:p>
          <a:p>
            <a:pPr>
              <a:lnSpc>
                <a:spcPct val="150000"/>
              </a:lnSpc>
            </a:pPr>
            <a:r>
              <a:rPr lang="fr-FR" sz="2400">
                <a:latin typeface="Poppins Light"/>
                <a:cs typeface="Poppins Light"/>
              </a:rPr>
              <a:t>Ministry of </a:t>
            </a:r>
            <a:r>
              <a:rPr lang="fr-FR" sz="2400" err="1">
                <a:latin typeface="Poppins Light"/>
                <a:cs typeface="Poppins Light"/>
              </a:rPr>
              <a:t>Health</a:t>
            </a:r>
            <a:r>
              <a:rPr lang="fr-FR" sz="2400">
                <a:latin typeface="Poppins Light"/>
                <a:cs typeface="Poppins Light"/>
              </a:rPr>
              <a:t> </a:t>
            </a:r>
            <a:r>
              <a:rPr lang="fr-FR" sz="2400" err="1">
                <a:latin typeface="Poppins Light"/>
                <a:cs typeface="Poppins Light"/>
              </a:rPr>
              <a:t>requested</a:t>
            </a:r>
            <a:r>
              <a:rPr lang="fr-FR" sz="2400">
                <a:latin typeface="Poppins Light"/>
                <a:cs typeface="Poppins Light"/>
              </a:rPr>
              <a:t> assistance </a:t>
            </a:r>
            <a:r>
              <a:rPr lang="fr-FR" sz="2400" err="1">
                <a:latin typeface="Poppins Light"/>
                <a:cs typeface="Poppins Light"/>
              </a:rPr>
              <a:t>with</a:t>
            </a:r>
            <a:r>
              <a:rPr lang="fr-FR" sz="2400">
                <a:latin typeface="Poppins Light"/>
                <a:cs typeface="Poppins Light"/>
              </a:rPr>
              <a:t> a </a:t>
            </a:r>
            <a:r>
              <a:rPr lang="fr-FR" sz="2400" err="1">
                <a:latin typeface="Poppins Light"/>
                <a:cs typeface="Poppins Light"/>
              </a:rPr>
              <a:t>rapid</a:t>
            </a:r>
            <a:r>
              <a:rPr lang="fr-FR" sz="2400">
                <a:latin typeface="Poppins Light"/>
                <a:cs typeface="Poppins Light"/>
              </a:rPr>
              <a:t> </a:t>
            </a:r>
            <a:r>
              <a:rPr lang="fr-FR" sz="2400" err="1">
                <a:latin typeface="Poppins Light"/>
                <a:cs typeface="Poppins Light"/>
              </a:rPr>
              <a:t>community</a:t>
            </a:r>
            <a:r>
              <a:rPr lang="fr-FR" sz="2400">
                <a:latin typeface="Poppins Light"/>
                <a:cs typeface="Poppins Light"/>
              </a:rPr>
              <a:t> </a:t>
            </a:r>
            <a:r>
              <a:rPr lang="fr-FR" sz="2400" err="1">
                <a:latin typeface="Poppins Light"/>
                <a:cs typeface="Poppins Light"/>
              </a:rPr>
              <a:t>assessment</a:t>
            </a:r>
            <a:r>
              <a:rPr lang="fr-FR" sz="2400">
                <a:latin typeface="Poppins Light"/>
                <a:cs typeface="Poppins Light"/>
              </a:rPr>
              <a:t> to </a:t>
            </a:r>
            <a:r>
              <a:rPr lang="fr-FR" sz="2400" err="1">
                <a:latin typeface="Poppins Light"/>
                <a:cs typeface="Poppins Light"/>
              </a:rPr>
              <a:t>identify</a:t>
            </a:r>
            <a:r>
              <a:rPr lang="fr-FR" sz="2400">
                <a:latin typeface="Poppins Light"/>
                <a:cs typeface="Poppins Light"/>
              </a:rPr>
              <a:t> </a:t>
            </a:r>
            <a:r>
              <a:rPr lang="fr-FR" sz="2400" err="1">
                <a:latin typeface="Poppins Light"/>
                <a:cs typeface="Poppins Light"/>
              </a:rPr>
              <a:t>barriers</a:t>
            </a:r>
            <a:r>
              <a:rPr lang="fr-FR" sz="2400">
                <a:latin typeface="Poppins Light"/>
                <a:cs typeface="Poppins Light"/>
              </a:rPr>
              <a:t> to COVID-19 vaccination</a:t>
            </a:r>
          </a:p>
          <a:p>
            <a:pPr>
              <a:lnSpc>
                <a:spcPct val="150000"/>
              </a:lnSpc>
            </a:pPr>
            <a:r>
              <a:rPr lang="fr-FR" sz="2400">
                <a:latin typeface="Poppins Light"/>
                <a:cs typeface="Poppins Light"/>
              </a:rPr>
              <a:t>Community insights:</a:t>
            </a:r>
          </a:p>
          <a:p>
            <a:pPr>
              <a:lnSpc>
                <a:spcPct val="150000"/>
              </a:lnSpc>
            </a:pPr>
            <a:endParaRPr lang="fr-FR" sz="2400"/>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pic>
        <p:nvPicPr>
          <p:cNvPr id="4" name="Picture 4" descr="Map&#10;&#10;Description automatically generated">
            <a:extLst>
              <a:ext uri="{FF2B5EF4-FFF2-40B4-BE49-F238E27FC236}">
                <a16:creationId xmlns:a16="http://schemas.microsoft.com/office/drawing/2014/main" id="{738255AC-CA26-3E5B-B637-D84DFD267E1C}"/>
              </a:ext>
            </a:extLst>
          </p:cNvPr>
          <p:cNvPicPr>
            <a:picLocks noChangeAspect="1"/>
          </p:cNvPicPr>
          <p:nvPr/>
        </p:nvPicPr>
        <p:blipFill>
          <a:blip r:embed="rId4"/>
          <a:stretch>
            <a:fillRect/>
          </a:stretch>
        </p:blipFill>
        <p:spPr>
          <a:xfrm>
            <a:off x="11169204" y="2287070"/>
            <a:ext cx="6011213" cy="5970438"/>
          </a:xfrm>
          <a:prstGeom prst="rect">
            <a:avLst/>
          </a:prstGeom>
        </p:spPr>
      </p:pic>
      <p:pic>
        <p:nvPicPr>
          <p:cNvPr id="6" name="Picture 7" descr="A picture containing text, businesscard&#10;&#10;Description automatically generated">
            <a:extLst>
              <a:ext uri="{FF2B5EF4-FFF2-40B4-BE49-F238E27FC236}">
                <a16:creationId xmlns:a16="http://schemas.microsoft.com/office/drawing/2014/main" id="{3886AB38-5028-FBEE-7CA0-C0D6D4D721DC}"/>
              </a:ext>
            </a:extLst>
          </p:cNvPr>
          <p:cNvPicPr>
            <a:picLocks noChangeAspect="1"/>
          </p:cNvPicPr>
          <p:nvPr/>
        </p:nvPicPr>
        <p:blipFill>
          <a:blip r:embed="rId5"/>
          <a:stretch>
            <a:fillRect/>
          </a:stretch>
        </p:blipFill>
        <p:spPr>
          <a:xfrm>
            <a:off x="994894" y="4960924"/>
            <a:ext cx="9681690" cy="5017644"/>
          </a:xfrm>
          <a:prstGeom prst="rect">
            <a:avLst/>
          </a:prstGeom>
        </p:spPr>
      </p:pic>
    </p:spTree>
    <p:extLst>
      <p:ext uri="{BB962C8B-B14F-4D97-AF65-F5344CB8AC3E}">
        <p14:creationId xmlns:p14="http://schemas.microsoft.com/office/powerpoint/2010/main" val="138676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Journey to Vaccination</a:t>
            </a:r>
          </a:p>
        </p:txBody>
      </p:sp>
      <p:pic>
        <p:nvPicPr>
          <p:cNvPr id="12" name="Content Placeholder 9">
            <a:extLst>
              <a:ext uri="{FF2B5EF4-FFF2-40B4-BE49-F238E27FC236}">
                <a16:creationId xmlns:a16="http://schemas.microsoft.com/office/drawing/2014/main" id="{610FB425-3D15-4B07-86CB-61AEEB81EB5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3225549" y="1588314"/>
            <a:ext cx="12531494" cy="7217957"/>
          </a:xfrm>
        </p:spPr>
      </p:pic>
      <p:sp>
        <p:nvSpPr>
          <p:cNvPr id="20" name="TextBox 19">
            <a:extLst>
              <a:ext uri="{FF2B5EF4-FFF2-40B4-BE49-F238E27FC236}">
                <a16:creationId xmlns:a16="http://schemas.microsoft.com/office/drawing/2014/main" id="{002FDAE1-9865-46B8-8841-517541E47BCC}"/>
              </a:ext>
            </a:extLst>
          </p:cNvPr>
          <p:cNvSpPr txBox="1"/>
          <p:nvPr/>
        </p:nvSpPr>
        <p:spPr>
          <a:xfrm>
            <a:off x="1336431" y="2470638"/>
            <a:ext cx="4969898" cy="1015663"/>
          </a:xfrm>
          <a:prstGeom prst="rect">
            <a:avLst/>
          </a:prstGeom>
          <a:noFill/>
        </p:spPr>
        <p:txBody>
          <a:bodyPr wrap="square" rtlCol="0">
            <a:spAutoFit/>
          </a:bodyPr>
          <a:lstStyle/>
          <a:p>
            <a:pPr marL="342900" indent="-342900">
              <a:buFont typeface="Arial" panose="020B0604020202020204" pitchFamily="34" charset="0"/>
              <a:buChar char="•"/>
            </a:pPr>
            <a:r>
              <a:rPr lang="en-GB" sz="2000"/>
              <a:t>Disease susceptibility &amp; severity</a:t>
            </a:r>
          </a:p>
          <a:p>
            <a:pPr marL="342900" indent="-342900">
              <a:buFont typeface="Arial" panose="020B0604020202020204" pitchFamily="34" charset="0"/>
              <a:buChar char="•"/>
            </a:pPr>
            <a:r>
              <a:rPr lang="en-GB" sz="2000"/>
              <a:t>Vaccine safety &amp; efficacy</a:t>
            </a:r>
          </a:p>
          <a:p>
            <a:pPr marL="342900" indent="-342900">
              <a:buFont typeface="Arial" panose="020B0604020202020204" pitchFamily="34" charset="0"/>
              <a:buChar char="•"/>
            </a:pPr>
            <a:r>
              <a:rPr lang="en-GB" sz="2000"/>
              <a:t>Vaccine recommendations</a:t>
            </a:r>
          </a:p>
        </p:txBody>
      </p:sp>
      <p:sp>
        <p:nvSpPr>
          <p:cNvPr id="21" name="TextBox 20">
            <a:extLst>
              <a:ext uri="{FF2B5EF4-FFF2-40B4-BE49-F238E27FC236}">
                <a16:creationId xmlns:a16="http://schemas.microsoft.com/office/drawing/2014/main" id="{C3E7F4EE-9524-47DE-8958-4006A195F2C2}"/>
              </a:ext>
            </a:extLst>
          </p:cNvPr>
          <p:cNvSpPr txBox="1"/>
          <p:nvPr/>
        </p:nvSpPr>
        <p:spPr>
          <a:xfrm>
            <a:off x="772886" y="7505700"/>
            <a:ext cx="3910559" cy="1015663"/>
          </a:xfrm>
          <a:prstGeom prst="rect">
            <a:avLst/>
          </a:prstGeom>
          <a:noFill/>
        </p:spPr>
        <p:txBody>
          <a:bodyPr wrap="square" rtlCol="0">
            <a:spAutoFit/>
          </a:bodyPr>
          <a:lstStyle/>
          <a:p>
            <a:pPr marL="342900" indent="-342900">
              <a:buFont typeface="Arial" panose="020B0604020202020204" pitchFamily="34" charset="0"/>
              <a:buChar char="•"/>
            </a:pPr>
            <a:r>
              <a:rPr lang="en-GB" sz="2000"/>
              <a:t>Trust in vaccination institutions</a:t>
            </a:r>
          </a:p>
          <a:p>
            <a:pPr marL="342900" indent="-342900">
              <a:buFont typeface="Arial" panose="020B0604020202020204" pitchFamily="34" charset="0"/>
              <a:buChar char="•"/>
            </a:pPr>
            <a:r>
              <a:rPr lang="en-GB" sz="2000"/>
              <a:t>Vaccination benefits</a:t>
            </a:r>
          </a:p>
          <a:p>
            <a:pPr marL="342900" indent="-342900">
              <a:buFont typeface="Arial" panose="020B0604020202020204" pitchFamily="34" charset="0"/>
              <a:buChar char="•"/>
            </a:pPr>
            <a:r>
              <a:rPr lang="en-GB" sz="2000"/>
              <a:t>Vaccination norms</a:t>
            </a:r>
          </a:p>
        </p:txBody>
      </p:sp>
      <p:sp>
        <p:nvSpPr>
          <p:cNvPr id="22" name="TextBox 21">
            <a:extLst>
              <a:ext uri="{FF2B5EF4-FFF2-40B4-BE49-F238E27FC236}">
                <a16:creationId xmlns:a16="http://schemas.microsoft.com/office/drawing/2014/main" id="{06AFD270-5384-4A76-AB30-A5A7050B327B}"/>
              </a:ext>
            </a:extLst>
          </p:cNvPr>
          <p:cNvSpPr txBox="1"/>
          <p:nvPr/>
        </p:nvSpPr>
        <p:spPr>
          <a:xfrm>
            <a:off x="5181600" y="8367979"/>
            <a:ext cx="4555102" cy="1323439"/>
          </a:xfrm>
          <a:prstGeom prst="rect">
            <a:avLst/>
          </a:prstGeom>
          <a:noFill/>
        </p:spPr>
        <p:txBody>
          <a:bodyPr wrap="square" rtlCol="0">
            <a:spAutoFit/>
          </a:bodyPr>
          <a:lstStyle/>
          <a:p>
            <a:pPr marL="342900" indent="-342900">
              <a:buFont typeface="Arial" panose="020B0604020202020204" pitchFamily="34" charset="0"/>
              <a:buChar char="•"/>
            </a:pPr>
            <a:r>
              <a:rPr lang="en-GB" sz="2000"/>
              <a:t>Appointment scheduling</a:t>
            </a:r>
          </a:p>
          <a:p>
            <a:pPr marL="342900" indent="-342900">
              <a:buFont typeface="Arial" panose="020B0604020202020204" pitchFamily="34" charset="0"/>
              <a:buChar char="•"/>
            </a:pPr>
            <a:r>
              <a:rPr lang="en-GB" sz="2000"/>
              <a:t>Transportation</a:t>
            </a:r>
          </a:p>
          <a:p>
            <a:pPr marL="342900" indent="-342900">
              <a:buFont typeface="Arial" panose="020B0604020202020204" pitchFamily="34" charset="0"/>
              <a:buChar char="•"/>
            </a:pPr>
            <a:r>
              <a:rPr lang="en-GB" sz="2000"/>
              <a:t>Childcare</a:t>
            </a:r>
          </a:p>
          <a:p>
            <a:pPr marL="342900" indent="-342900">
              <a:buFont typeface="Arial" panose="020B0604020202020204" pitchFamily="34" charset="0"/>
              <a:buChar char="•"/>
            </a:pPr>
            <a:r>
              <a:rPr lang="en-GB" sz="2000"/>
              <a:t>Competing priorities</a:t>
            </a:r>
          </a:p>
        </p:txBody>
      </p:sp>
      <p:sp>
        <p:nvSpPr>
          <p:cNvPr id="23" name="TextBox 22">
            <a:extLst>
              <a:ext uri="{FF2B5EF4-FFF2-40B4-BE49-F238E27FC236}">
                <a16:creationId xmlns:a16="http://schemas.microsoft.com/office/drawing/2014/main" id="{707A5654-99BB-4F33-A406-3A782EB5ED6E}"/>
              </a:ext>
            </a:extLst>
          </p:cNvPr>
          <p:cNvSpPr txBox="1"/>
          <p:nvPr/>
        </p:nvSpPr>
        <p:spPr>
          <a:xfrm>
            <a:off x="9311357" y="5140559"/>
            <a:ext cx="3886200" cy="1015663"/>
          </a:xfrm>
          <a:prstGeom prst="rect">
            <a:avLst/>
          </a:prstGeom>
          <a:noFill/>
        </p:spPr>
        <p:txBody>
          <a:bodyPr wrap="square" rtlCol="0">
            <a:spAutoFit/>
          </a:bodyPr>
          <a:lstStyle/>
          <a:p>
            <a:pPr marL="342900" indent="-342900">
              <a:buFont typeface="Arial" panose="020B0604020202020204" pitchFamily="34" charset="0"/>
              <a:buChar char="•"/>
            </a:pPr>
            <a:r>
              <a:rPr lang="en-GB" sz="2000"/>
              <a:t>Financial, occupational and social costs </a:t>
            </a:r>
          </a:p>
          <a:p>
            <a:pPr marL="342900" indent="-342900">
              <a:buFont typeface="Arial" panose="020B0604020202020204" pitchFamily="34" charset="0"/>
              <a:buChar char="•"/>
            </a:pPr>
            <a:r>
              <a:rPr lang="en-GB" sz="2000"/>
              <a:t>Lack of convenience </a:t>
            </a:r>
          </a:p>
        </p:txBody>
      </p:sp>
      <p:sp>
        <p:nvSpPr>
          <p:cNvPr id="24" name="TextBox 23">
            <a:extLst>
              <a:ext uri="{FF2B5EF4-FFF2-40B4-BE49-F238E27FC236}">
                <a16:creationId xmlns:a16="http://schemas.microsoft.com/office/drawing/2014/main" id="{530D4CDC-7FF1-4EF5-A69C-D0B4029078D1}"/>
              </a:ext>
            </a:extLst>
          </p:cNvPr>
          <p:cNvSpPr txBox="1"/>
          <p:nvPr/>
        </p:nvSpPr>
        <p:spPr>
          <a:xfrm>
            <a:off x="12907106" y="2828192"/>
            <a:ext cx="4882119" cy="1015663"/>
          </a:xfrm>
          <a:prstGeom prst="rect">
            <a:avLst/>
          </a:prstGeom>
          <a:noFill/>
        </p:spPr>
        <p:txBody>
          <a:bodyPr wrap="square" rtlCol="0">
            <a:spAutoFit/>
          </a:bodyPr>
          <a:lstStyle/>
          <a:p>
            <a:pPr marL="342900" indent="-342900">
              <a:buFont typeface="Arial" panose="020B0604020202020204" pitchFamily="34" charset="0"/>
              <a:buChar char="•"/>
            </a:pPr>
            <a:r>
              <a:rPr lang="en-GB" sz="2000"/>
              <a:t>Health centre convenience</a:t>
            </a:r>
          </a:p>
          <a:p>
            <a:pPr marL="342900" indent="-342900">
              <a:buFont typeface="Arial" panose="020B0604020202020204" pitchFamily="34" charset="0"/>
              <a:buChar char="•"/>
            </a:pPr>
            <a:r>
              <a:rPr lang="en-GB" sz="2000"/>
              <a:t>Client satisfaction</a:t>
            </a:r>
          </a:p>
          <a:p>
            <a:pPr marL="342900" indent="-342900">
              <a:buFont typeface="Arial" panose="020B0604020202020204" pitchFamily="34" charset="0"/>
              <a:buChar char="•"/>
            </a:pPr>
            <a:r>
              <a:rPr lang="en-GB" sz="2000"/>
              <a:t>Interpersonal communication</a:t>
            </a:r>
          </a:p>
        </p:txBody>
      </p:sp>
      <p:sp>
        <p:nvSpPr>
          <p:cNvPr id="25" name="TextBox 24">
            <a:extLst>
              <a:ext uri="{FF2B5EF4-FFF2-40B4-BE49-F238E27FC236}">
                <a16:creationId xmlns:a16="http://schemas.microsoft.com/office/drawing/2014/main" id="{85859415-7B0A-44C7-84EE-A5B66002ACA7}"/>
              </a:ext>
            </a:extLst>
          </p:cNvPr>
          <p:cNvSpPr txBox="1"/>
          <p:nvPr/>
        </p:nvSpPr>
        <p:spPr>
          <a:xfrm>
            <a:off x="11339147" y="7512872"/>
            <a:ext cx="4706273" cy="1323439"/>
          </a:xfrm>
          <a:prstGeom prst="rect">
            <a:avLst/>
          </a:prstGeom>
          <a:noFill/>
        </p:spPr>
        <p:txBody>
          <a:bodyPr wrap="square" rtlCol="0">
            <a:spAutoFit/>
          </a:bodyPr>
          <a:lstStyle/>
          <a:p>
            <a:pPr marL="342900" indent="-342900">
              <a:buFont typeface="Arial" panose="020B0604020202020204" pitchFamily="34" charset="0"/>
              <a:buChar char="•"/>
            </a:pPr>
            <a:r>
              <a:rPr lang="en-GB" sz="2000"/>
              <a:t>Ease of getting appointment for second dose</a:t>
            </a:r>
          </a:p>
          <a:p>
            <a:pPr marL="342900" indent="-342900">
              <a:buFont typeface="Arial" panose="020B0604020202020204" pitchFamily="34" charset="0"/>
              <a:buChar char="•"/>
            </a:pPr>
            <a:r>
              <a:rPr lang="en-GB" sz="2000"/>
              <a:t>Adverse event monitoring</a:t>
            </a:r>
          </a:p>
          <a:p>
            <a:pPr marL="342900" indent="-342900">
              <a:buFont typeface="Arial" panose="020B0604020202020204" pitchFamily="34" charset="0"/>
              <a:buChar char="•"/>
            </a:pPr>
            <a:r>
              <a:rPr lang="en-GB" sz="2000"/>
              <a:t>Positive reinforcement</a:t>
            </a:r>
          </a:p>
        </p:txBody>
      </p:sp>
    </p:spTree>
    <p:extLst>
      <p:ext uri="{BB962C8B-B14F-4D97-AF65-F5344CB8AC3E}">
        <p14:creationId xmlns:p14="http://schemas.microsoft.com/office/powerpoint/2010/main" val="593392262"/>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1744</Words>
  <Application>Microsoft Office PowerPoint</Application>
  <PresentationFormat>Custom</PresentationFormat>
  <Paragraphs>273</Paragraphs>
  <Slides>40</Slides>
  <Notes>4</Notes>
  <HiddenSlides>2</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Conception personnalisée</vt:lpstr>
      <vt:lpstr>comp training ppt theme</vt:lpstr>
      <vt:lpstr>Office Theme</vt:lpstr>
      <vt:lpstr>Comprehensive training  </vt:lpstr>
      <vt:lpstr>Diagnosing Vaccine Confidence and Demand Challenges </vt:lpstr>
      <vt:lpstr>Outline</vt:lpstr>
      <vt:lpstr>Learning objectives</vt:lpstr>
      <vt:lpstr>Why are diagnostics important? </vt:lpstr>
      <vt:lpstr>Diagnostics Can Help Us</vt:lpstr>
      <vt:lpstr>What drives vaccine uptake? </vt:lpstr>
      <vt:lpstr>Haiti COVID-19 Vaccination Case Study</vt:lpstr>
      <vt:lpstr>The Journey to Vaccination</vt:lpstr>
      <vt:lpstr>Gathering Community Insights for Intervention Design </vt:lpstr>
      <vt:lpstr>Process for Gathering Community Insights </vt:lpstr>
      <vt:lpstr>Gathering community insights in 5 steps </vt:lpstr>
      <vt:lpstr>Step 1: Determine Objectives</vt:lpstr>
      <vt:lpstr>Step 2: Identify Community(ies) of Focus</vt:lpstr>
      <vt:lpstr>Step 3: Choose Data Collection Methods</vt:lpstr>
      <vt:lpstr>Considerations for Choosing Data Collection Methods</vt:lpstr>
      <vt:lpstr>Surveys / Questionnaires</vt:lpstr>
      <vt:lpstr>Interviews</vt:lpstr>
      <vt:lpstr>Focus Groups</vt:lpstr>
      <vt:lpstr>Participant Observations</vt:lpstr>
      <vt:lpstr>Social Listening / Media Monitoring</vt:lpstr>
      <vt:lpstr>Step 4. Form an Assessment Team</vt:lpstr>
      <vt:lpstr>Step 5: Recruit Assessment Participants</vt:lpstr>
      <vt:lpstr>PowerPoint Presentation</vt:lpstr>
      <vt:lpstr>Use a Snowball Sampling Approach to Identify Additional Participants</vt:lpstr>
      <vt:lpstr>PowerPoint Presentation</vt:lpstr>
      <vt:lpstr>PowerPoint Presentation</vt:lpstr>
      <vt:lpstr>PowerPoint Presentation</vt:lpstr>
      <vt:lpstr>Guidance and Resources for Diagnosing Vaccine Demand Challenges</vt:lpstr>
      <vt:lpstr>PowerPoint Presentation</vt:lpstr>
      <vt:lpstr>PowerPoint Presentation</vt:lpstr>
      <vt:lpstr>PowerPoint Presentation</vt:lpstr>
      <vt:lpstr>PowerPoint Presentation</vt:lpstr>
      <vt:lpstr>PowerPoint Presentation</vt:lpstr>
      <vt:lpstr>3 Truths or Guiding Principles for Practitioners </vt:lpstr>
      <vt:lpstr>3 Best practices for diagnosing demand challenges in the field</vt:lpstr>
      <vt:lpstr>Actions You Can Take to Diagnose Demand Challenges in Different Operating Environments</vt:lpstr>
      <vt:lpstr>PowerPoint Presentation</vt:lpstr>
      <vt:lpstr>PowerPoint Presentation</vt:lpstr>
      <vt:lpstr>Breakout Group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PURNAT, Tina</cp:lastModifiedBy>
  <cp:revision>105</cp:revision>
  <dcterms:created xsi:type="dcterms:W3CDTF">2006-08-16T00:00:00Z</dcterms:created>
  <dcterms:modified xsi:type="dcterms:W3CDTF">2022-07-21T18:09:42Z</dcterms:modified>
  <dc:identifier>DAFB49j2aXk</dc:identifier>
</cp:coreProperties>
</file>