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</p:sldMasterIdLst>
  <p:sldIdLst>
    <p:sldId id="268" r:id="rId3"/>
    <p:sldId id="281" r:id="rId4"/>
    <p:sldId id="282" r:id="rId5"/>
    <p:sldId id="287" r:id="rId6"/>
    <p:sldId id="288" r:id="rId7"/>
    <p:sldId id="313" r:id="rId8"/>
    <p:sldId id="289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292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03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Light" panose="00000400000000000000" pitchFamily="2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99B"/>
    <a:srgbClr val="0B81D5"/>
    <a:srgbClr val="FDD92D"/>
    <a:srgbClr val="032B43"/>
    <a:srgbClr val="FC7A1D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79443-A14A-4955-9CEC-37175E9839B9}" v="1" dt="2022-06-23T14:06:33.650"/>
    <p1510:client id="{60319B41-CCBD-4F06-BA7E-B1EF42FEB95A}" v="18" dt="2022-07-21T19:55:41.754"/>
    <p1510:client id="{79628E2D-EFDD-4DF6-811A-910FBD64E078}" v="4" dt="2022-07-07T01:31:20.996"/>
    <p1510:client id="{85804440-7127-4167-954F-2F90523F6279}" v="81" dt="2022-05-31T16:50:21.120"/>
    <p1510:client id="{C694ED96-0F20-4515-8E36-B3039AFC4DD9}" v="5" dt="2022-07-03T19:52:54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72" autoAdjust="0"/>
    <p:restoredTop sz="94558" autoAdjust="0"/>
  </p:normalViewPr>
  <p:slideViewPr>
    <p:cSldViewPr>
      <p:cViewPr varScale="1">
        <p:scale>
          <a:sx n="59" d="100"/>
          <a:sy n="59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hni Devchand" userId="391f66c60875c68d" providerId="Windows Live" clId="Web-{79628E2D-EFDD-4DF6-811A-910FBD64E078}"/>
    <pc:docChg chg="modSld">
      <pc:chgData name="Roshni Devchand" userId="391f66c60875c68d" providerId="Windows Live" clId="Web-{79628E2D-EFDD-4DF6-811A-910FBD64E078}" dt="2022-07-07T01:31:20.996" v="3"/>
      <pc:docMkLst>
        <pc:docMk/>
      </pc:docMkLst>
      <pc:sldChg chg="delAnim modAnim">
        <pc:chgData name="Roshni Devchand" userId="391f66c60875c68d" providerId="Windows Live" clId="Web-{79628E2D-EFDD-4DF6-811A-910FBD64E078}" dt="2022-07-07T01:31:06.324" v="1"/>
        <pc:sldMkLst>
          <pc:docMk/>
          <pc:sldMk cId="382548364" sldId="317"/>
        </pc:sldMkLst>
      </pc:sldChg>
      <pc:sldChg chg="delAnim modAnim">
        <pc:chgData name="Roshni Devchand" userId="391f66c60875c68d" providerId="Windows Live" clId="Web-{79628E2D-EFDD-4DF6-811A-910FBD64E078}" dt="2022-07-07T01:31:15.418" v="2"/>
        <pc:sldMkLst>
          <pc:docMk/>
          <pc:sldMk cId="2141429024" sldId="318"/>
        </pc:sldMkLst>
      </pc:sldChg>
      <pc:sldChg chg="delAnim modAnim">
        <pc:chgData name="Roshni Devchand" userId="391f66c60875c68d" providerId="Windows Live" clId="Web-{79628E2D-EFDD-4DF6-811A-910FBD64E078}" dt="2022-07-07T01:31:20.996" v="3"/>
        <pc:sldMkLst>
          <pc:docMk/>
          <pc:sldMk cId="2045985090" sldId="319"/>
        </pc:sldMkLst>
      </pc:sldChg>
    </pc:docChg>
  </pc:docChgLst>
  <pc:docChgLst>
    <pc:chgData name="Crystal Bruce" userId="14427a4ffe69d2bf" providerId="Windows Live" clId="Web-{01479443-A14A-4955-9CEC-37175E9839B9}"/>
    <pc:docChg chg="modSld">
      <pc:chgData name="Crystal Bruce" userId="14427a4ffe69d2bf" providerId="Windows Live" clId="Web-{01479443-A14A-4955-9CEC-37175E9839B9}" dt="2022-06-23T14:06:33.650" v="0"/>
      <pc:docMkLst>
        <pc:docMk/>
      </pc:docMkLst>
      <pc:sldChg chg="addSp">
        <pc:chgData name="Crystal Bruce" userId="14427a4ffe69d2bf" providerId="Windows Live" clId="Web-{01479443-A14A-4955-9CEC-37175E9839B9}" dt="2022-06-23T14:06:33.650" v="0"/>
        <pc:sldMkLst>
          <pc:docMk/>
          <pc:sldMk cId="2703737329" sldId="281"/>
        </pc:sldMkLst>
        <pc:spChg chg="add">
          <ac:chgData name="Crystal Bruce" userId="14427a4ffe69d2bf" providerId="Windows Live" clId="Web-{01479443-A14A-4955-9CEC-37175E9839B9}" dt="2022-06-23T14:06:33.650" v="0"/>
          <ac:spMkLst>
            <pc:docMk/>
            <pc:sldMk cId="2703737329" sldId="281"/>
            <ac:spMk id="4" creationId="{531C717E-AA28-4A54-C9E7-47113691F14D}"/>
          </ac:spMkLst>
        </pc:spChg>
      </pc:sldChg>
    </pc:docChg>
  </pc:docChgLst>
  <pc:docChgLst>
    <pc:chgData name="Kelly Clay" userId="28091add19a74b23" providerId="Windows Live" clId="Web-{C694ED96-0F20-4515-8E36-B3039AFC4DD9}"/>
    <pc:docChg chg="modSld">
      <pc:chgData name="Kelly Clay" userId="28091add19a74b23" providerId="Windows Live" clId="Web-{C694ED96-0F20-4515-8E36-B3039AFC4DD9}" dt="2022-07-03T19:52:54.627" v="1"/>
      <pc:docMkLst>
        <pc:docMk/>
      </pc:docMkLst>
      <pc:sldChg chg="delSp modSp">
        <pc:chgData name="Kelly Clay" userId="28091add19a74b23" providerId="Windows Live" clId="Web-{C694ED96-0F20-4515-8E36-B3039AFC4DD9}" dt="2022-07-03T19:52:54.627" v="1"/>
        <pc:sldMkLst>
          <pc:docMk/>
          <pc:sldMk cId="2703737329" sldId="281"/>
        </pc:sldMkLst>
        <pc:spChg chg="del mod">
          <ac:chgData name="Kelly Clay" userId="28091add19a74b23" providerId="Windows Live" clId="Web-{C694ED96-0F20-4515-8E36-B3039AFC4DD9}" dt="2022-07-03T19:52:54.627" v="1"/>
          <ac:spMkLst>
            <pc:docMk/>
            <pc:sldMk cId="2703737329" sldId="281"/>
            <ac:spMk id="4" creationId="{531C717E-AA28-4A54-C9E7-47113691F14D}"/>
          </ac:spMkLst>
        </pc:spChg>
      </pc:sldChg>
    </pc:docChg>
  </pc:docChgLst>
  <pc:docChgLst>
    <pc:chgData name="Tina Purnat" userId="9f4bc3107673e8d3" providerId="LiveId" clId="{85804440-7127-4167-954F-2F90523F6279}"/>
    <pc:docChg chg="modSld modMainMaster">
      <pc:chgData name="Tina Purnat" userId="9f4bc3107673e8d3" providerId="LiveId" clId="{85804440-7127-4167-954F-2F90523F6279}" dt="2022-05-31T16:50:21.120" v="0"/>
      <pc:docMkLst>
        <pc:docMk/>
      </pc:docMkLst>
      <pc:sldChg chg="modSp">
        <pc:chgData name="Tina Purnat" userId="9f4bc3107673e8d3" providerId="LiveId" clId="{85804440-7127-4167-954F-2F90523F6279}" dt="2022-05-31T16:50:21.120" v="0"/>
        <pc:sldMkLst>
          <pc:docMk/>
          <pc:sldMk cId="648946626" sldId="268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648946626" sldId="268"/>
            <ac:spMk id="4" creationId="{12B1CF14-AA18-D734-C359-17E3762DA1DC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4080236418" sldId="280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4080236418" sldId="280"/>
            <ac:spMk id="2" creationId="{E79ECC5B-6B64-38FC-0EB6-5A7EFB986ED8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2703737329" sldId="281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2703737329" sldId="281"/>
            <ac:spMk id="2" creationId="{7E4163C3-3D49-14F0-103B-C4A6893E031E}"/>
          </ac:spMkLst>
        </pc:spChg>
        <pc:spChg chg="mod">
          <ac:chgData name="Tina Purnat" userId="9f4bc3107673e8d3" providerId="LiveId" clId="{85804440-7127-4167-954F-2F90523F6279}" dt="2022-05-31T16:50:21.120" v="0"/>
          <ac:spMkLst>
            <pc:docMk/>
            <pc:sldMk cId="2703737329" sldId="281"/>
            <ac:spMk id="3" creationId="{9D3EA595-A8CD-93D4-4CA6-88E1FB657A63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2910842674" sldId="284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2910842674" sldId="284"/>
            <ac:spMk id="2" creationId="{324F71CE-7241-E8A3-1EBB-0DC1AA861613}"/>
          </ac:spMkLst>
        </pc:spChg>
        <pc:spChg chg="mod">
          <ac:chgData name="Tina Purnat" userId="9f4bc3107673e8d3" providerId="LiveId" clId="{85804440-7127-4167-954F-2F90523F6279}" dt="2022-05-31T16:50:21.120" v="0"/>
          <ac:spMkLst>
            <pc:docMk/>
            <pc:sldMk cId="2910842674" sldId="284"/>
            <ac:spMk id="3" creationId="{26378129-94CA-2F96-A1FE-52359FF42BFD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3840915369" sldId="294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3840915369" sldId="294"/>
            <ac:spMk id="2" creationId="{324F71CE-7241-E8A3-1EBB-0DC1AA861613}"/>
          </ac:spMkLst>
        </pc:spChg>
      </pc:sldChg>
      <pc:sldMasterChg chg="modSldLayout">
        <pc:chgData name="Tina Purnat" userId="9f4bc3107673e8d3" providerId="LiveId" clId="{85804440-7127-4167-954F-2F90523F6279}" dt="2022-05-31T16:50:21.120" v="0"/>
        <pc:sldMasterMkLst>
          <pc:docMk/>
          <pc:sldMasterMk cId="2334759490" sldId="2147483685"/>
        </pc:sldMasterMkLst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06259293" sldId="2147483686"/>
          </pc:sldLayoutMkLst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0" creationId="{94C248B8-711E-4F29-9A8B-91B97FDD8A38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2" creationId="{7CEEE077-9DDB-45C8-AB94-04FF2EAE1100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4" creationId="{58AC57B2-A670-4601-8846-1A6E2F77905E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6" creationId="{6B38BE04-9723-477F-AA5F-EDDEAB847D07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8" creationId="{BF9FAA3E-9C54-432C-BC41-94E75DB4F9F7}"/>
            </ac:grpSpMkLst>
          </pc:grp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28205538" sldId="2147483687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28205538" sldId="2147483687"/>
              <ac:spMk id="32" creationId="{4C9E7887-F4CE-4A5E-AF2A-4BF21D6660A1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2" creationId="{631480AB-633D-4992-977B-677495F244EE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4" creationId="{CCE2CA93-5252-4ED1-951B-86DF55CE45C1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6" creationId="{EB97EC1A-9200-4D86-924F-31B86FE93FFA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8" creationId="{00E209D9-3E28-4177-88DC-16BA5FD355B3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30" creationId="{FE935023-6A54-40A8-9857-667B633B6F4A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28205538" sldId="2147483687"/>
              <ac:cxnSpMk id="33" creationId="{78D820CE-393A-4203-963A-1934211CB23D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132999861" sldId="2147483688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132999861" sldId="2147483688"/>
              <ac:spMk id="40" creationId="{A5B3C1EF-25F9-4B0E-86F3-DEE8B5305180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132999861" sldId="2147483688"/>
              <ac:grpSpMk id="19" creationId="{0651BF2E-C837-4D28-80A8-56F66580F637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132999861" sldId="2147483688"/>
              <ac:cxnSpMk id="41" creationId="{F909C407-53FF-4DFC-99EB-3A8CBC353A9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50026019" sldId="2147483689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550026019" sldId="2147483689"/>
              <ac:spMk id="43" creationId="{EDDC1380-E614-4911-B6EC-E5E32F7B19C4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50026019" sldId="2147483689"/>
              <ac:grpSpMk id="32" creationId="{DDBC99AD-1995-4E74-8F75-4E68C6F6D04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550026019" sldId="2147483689"/>
              <ac:cxnSpMk id="44" creationId="{7F4E0EC0-65E9-4F4E-BA1F-2DEB0067D951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723520718" sldId="2147483690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723520718" sldId="2147483690"/>
              <ac:spMk id="53" creationId="{79FD775C-D0F2-4585-BA01-8AB9B4D820C5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29" creationId="{C38D5D0F-578E-4893-9BFF-23EC4C82F99C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5" creationId="{4EC8B49F-E9AD-4926-B3C7-8A7ACA9C81CD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7" creationId="{CF0745F1-C1AA-44E7-A3AB-80737E151188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9" creationId="{90F1A009-EDEC-490D-98BF-4F23675AF826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1" creationId="{C5B7FA23-02FA-42E1-BCE0-B8D26EBD8F3A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3" creationId="{0CE70912-5A98-4E15-BF77-195177BC3920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5" creationId="{041F00D3-E21C-4F37-BFE1-CB3F7400A3FC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7" creationId="{5D8D3337-2056-4A36-916A-AFF3D19B4452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9" creationId="{D2B6B76A-7A57-4AF4-B443-A0EF0D6342EF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51" creationId="{EA2D2A9C-FB19-4CE8-842D-13DC908CACFD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723520718" sldId="2147483690"/>
              <ac:cxnSpMk id="54" creationId="{4E00AFE8-E42C-472B-81AF-8B93B9A36CC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200147832" sldId="2147483691"/>
          </pc:sldLayoutMkLst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200147832" sldId="2147483691"/>
              <ac:grpSpMk id="7" creationId="{65226802-8905-417F-B274-16F6D39C6C02}"/>
            </ac:grpSpMkLst>
          </pc:grp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155982670" sldId="2147483692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155982670" sldId="2147483692"/>
              <ac:spMk id="18" creationId="{05864A85-CEE8-46AA-A2BA-7208DA74684D}"/>
            </ac:spMkLst>
          </pc:spChg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155982670" sldId="2147483692"/>
              <ac:spMk id="19" creationId="{ACFCD919-A456-47FA-9110-B718DB606E23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1155982670" sldId="2147483692"/>
              <ac:grpSpMk id="16" creationId="{0DC41606-F8D8-48F0-818F-2D21E010B57C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155982670" sldId="2147483692"/>
              <ac:cxnSpMk id="20" creationId="{EB59CCBE-A513-44EF-B0D6-9E2282369AD8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586994308" sldId="2147483693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586994308" sldId="2147483693"/>
              <ac:spMk id="16" creationId="{49B267D3-4667-4928-BC52-B2B37EC0DC23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586994308" sldId="2147483693"/>
              <ac:grpSpMk id="11" creationId="{344E2483-53BB-4026-A87C-38BB73F8084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586994308" sldId="2147483693"/>
              <ac:cxnSpMk id="17" creationId="{68F5E20C-4A10-4D5F-97F2-2E6E448E123C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54310289" sldId="2147483694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54310289" sldId="2147483694"/>
              <ac:spMk id="34" creationId="{7D4ECD9C-34E5-47BA-A830-9E794406C98B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1454310289" sldId="2147483694"/>
              <ac:grpSpMk id="23" creationId="{7E7F1C40-9256-405B-929E-BCD7DB69DE7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54310289" sldId="2147483694"/>
              <ac:cxnSpMk id="35" creationId="{5749C472-EBF4-421F-91F4-06CA7597766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588695228" sldId="2147483695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588695228" sldId="2147483695"/>
              <ac:spMk id="46" creationId="{56F50333-62A8-4708-BC53-E9F6A46EBF5A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588695228" sldId="2147483695"/>
              <ac:grpSpMk id="35" creationId="{478EA35C-8E60-4A6F-AD34-06C346E0E9DC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588695228" sldId="2147483695"/>
              <ac:cxnSpMk id="47" creationId="{43B2C7BE-B630-4CBD-89F9-011885FAA7C0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701276073" sldId="2147483696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701276073" sldId="2147483696"/>
              <ac:spMk id="5" creationId="{F89F8A43-6324-4C46-ABF6-C9E482EA2835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701276073" sldId="2147483696"/>
              <ac:cxnSpMk id="6" creationId="{AC733A90-1D3D-4E91-8791-4DBB5593C10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70388987" sldId="2147483697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570388987" sldId="2147483697"/>
              <ac:spMk id="14" creationId="{93A24646-3BB0-4861-BF60-37482A4F57FB}"/>
            </ac:spMkLst>
          </pc:spChg>
          <pc:picChg chg="add">
            <ac:chgData name="Tina Purnat" userId="9f4bc3107673e8d3" providerId="LiveId" clId="{85804440-7127-4167-954F-2F90523F6279}" dt="2022-05-31T16:50:21.120" v="0"/>
            <ac:picMkLst>
              <pc:docMk/>
              <pc:sldMasterMk cId="2334759490" sldId="2147483685"/>
              <pc:sldLayoutMk cId="570388987" sldId="2147483697"/>
              <ac:picMk id="10" creationId="{F7180E06-7FE9-4833-996C-2E88F2879DED}"/>
            </ac:picMkLst>
          </pc:pic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570388987" sldId="2147483697"/>
              <ac:cxnSpMk id="15" creationId="{E32CBB25-74E7-4D31-AC37-0E273B9EE49D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416946309" sldId="2147483698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416946309" sldId="2147483698"/>
              <ac:spMk id="5" creationId="{300D1424-CDF5-47C6-9FD9-76A8D4B5FE99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416946309" sldId="2147483698"/>
              <ac:cxnSpMk id="6" creationId="{BD36A3D9-E296-4E03-BC20-595B36375D22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195483268" sldId="2147483699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195483268" sldId="2147483699"/>
              <ac:spMk id="14" creationId="{3326AEC6-863E-4E73-AA6E-D0606D83FBB2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195483268" sldId="2147483699"/>
              <ac:grpSpMk id="12" creationId="{2997214C-0738-455A-8BC3-8F22C66AFAF2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195483268" sldId="2147483699"/>
              <ac:cxnSpMk id="15" creationId="{C0CD0A30-A1AC-4DD4-83E8-81FEDF4EF16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758802842" sldId="2147483700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758802842" sldId="2147483700"/>
              <ac:spMk id="7" creationId="{CCE17ABA-AE7D-4748-9B3B-2DC49F6C306A}"/>
            </ac:spMkLst>
          </pc:spChg>
          <pc:graphicFrameChg chg="add">
            <ac:chgData name="Tina Purnat" userId="9f4bc3107673e8d3" providerId="LiveId" clId="{85804440-7127-4167-954F-2F90523F6279}" dt="2022-05-31T16:50:21.120" v="0"/>
            <ac:graphicFrameMkLst>
              <pc:docMk/>
              <pc:sldMasterMk cId="2334759490" sldId="2147483685"/>
              <pc:sldLayoutMk cId="3758802842" sldId="2147483700"/>
              <ac:graphicFrameMk id="6" creationId="{15212B4F-30F0-4005-A57D-8A1015D19683}"/>
            </ac:graphicFrameMkLst>
          </pc:graphicFrame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758802842" sldId="2147483700"/>
              <ac:cxnSpMk id="8" creationId="{6801A306-D99E-4A67-A5F9-FC86007D93DF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78320752" sldId="2147483701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78320752" sldId="2147483701"/>
              <ac:spMk id="5" creationId="{2BFD5D57-2804-4D5E-B901-1691EB166FA1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78320752" sldId="2147483701"/>
              <ac:cxnSpMk id="6" creationId="{40285514-FF2D-4778-AD88-1B6AAED0D925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46618039" sldId="2147483702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46618039" sldId="2147483702"/>
              <ac:spMk id="6" creationId="{698D1918-A606-45EB-AB6E-473F5D2E6FCF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46618039" sldId="2147483702"/>
              <ac:cxnSpMk id="7" creationId="{5648A5C3-764F-4FF6-A883-08BC19DA8E40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238274825" sldId="2147483703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238274825" sldId="2147483703"/>
              <ac:spMk id="6" creationId="{266439F6-92BF-4825-AFC1-146831AE9C61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238274825" sldId="2147483703"/>
              <ac:cxnSpMk id="7" creationId="{51876523-A5BD-4FD3-B4C4-F3528541B2AA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53510632" sldId="2147483704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53510632" sldId="2147483704"/>
              <ac:spMk id="6" creationId="{5590F213-7120-421C-80C7-B69F7817CE16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53510632" sldId="2147483704"/>
              <ac:cxnSpMk id="7" creationId="{0F9FA888-967F-4C13-9AF2-031A4BF5E14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242851283" sldId="2147483705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242851283" sldId="2147483705"/>
              <ac:spMk id="4" creationId="{D3FD96F2-F163-42BA-97EE-BCAFB991A9DB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242851283" sldId="2147483705"/>
              <ac:cxnSpMk id="5" creationId="{0D5A5CCE-16D0-4145-B792-281F652C08C8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4186412729" sldId="2147483706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4186412729" sldId="2147483706"/>
              <ac:spMk id="6" creationId="{04BC2742-A355-4148-895C-AA56F17466AC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4186412729" sldId="2147483706"/>
              <ac:cxnSpMk id="7" creationId="{312CF02E-AE59-4BFF-A703-2DA5C9DFB5DE}"/>
            </ac:cxnSpMkLst>
          </pc:cxnChg>
        </pc:sldLayoutChg>
      </pc:sldMasterChg>
    </pc:docChg>
  </pc:docChgLst>
  <pc:docChgLst>
    <pc:chgData name="Crystal Bruce" userId="14427a4ffe69d2bf" providerId="Windows Live" clId="Web-{60319B41-CCBD-4F06-BA7E-B1EF42FEB95A}"/>
    <pc:docChg chg="modSld">
      <pc:chgData name="Crystal Bruce" userId="14427a4ffe69d2bf" providerId="Windows Live" clId="Web-{60319B41-CCBD-4F06-BA7E-B1EF42FEB95A}" dt="2022-07-21T19:55:41.754" v="17"/>
      <pc:docMkLst>
        <pc:docMk/>
      </pc:docMkLst>
      <pc:sldChg chg="delSp modSp">
        <pc:chgData name="Crystal Bruce" userId="14427a4ffe69d2bf" providerId="Windows Live" clId="Web-{60319B41-CCBD-4F06-BA7E-B1EF42FEB95A}" dt="2022-07-21T19:53:31.531" v="2"/>
        <pc:sldMkLst>
          <pc:docMk/>
          <pc:sldMk cId="4161726551" sldId="326"/>
        </pc:sldMkLst>
        <pc:spChg chg="del">
          <ac:chgData name="Crystal Bruce" userId="14427a4ffe69d2bf" providerId="Windows Live" clId="Web-{60319B41-CCBD-4F06-BA7E-B1EF42FEB95A}" dt="2022-07-21T19:53:22.108" v="1"/>
          <ac:spMkLst>
            <pc:docMk/>
            <pc:sldMk cId="4161726551" sldId="326"/>
            <ac:spMk id="5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3:31.531" v="2"/>
          <ac:spMkLst>
            <pc:docMk/>
            <pc:sldMk cId="4161726551" sldId="326"/>
            <ac:spMk id="6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3:17.421" v="0"/>
          <ac:picMkLst>
            <pc:docMk/>
            <pc:sldMk cId="4161726551" sldId="326"/>
            <ac:picMk id="4" creationId="{00000000-0000-0000-0000-000000000000}"/>
          </ac:picMkLst>
        </pc:picChg>
      </pc:sldChg>
      <pc:sldChg chg="delSp modSp">
        <pc:chgData name="Crystal Bruce" userId="14427a4ffe69d2bf" providerId="Windows Live" clId="Web-{60319B41-CCBD-4F06-BA7E-B1EF42FEB95A}" dt="2022-07-21T19:53:54.984" v="5"/>
        <pc:sldMkLst>
          <pc:docMk/>
          <pc:sldMk cId="2558415525" sldId="327"/>
        </pc:sldMkLst>
        <pc:spChg chg="del">
          <ac:chgData name="Crystal Bruce" userId="14427a4ffe69d2bf" providerId="Windows Live" clId="Web-{60319B41-CCBD-4F06-BA7E-B1EF42FEB95A}" dt="2022-07-21T19:53:50.578" v="4"/>
          <ac:spMkLst>
            <pc:docMk/>
            <pc:sldMk cId="2558415525" sldId="327"/>
            <ac:spMk id="6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3:54.984" v="5"/>
          <ac:spMkLst>
            <pc:docMk/>
            <pc:sldMk cId="2558415525" sldId="327"/>
            <ac:spMk id="7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3:45.437" v="3"/>
          <ac:picMkLst>
            <pc:docMk/>
            <pc:sldMk cId="2558415525" sldId="327"/>
            <ac:picMk id="4" creationId="{00000000-0000-0000-0000-000000000000}"/>
          </ac:picMkLst>
        </pc:picChg>
      </pc:sldChg>
      <pc:sldChg chg="delSp modSp">
        <pc:chgData name="Crystal Bruce" userId="14427a4ffe69d2bf" providerId="Windows Live" clId="Web-{60319B41-CCBD-4F06-BA7E-B1EF42FEB95A}" dt="2022-07-21T19:54:23.267" v="8"/>
        <pc:sldMkLst>
          <pc:docMk/>
          <pc:sldMk cId="416261136" sldId="328"/>
        </pc:sldMkLst>
        <pc:spChg chg="del">
          <ac:chgData name="Crystal Bruce" userId="14427a4ffe69d2bf" providerId="Windows Live" clId="Web-{60319B41-CCBD-4F06-BA7E-B1EF42FEB95A}" dt="2022-07-21T19:54:20.392" v="7"/>
          <ac:spMkLst>
            <pc:docMk/>
            <pc:sldMk cId="416261136" sldId="328"/>
            <ac:spMk id="6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4:23.267" v="8"/>
          <ac:spMkLst>
            <pc:docMk/>
            <pc:sldMk cId="416261136" sldId="328"/>
            <ac:spMk id="7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4:09.532" v="6"/>
          <ac:picMkLst>
            <pc:docMk/>
            <pc:sldMk cId="416261136" sldId="328"/>
            <ac:picMk id="4" creationId="{00000000-0000-0000-0000-000000000000}"/>
          </ac:picMkLst>
        </pc:picChg>
      </pc:sldChg>
      <pc:sldChg chg="delSp modSp">
        <pc:chgData name="Crystal Bruce" userId="14427a4ffe69d2bf" providerId="Windows Live" clId="Web-{60319B41-CCBD-4F06-BA7E-B1EF42FEB95A}" dt="2022-07-21T19:54:50.127" v="11"/>
        <pc:sldMkLst>
          <pc:docMk/>
          <pc:sldMk cId="30075504" sldId="329"/>
        </pc:sldMkLst>
        <pc:spChg chg="del">
          <ac:chgData name="Crystal Bruce" userId="14427a4ffe69d2bf" providerId="Windows Live" clId="Web-{60319B41-CCBD-4F06-BA7E-B1EF42FEB95A}" dt="2022-07-21T19:54:50.127" v="11"/>
          <ac:spMkLst>
            <pc:docMk/>
            <pc:sldMk cId="30075504" sldId="329"/>
            <ac:spMk id="6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4:45.142" v="10"/>
          <ac:spMkLst>
            <pc:docMk/>
            <pc:sldMk cId="30075504" sldId="329"/>
            <ac:spMk id="7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4:37.986" v="9"/>
          <ac:picMkLst>
            <pc:docMk/>
            <pc:sldMk cId="30075504" sldId="329"/>
            <ac:picMk id="4" creationId="{00000000-0000-0000-0000-000000000000}"/>
          </ac:picMkLst>
        </pc:picChg>
      </pc:sldChg>
      <pc:sldChg chg="delSp modSp">
        <pc:chgData name="Crystal Bruce" userId="14427a4ffe69d2bf" providerId="Windows Live" clId="Web-{60319B41-CCBD-4F06-BA7E-B1EF42FEB95A}" dt="2022-07-21T19:55:11.128" v="14"/>
        <pc:sldMkLst>
          <pc:docMk/>
          <pc:sldMk cId="1122242606" sldId="330"/>
        </pc:sldMkLst>
        <pc:spChg chg="del">
          <ac:chgData name="Crystal Bruce" userId="14427a4ffe69d2bf" providerId="Windows Live" clId="Web-{60319B41-CCBD-4F06-BA7E-B1EF42FEB95A}" dt="2022-07-21T19:55:08.065" v="13"/>
          <ac:spMkLst>
            <pc:docMk/>
            <pc:sldMk cId="1122242606" sldId="330"/>
            <ac:spMk id="6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5:11.128" v="14"/>
          <ac:spMkLst>
            <pc:docMk/>
            <pc:sldMk cId="1122242606" sldId="330"/>
            <ac:spMk id="7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5:00.221" v="12"/>
          <ac:picMkLst>
            <pc:docMk/>
            <pc:sldMk cId="1122242606" sldId="330"/>
            <ac:picMk id="4" creationId="{00000000-0000-0000-0000-000000000000}"/>
          </ac:picMkLst>
        </pc:picChg>
      </pc:sldChg>
      <pc:sldChg chg="delSp modSp">
        <pc:chgData name="Crystal Bruce" userId="14427a4ffe69d2bf" providerId="Windows Live" clId="Web-{60319B41-CCBD-4F06-BA7E-B1EF42FEB95A}" dt="2022-07-21T19:55:41.754" v="17"/>
        <pc:sldMkLst>
          <pc:docMk/>
          <pc:sldMk cId="445338632" sldId="331"/>
        </pc:sldMkLst>
        <pc:spChg chg="del">
          <ac:chgData name="Crystal Bruce" userId="14427a4ffe69d2bf" providerId="Windows Live" clId="Web-{60319B41-CCBD-4F06-BA7E-B1EF42FEB95A}" dt="2022-07-21T19:55:38.582" v="16"/>
          <ac:spMkLst>
            <pc:docMk/>
            <pc:sldMk cId="445338632" sldId="331"/>
            <ac:spMk id="6" creationId="{00000000-0000-0000-0000-000000000000}"/>
          </ac:spMkLst>
        </pc:spChg>
        <pc:spChg chg="del">
          <ac:chgData name="Crystal Bruce" userId="14427a4ffe69d2bf" providerId="Windows Live" clId="Web-{60319B41-CCBD-4F06-BA7E-B1EF42FEB95A}" dt="2022-07-21T19:55:41.754" v="17"/>
          <ac:spMkLst>
            <pc:docMk/>
            <pc:sldMk cId="445338632" sldId="331"/>
            <ac:spMk id="7" creationId="{00000000-0000-0000-0000-000000000000}"/>
          </ac:spMkLst>
        </pc:spChg>
        <pc:picChg chg="ord">
          <ac:chgData name="Crystal Bruce" userId="14427a4ffe69d2bf" providerId="Windows Live" clId="Web-{60319B41-CCBD-4F06-BA7E-B1EF42FEB95A}" dt="2022-07-21T19:55:32.847" v="15"/>
          <ac:picMkLst>
            <pc:docMk/>
            <pc:sldMk cId="445338632" sldId="331"/>
            <ac:picMk id="4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F745D-A8A4-4F4E-92F6-181C3D50C66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2B0F054-2753-4F17-8C05-87939690EB9E}">
      <dgm:prSet phldrT="[Text]"/>
      <dgm:spPr/>
      <dgm:t>
        <a:bodyPr/>
        <a:lstStyle/>
        <a:p>
          <a:r>
            <a:rPr lang="en-US" dirty="0"/>
            <a:t>Care</a:t>
          </a:r>
        </a:p>
      </dgm:t>
    </dgm:pt>
    <dgm:pt modelId="{5A39910B-1E85-4DBF-A27C-A257E57016B5}" type="parTrans" cxnId="{074F7D9A-3941-4ABD-A12F-FD3B7CE60674}">
      <dgm:prSet/>
      <dgm:spPr/>
      <dgm:t>
        <a:bodyPr/>
        <a:lstStyle/>
        <a:p>
          <a:endParaRPr lang="en-US"/>
        </a:p>
      </dgm:t>
    </dgm:pt>
    <dgm:pt modelId="{D4E546EC-FAB0-42B8-8D07-F6D0C4DB6B82}" type="sibTrans" cxnId="{074F7D9A-3941-4ABD-A12F-FD3B7CE60674}">
      <dgm:prSet/>
      <dgm:spPr/>
      <dgm:t>
        <a:bodyPr/>
        <a:lstStyle/>
        <a:p>
          <a:endParaRPr lang="en-US"/>
        </a:p>
      </dgm:t>
    </dgm:pt>
    <dgm:pt modelId="{6E4F421B-4867-4557-9206-A80A6AA2DFBB}">
      <dgm:prSet phldrT="[Text]"/>
      <dgm:spPr/>
      <dgm:t>
        <a:bodyPr/>
        <a:lstStyle/>
        <a:p>
          <a:r>
            <a:rPr lang="en-US" dirty="0"/>
            <a:t>Humility</a:t>
          </a:r>
        </a:p>
      </dgm:t>
    </dgm:pt>
    <dgm:pt modelId="{D3F5D3F1-045A-44F8-B2E7-D467D2BBE4E8}" type="parTrans" cxnId="{FFAF342C-AD90-4025-B265-C4C563657C7C}">
      <dgm:prSet/>
      <dgm:spPr/>
      <dgm:t>
        <a:bodyPr/>
        <a:lstStyle/>
        <a:p>
          <a:endParaRPr lang="en-US"/>
        </a:p>
      </dgm:t>
    </dgm:pt>
    <dgm:pt modelId="{35D8BA57-0DAC-4DBC-91E5-03E1D23FB851}" type="sibTrans" cxnId="{FFAF342C-AD90-4025-B265-C4C563657C7C}">
      <dgm:prSet/>
      <dgm:spPr/>
      <dgm:t>
        <a:bodyPr/>
        <a:lstStyle/>
        <a:p>
          <a:endParaRPr lang="en-US"/>
        </a:p>
      </dgm:t>
    </dgm:pt>
    <dgm:pt modelId="{7689EDFB-4E82-4C9D-9863-64B90176CE1F}">
      <dgm:prSet phldrT="[Text]"/>
      <dgm:spPr/>
      <dgm:t>
        <a:bodyPr/>
        <a:lstStyle/>
        <a:p>
          <a:r>
            <a:rPr lang="en-US" dirty="0"/>
            <a:t>Patience</a:t>
          </a:r>
        </a:p>
      </dgm:t>
    </dgm:pt>
    <dgm:pt modelId="{83E94C51-F6CA-4BCB-8391-B6E5FC460055}" type="parTrans" cxnId="{1C2EA436-08B3-430A-92A8-554344EA38A7}">
      <dgm:prSet/>
      <dgm:spPr/>
      <dgm:t>
        <a:bodyPr/>
        <a:lstStyle/>
        <a:p>
          <a:endParaRPr lang="en-US"/>
        </a:p>
      </dgm:t>
    </dgm:pt>
    <dgm:pt modelId="{2D580241-26B1-4002-A561-29D45038A564}" type="sibTrans" cxnId="{1C2EA436-08B3-430A-92A8-554344EA38A7}">
      <dgm:prSet/>
      <dgm:spPr/>
      <dgm:t>
        <a:bodyPr/>
        <a:lstStyle/>
        <a:p>
          <a:endParaRPr lang="en-US"/>
        </a:p>
      </dgm:t>
    </dgm:pt>
    <dgm:pt modelId="{0A0AE2B7-346C-4356-B5CC-58AE437EDAD7}" type="pres">
      <dgm:prSet presAssocID="{FEDF745D-A8A4-4F4E-92F6-181C3D50C669}" presName="compositeShape" presStyleCnt="0">
        <dgm:presLayoutVars>
          <dgm:chMax val="7"/>
          <dgm:dir/>
          <dgm:resizeHandles val="exact"/>
        </dgm:presLayoutVars>
      </dgm:prSet>
      <dgm:spPr/>
    </dgm:pt>
    <dgm:pt modelId="{8C08D408-75BC-4A48-8239-BD68CD9E91C8}" type="pres">
      <dgm:prSet presAssocID="{FEDF745D-A8A4-4F4E-92F6-181C3D50C669}" presName="wedge1" presStyleLbl="node1" presStyleIdx="0" presStyleCnt="3"/>
      <dgm:spPr/>
    </dgm:pt>
    <dgm:pt modelId="{97F51836-94F1-43E8-91CF-B8D41A90BC49}" type="pres">
      <dgm:prSet presAssocID="{FEDF745D-A8A4-4F4E-92F6-181C3D50C669}" presName="dummy1a" presStyleCnt="0"/>
      <dgm:spPr/>
    </dgm:pt>
    <dgm:pt modelId="{3A253321-4B4A-4C2C-A088-482AB4E5D205}" type="pres">
      <dgm:prSet presAssocID="{FEDF745D-A8A4-4F4E-92F6-181C3D50C669}" presName="dummy1b" presStyleCnt="0"/>
      <dgm:spPr/>
    </dgm:pt>
    <dgm:pt modelId="{C3178ACD-E51E-4667-9271-451FFF8D89BC}" type="pres">
      <dgm:prSet presAssocID="{FEDF745D-A8A4-4F4E-92F6-181C3D50C66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E003A36-B580-409C-B0AE-409B210013AF}" type="pres">
      <dgm:prSet presAssocID="{FEDF745D-A8A4-4F4E-92F6-181C3D50C669}" presName="wedge2" presStyleLbl="node1" presStyleIdx="1" presStyleCnt="3"/>
      <dgm:spPr/>
    </dgm:pt>
    <dgm:pt modelId="{B44DBD35-58E9-4D76-A4BC-127A8C331123}" type="pres">
      <dgm:prSet presAssocID="{FEDF745D-A8A4-4F4E-92F6-181C3D50C669}" presName="dummy2a" presStyleCnt="0"/>
      <dgm:spPr/>
    </dgm:pt>
    <dgm:pt modelId="{644BA2DD-1509-44B3-B98E-EAC1310FB46D}" type="pres">
      <dgm:prSet presAssocID="{FEDF745D-A8A4-4F4E-92F6-181C3D50C669}" presName="dummy2b" presStyleCnt="0"/>
      <dgm:spPr/>
    </dgm:pt>
    <dgm:pt modelId="{AD99726D-65A6-4F23-B875-AE8533A014A9}" type="pres">
      <dgm:prSet presAssocID="{FEDF745D-A8A4-4F4E-92F6-181C3D50C66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E2BA7F7-0DBA-4077-8DB9-37A7DD269201}" type="pres">
      <dgm:prSet presAssocID="{FEDF745D-A8A4-4F4E-92F6-181C3D50C669}" presName="wedge3" presStyleLbl="node1" presStyleIdx="2" presStyleCnt="3"/>
      <dgm:spPr/>
    </dgm:pt>
    <dgm:pt modelId="{1D1C10E8-ACCC-4D48-9FBC-528DDF25D761}" type="pres">
      <dgm:prSet presAssocID="{FEDF745D-A8A4-4F4E-92F6-181C3D50C669}" presName="dummy3a" presStyleCnt="0"/>
      <dgm:spPr/>
    </dgm:pt>
    <dgm:pt modelId="{5A04328F-06AF-4835-BE53-E3C9770AEE72}" type="pres">
      <dgm:prSet presAssocID="{FEDF745D-A8A4-4F4E-92F6-181C3D50C669}" presName="dummy3b" presStyleCnt="0"/>
      <dgm:spPr/>
    </dgm:pt>
    <dgm:pt modelId="{E985D6E5-5B71-4FDB-91B8-E7E544072613}" type="pres">
      <dgm:prSet presAssocID="{FEDF745D-A8A4-4F4E-92F6-181C3D50C66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D38586E-3789-4AF0-A06E-5D972B924220}" type="pres">
      <dgm:prSet presAssocID="{D4E546EC-FAB0-42B8-8D07-F6D0C4DB6B82}" presName="arrowWedge1" presStyleLbl="fgSibTrans2D1" presStyleIdx="0" presStyleCnt="3"/>
      <dgm:spPr/>
    </dgm:pt>
    <dgm:pt modelId="{04A086D4-0B87-4BA8-97E1-FE9490931491}" type="pres">
      <dgm:prSet presAssocID="{35D8BA57-0DAC-4DBC-91E5-03E1D23FB851}" presName="arrowWedge2" presStyleLbl="fgSibTrans2D1" presStyleIdx="1" presStyleCnt="3"/>
      <dgm:spPr/>
    </dgm:pt>
    <dgm:pt modelId="{E90FC03F-4D8B-4124-A37C-1E3AC13A9A6F}" type="pres">
      <dgm:prSet presAssocID="{2D580241-26B1-4002-A561-29D45038A564}" presName="arrowWedge3" presStyleLbl="fgSibTrans2D1" presStyleIdx="2" presStyleCnt="3"/>
      <dgm:spPr/>
    </dgm:pt>
  </dgm:ptLst>
  <dgm:cxnLst>
    <dgm:cxn modelId="{71235002-F30D-4F30-B22A-2F7C0F328444}" type="presOf" srcId="{12B0F054-2753-4F17-8C05-87939690EB9E}" destId="{8C08D408-75BC-4A48-8239-BD68CD9E91C8}" srcOrd="0" destOrd="0" presId="urn:microsoft.com/office/officeart/2005/8/layout/cycle8"/>
    <dgm:cxn modelId="{2E68E906-DFDC-4E1B-9F46-401E6D8D0B50}" type="presOf" srcId="{6E4F421B-4867-4557-9206-A80A6AA2DFBB}" destId="{AD99726D-65A6-4F23-B875-AE8533A014A9}" srcOrd="1" destOrd="0" presId="urn:microsoft.com/office/officeart/2005/8/layout/cycle8"/>
    <dgm:cxn modelId="{8DA84525-13A2-4B81-A60C-9108B7735E0B}" type="presOf" srcId="{FEDF745D-A8A4-4F4E-92F6-181C3D50C669}" destId="{0A0AE2B7-346C-4356-B5CC-58AE437EDAD7}" srcOrd="0" destOrd="0" presId="urn:microsoft.com/office/officeart/2005/8/layout/cycle8"/>
    <dgm:cxn modelId="{FFAF342C-AD90-4025-B265-C4C563657C7C}" srcId="{FEDF745D-A8A4-4F4E-92F6-181C3D50C669}" destId="{6E4F421B-4867-4557-9206-A80A6AA2DFBB}" srcOrd="1" destOrd="0" parTransId="{D3F5D3F1-045A-44F8-B2E7-D467D2BBE4E8}" sibTransId="{35D8BA57-0DAC-4DBC-91E5-03E1D23FB851}"/>
    <dgm:cxn modelId="{1C2EA436-08B3-430A-92A8-554344EA38A7}" srcId="{FEDF745D-A8A4-4F4E-92F6-181C3D50C669}" destId="{7689EDFB-4E82-4C9D-9863-64B90176CE1F}" srcOrd="2" destOrd="0" parTransId="{83E94C51-F6CA-4BCB-8391-B6E5FC460055}" sibTransId="{2D580241-26B1-4002-A561-29D45038A564}"/>
    <dgm:cxn modelId="{1E79373B-8C9B-4144-90AE-5B0B7D69CC80}" type="presOf" srcId="{7689EDFB-4E82-4C9D-9863-64B90176CE1F}" destId="{E985D6E5-5B71-4FDB-91B8-E7E544072613}" srcOrd="1" destOrd="0" presId="urn:microsoft.com/office/officeart/2005/8/layout/cycle8"/>
    <dgm:cxn modelId="{7274D762-BFCF-4049-B4E3-D2FE1D104528}" type="presOf" srcId="{6E4F421B-4867-4557-9206-A80A6AA2DFBB}" destId="{2E003A36-B580-409C-B0AE-409B210013AF}" srcOrd="0" destOrd="0" presId="urn:microsoft.com/office/officeart/2005/8/layout/cycle8"/>
    <dgm:cxn modelId="{AE9E5767-F103-4DDB-8F78-5E952AF47174}" type="presOf" srcId="{12B0F054-2753-4F17-8C05-87939690EB9E}" destId="{C3178ACD-E51E-4667-9271-451FFF8D89BC}" srcOrd="1" destOrd="0" presId="urn:microsoft.com/office/officeart/2005/8/layout/cycle8"/>
    <dgm:cxn modelId="{074F7D9A-3941-4ABD-A12F-FD3B7CE60674}" srcId="{FEDF745D-A8A4-4F4E-92F6-181C3D50C669}" destId="{12B0F054-2753-4F17-8C05-87939690EB9E}" srcOrd="0" destOrd="0" parTransId="{5A39910B-1E85-4DBF-A27C-A257E57016B5}" sibTransId="{D4E546EC-FAB0-42B8-8D07-F6D0C4DB6B82}"/>
    <dgm:cxn modelId="{99851DCF-094B-47EA-BAF0-713773F29195}" type="presOf" srcId="{7689EDFB-4E82-4C9D-9863-64B90176CE1F}" destId="{AE2BA7F7-0DBA-4077-8DB9-37A7DD269201}" srcOrd="0" destOrd="0" presId="urn:microsoft.com/office/officeart/2005/8/layout/cycle8"/>
    <dgm:cxn modelId="{5AC19026-2262-4369-95BB-733746AB7AAA}" type="presParOf" srcId="{0A0AE2B7-346C-4356-B5CC-58AE437EDAD7}" destId="{8C08D408-75BC-4A48-8239-BD68CD9E91C8}" srcOrd="0" destOrd="0" presId="urn:microsoft.com/office/officeart/2005/8/layout/cycle8"/>
    <dgm:cxn modelId="{E034BE0E-998F-4529-9A4F-197CEE490062}" type="presParOf" srcId="{0A0AE2B7-346C-4356-B5CC-58AE437EDAD7}" destId="{97F51836-94F1-43E8-91CF-B8D41A90BC49}" srcOrd="1" destOrd="0" presId="urn:microsoft.com/office/officeart/2005/8/layout/cycle8"/>
    <dgm:cxn modelId="{21B88FEF-45CB-4006-B897-54ABBF5A75A1}" type="presParOf" srcId="{0A0AE2B7-346C-4356-B5CC-58AE437EDAD7}" destId="{3A253321-4B4A-4C2C-A088-482AB4E5D205}" srcOrd="2" destOrd="0" presId="urn:microsoft.com/office/officeart/2005/8/layout/cycle8"/>
    <dgm:cxn modelId="{CC8F4A27-DA0F-45BB-882D-CB4C864471F8}" type="presParOf" srcId="{0A0AE2B7-346C-4356-B5CC-58AE437EDAD7}" destId="{C3178ACD-E51E-4667-9271-451FFF8D89BC}" srcOrd="3" destOrd="0" presId="urn:microsoft.com/office/officeart/2005/8/layout/cycle8"/>
    <dgm:cxn modelId="{99E16977-8629-4DA7-8442-C940FD351700}" type="presParOf" srcId="{0A0AE2B7-346C-4356-B5CC-58AE437EDAD7}" destId="{2E003A36-B580-409C-B0AE-409B210013AF}" srcOrd="4" destOrd="0" presId="urn:microsoft.com/office/officeart/2005/8/layout/cycle8"/>
    <dgm:cxn modelId="{F17F4073-F54B-43C2-8B29-68D28744E512}" type="presParOf" srcId="{0A0AE2B7-346C-4356-B5CC-58AE437EDAD7}" destId="{B44DBD35-58E9-4D76-A4BC-127A8C331123}" srcOrd="5" destOrd="0" presId="urn:microsoft.com/office/officeart/2005/8/layout/cycle8"/>
    <dgm:cxn modelId="{747FB1A9-4DCB-41C4-985F-12FC23F7D2AE}" type="presParOf" srcId="{0A0AE2B7-346C-4356-B5CC-58AE437EDAD7}" destId="{644BA2DD-1509-44B3-B98E-EAC1310FB46D}" srcOrd="6" destOrd="0" presId="urn:microsoft.com/office/officeart/2005/8/layout/cycle8"/>
    <dgm:cxn modelId="{F37D7E20-335C-4856-9435-E12B6C57AA4D}" type="presParOf" srcId="{0A0AE2B7-346C-4356-B5CC-58AE437EDAD7}" destId="{AD99726D-65A6-4F23-B875-AE8533A014A9}" srcOrd="7" destOrd="0" presId="urn:microsoft.com/office/officeart/2005/8/layout/cycle8"/>
    <dgm:cxn modelId="{BBB77318-DB18-49BE-949D-653501443953}" type="presParOf" srcId="{0A0AE2B7-346C-4356-B5CC-58AE437EDAD7}" destId="{AE2BA7F7-0DBA-4077-8DB9-37A7DD269201}" srcOrd="8" destOrd="0" presId="urn:microsoft.com/office/officeart/2005/8/layout/cycle8"/>
    <dgm:cxn modelId="{2876BC90-31FA-49FA-A710-024FE4BDE5BB}" type="presParOf" srcId="{0A0AE2B7-346C-4356-B5CC-58AE437EDAD7}" destId="{1D1C10E8-ACCC-4D48-9FBC-528DDF25D761}" srcOrd="9" destOrd="0" presId="urn:microsoft.com/office/officeart/2005/8/layout/cycle8"/>
    <dgm:cxn modelId="{6910974F-B96C-4C43-B103-FA44CFC34BDC}" type="presParOf" srcId="{0A0AE2B7-346C-4356-B5CC-58AE437EDAD7}" destId="{5A04328F-06AF-4835-BE53-E3C9770AEE72}" srcOrd="10" destOrd="0" presId="urn:microsoft.com/office/officeart/2005/8/layout/cycle8"/>
    <dgm:cxn modelId="{CBCB69AB-D417-4D22-A836-8F93CFADBE1E}" type="presParOf" srcId="{0A0AE2B7-346C-4356-B5CC-58AE437EDAD7}" destId="{E985D6E5-5B71-4FDB-91B8-E7E544072613}" srcOrd="11" destOrd="0" presId="urn:microsoft.com/office/officeart/2005/8/layout/cycle8"/>
    <dgm:cxn modelId="{07071C34-F251-407F-9AE2-D2D19DD9095D}" type="presParOf" srcId="{0A0AE2B7-346C-4356-B5CC-58AE437EDAD7}" destId="{CD38586E-3789-4AF0-A06E-5D972B924220}" srcOrd="12" destOrd="0" presId="urn:microsoft.com/office/officeart/2005/8/layout/cycle8"/>
    <dgm:cxn modelId="{69F5DD39-8D7C-446D-ADEA-F01D0517672A}" type="presParOf" srcId="{0A0AE2B7-346C-4356-B5CC-58AE437EDAD7}" destId="{04A086D4-0B87-4BA8-97E1-FE9490931491}" srcOrd="13" destOrd="0" presId="urn:microsoft.com/office/officeart/2005/8/layout/cycle8"/>
    <dgm:cxn modelId="{A0A7F5BB-1A11-4BE2-A039-549ACAFC7C7C}" type="presParOf" srcId="{0A0AE2B7-346C-4356-B5CC-58AE437EDAD7}" destId="{E90FC03F-4D8B-4124-A37C-1E3AC13A9A6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8D408-75BC-4A48-8239-BD68CD9E91C8}">
      <dsp:nvSpPr>
        <dsp:cNvPr id="0" name=""/>
        <dsp:cNvSpPr/>
      </dsp:nvSpPr>
      <dsp:spPr>
        <a:xfrm>
          <a:off x="3112681" y="445770"/>
          <a:ext cx="5760719" cy="576071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Care</a:t>
          </a:r>
        </a:p>
      </dsp:txBody>
      <dsp:txXfrm>
        <a:off x="6148717" y="1666494"/>
        <a:ext cx="2057400" cy="1714500"/>
      </dsp:txXfrm>
    </dsp:sp>
    <dsp:sp modelId="{2E003A36-B580-409C-B0AE-409B210013AF}">
      <dsp:nvSpPr>
        <dsp:cNvPr id="0" name=""/>
        <dsp:cNvSpPr/>
      </dsp:nvSpPr>
      <dsp:spPr>
        <a:xfrm>
          <a:off x="2994037" y="651510"/>
          <a:ext cx="5760719" cy="576071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Humility</a:t>
          </a:r>
        </a:p>
      </dsp:txBody>
      <dsp:txXfrm>
        <a:off x="4365638" y="4389120"/>
        <a:ext cx="3086100" cy="1508760"/>
      </dsp:txXfrm>
    </dsp:sp>
    <dsp:sp modelId="{AE2BA7F7-0DBA-4077-8DB9-37A7DD269201}">
      <dsp:nvSpPr>
        <dsp:cNvPr id="0" name=""/>
        <dsp:cNvSpPr/>
      </dsp:nvSpPr>
      <dsp:spPr>
        <a:xfrm>
          <a:off x="2875394" y="445770"/>
          <a:ext cx="5760719" cy="576071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Patience</a:t>
          </a:r>
        </a:p>
      </dsp:txBody>
      <dsp:txXfrm>
        <a:off x="3542678" y="1666494"/>
        <a:ext cx="2057400" cy="1714500"/>
      </dsp:txXfrm>
    </dsp:sp>
    <dsp:sp modelId="{CD38586E-3789-4AF0-A06E-5D972B924220}">
      <dsp:nvSpPr>
        <dsp:cNvPr id="0" name=""/>
        <dsp:cNvSpPr/>
      </dsp:nvSpPr>
      <dsp:spPr>
        <a:xfrm>
          <a:off x="2756540" y="89153"/>
          <a:ext cx="6473952" cy="64739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086D4-0B87-4BA8-97E1-FE9490931491}">
      <dsp:nvSpPr>
        <dsp:cNvPr id="0" name=""/>
        <dsp:cNvSpPr/>
      </dsp:nvSpPr>
      <dsp:spPr>
        <a:xfrm>
          <a:off x="2637421" y="294529"/>
          <a:ext cx="6473952" cy="64739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FC03F-4D8B-4124-A37C-1E3AC13A9A6F}">
      <dsp:nvSpPr>
        <dsp:cNvPr id="0" name=""/>
        <dsp:cNvSpPr/>
      </dsp:nvSpPr>
      <dsp:spPr>
        <a:xfrm>
          <a:off x="2518303" y="89153"/>
          <a:ext cx="6473952" cy="64739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>
              <a:defRPr sz="4400" b="1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</p:spPr>
        <p:txBody>
          <a:bodyPr/>
          <a:lstStyle>
            <a:lvl1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836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 userDrawn="1"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 userDrawn="1"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 userDrawn="1"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193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</p:spPr>
        <p:txBody>
          <a:bodyPr anchor="b"/>
          <a:lstStyle>
            <a:lvl1pPr algn="l">
              <a:defRPr sz="9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0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</p:spPr>
        <p:txBody>
          <a:bodyPr anchor="b"/>
          <a:lstStyle>
            <a:lvl1pPr algn="ctr">
              <a:defRPr sz="3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42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</p:spPr>
        <p:txBody>
          <a:bodyPr/>
          <a:lstStyle>
            <a:lvl1pPr algn="ctr"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</p:spPr>
        <p:txBody>
          <a:bodyPr anchor="b"/>
          <a:lstStyle>
            <a:lvl1pPr>
              <a:defRPr sz="67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 userDrawn="1"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0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4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97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4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21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62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00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Name</a:t>
            </a:r>
          </a:p>
          <a:p>
            <a:pPr lvl="0"/>
            <a:r>
              <a:rPr lang="fr-FR" b="0" dirty="0"/>
              <a:t>Position</a:t>
            </a:r>
            <a:endParaRPr lang="fr-FR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17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71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69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>
              <a:defRPr sz="4400" b="1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</p:spPr>
        <p:txBody>
          <a:bodyPr/>
          <a:lstStyle>
            <a:lvl1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94C248B8-711E-4F29-9A8B-91B97FDD8A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475B4BF-E2F7-4FC8-9F28-82A77F1662E5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CEEE077-9DDB-45C8-AB94-04FF2EAE11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A6F34F3-F16C-4D9E-8361-06E45EDD98B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58AC57B2-A670-4601-8846-1A6E2F7790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0BE1777-38DB-490D-A90D-80EE574B5766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6B38BE04-9723-477F-AA5F-EDDEAB847D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CA30BA3-DA3F-4063-9A8B-3AAC62C58E6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F9FAA3E-9C54-432C-BC41-94E75DB4F9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6FE175F-5D84-4F71-9C7B-B79F2CA31AC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6259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Name</a:t>
            </a:r>
          </a:p>
          <a:p>
            <a:pPr lvl="0"/>
            <a:r>
              <a:rPr lang="fr-FR" b="0" dirty="0"/>
              <a:t>Position</a:t>
            </a:r>
            <a:endParaRPr lang="fr-FR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3">
            <a:extLst>
              <a:ext uri="{FF2B5EF4-FFF2-40B4-BE49-F238E27FC236}">
                <a16:creationId xmlns:a16="http://schemas.microsoft.com/office/drawing/2014/main" id="{631480AB-633D-4992-977B-677495F2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67904455-72C0-496D-89AC-69D6E6B9574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CE2CA93-5252-4ED1-951B-86DF55CE45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F085AE8-C321-48EE-9B63-D6FFBD366AAB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EB97EC1A-9200-4D86-924F-31B86FE93F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813B0D9-0BC4-4B97-B5EC-653118AACC2E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0E209D9-3E28-4177-88DC-16BA5FD355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4842A0-8A83-49EC-8CA0-A0946FD8FAC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E935023-6A54-40A8-9857-667B633B6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C45D424-BDF3-4EFF-BFAB-E13DFEBD873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ZoneTexte 19">
            <a:extLst>
              <a:ext uri="{FF2B5EF4-FFF2-40B4-BE49-F238E27FC236}">
                <a16:creationId xmlns:a16="http://schemas.microsoft.com/office/drawing/2014/main" id="{4C9E7887-F4CE-4A5E-AF2A-4BF21D6660A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20">
            <a:extLst>
              <a:ext uri="{FF2B5EF4-FFF2-40B4-BE49-F238E27FC236}">
                <a16:creationId xmlns:a16="http://schemas.microsoft.com/office/drawing/2014/main" id="{78D820CE-393A-4203-963A-1934211CB23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05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651BF2E-C837-4D28-80A8-56F66580F637}"/>
              </a:ext>
            </a:extLst>
          </p:cNvPr>
          <p:cNvGrpSpPr/>
          <p:nvPr userDrawn="1"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2CC24288-768F-4272-8149-08AE876EEA8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232DE0F-5076-4204-896B-66847F63E1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B017339-6859-4971-A0FA-B6F94D739D5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7EEFBAE-7522-42C6-942B-46D059CEF8F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FF4110B-DB6C-444D-AEAB-BF3290EDBF9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C9737E64-A356-48B6-8C02-CFE7E8D69CF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32EC4A6-55C1-49DC-BD4D-8DF521775AC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4F754CB6-5467-4544-9005-37D7B01C8B5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845D0E5-4CB7-4A85-98E2-BFC5946E32C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A234E7C-3491-416B-9564-48CB6B1E043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0" name="ZoneTexte 16">
            <a:extLst>
              <a:ext uri="{FF2B5EF4-FFF2-40B4-BE49-F238E27FC236}">
                <a16:creationId xmlns:a16="http://schemas.microsoft.com/office/drawing/2014/main" id="{A5B3C1EF-25F9-4B0E-86F3-DEE8B530518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1" name="Connecteur droit 17">
            <a:extLst>
              <a:ext uri="{FF2B5EF4-FFF2-40B4-BE49-F238E27FC236}">
                <a16:creationId xmlns:a16="http://schemas.microsoft.com/office/drawing/2014/main" id="{F909C407-53FF-4DFC-99EB-3A8CBC353A9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99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32" name="Groupe 16">
            <a:extLst>
              <a:ext uri="{FF2B5EF4-FFF2-40B4-BE49-F238E27FC236}">
                <a16:creationId xmlns:a16="http://schemas.microsoft.com/office/drawing/2014/main" id="{DDBC99AD-1995-4E74-8F75-4E68C6F6D040}"/>
              </a:ext>
            </a:extLst>
          </p:cNvPr>
          <p:cNvGrpSpPr/>
          <p:nvPr userDrawn="1"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363C9901-FFE8-4F33-871F-3DCD1D0F0DC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2EED5908-04FC-4DF3-86F3-0645B7BB9C5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088C53D-33FA-4CDF-A1E1-FF1F9B05D8B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C490EA88-CEE7-4F6B-8C2E-69056F473FC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4F55C277-8891-4896-B2E0-9C6F71D8B06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3EEC9A30-442E-41DC-B52F-DB85259E08F9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1B1BB4CF-10DF-4F1B-B3A8-D80F85C896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5C9D3D97-0115-4D83-AD65-64C36F4602D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F9963F0B-FBCC-421A-9DCD-BA659BB153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C27AE71D-5A27-4435-9B56-6986F06662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3" name="ZoneTexte 27">
            <a:extLst>
              <a:ext uri="{FF2B5EF4-FFF2-40B4-BE49-F238E27FC236}">
                <a16:creationId xmlns:a16="http://schemas.microsoft.com/office/drawing/2014/main" id="{EDDC1380-E614-4911-B6EC-E5E32F7B19C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4" name="Connecteur droit 28">
            <a:extLst>
              <a:ext uri="{FF2B5EF4-FFF2-40B4-BE49-F238E27FC236}">
                <a16:creationId xmlns:a16="http://schemas.microsoft.com/office/drawing/2014/main" id="{7F4E0EC0-65E9-4F4E-BA1F-2DEB0067D951}"/>
              </a:ext>
            </a:extLst>
          </p:cNvPr>
          <p:cNvCxnSpPr>
            <a:cxnSpLocks/>
          </p:cNvCxnSpPr>
          <p:nvPr userDrawn="1"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26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0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0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0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1" i="0">
                <a:latin typeface="Poppins" pitchFamily="2" charset="77"/>
                <a:cs typeface="Poppins" pitchFamily="2" charset="77"/>
              </a:defRPr>
            </a:lvl2pPr>
            <a:lvl3pPr>
              <a:defRPr sz="2000" b="1" i="0">
                <a:latin typeface="Poppins" pitchFamily="2" charset="77"/>
                <a:cs typeface="Poppins" pitchFamily="2" charset="77"/>
              </a:defRPr>
            </a:lvl3pPr>
            <a:lvl4pPr>
              <a:defRPr sz="2000" b="1" i="0">
                <a:latin typeface="Poppins" pitchFamily="2" charset="77"/>
                <a:cs typeface="Poppins" pitchFamily="2" charset="77"/>
              </a:defRPr>
            </a:lvl4pPr>
            <a:lvl5pPr>
              <a:defRPr sz="20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">
            <a:extLst>
              <a:ext uri="{FF2B5EF4-FFF2-40B4-BE49-F238E27FC236}">
                <a16:creationId xmlns:a16="http://schemas.microsoft.com/office/drawing/2014/main" id="{C38D5D0F-578E-4893-9BFF-23EC4C82F9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003C6D16-B2BC-4EFB-A448-58EFA516CC0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4EC8B49F-E9AD-4926-B3C7-8A7ACA9C81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CC29F0-F544-4E8D-BE8E-0D901352A515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CF0745F1-C1AA-44E7-A3AB-80737E1511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4117F1-8FE6-4E88-916C-99842436DE6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90F1A009-EDEC-490D-98BF-4F23675AF8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3FAB1EC-2650-428D-AFEE-BB73E067337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B7FA23-02FA-42E1-BCE0-B8D26EBD8F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1A29188-7DF5-478A-A939-FED350ED82A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0CE70912-5A98-4E15-BF77-195177BC39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6774145C-D685-418C-AA1C-FCEEDAABC4E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041F00D3-E21C-4F37-BFE1-CB3F7400A3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3C75743-8D0E-4131-B380-97291D9DD0D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D8D3337-2056-4A36-916A-AFF3D19B445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F45CD96-CE77-488A-9E3D-961465B5B7F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18">
            <a:extLst>
              <a:ext uri="{FF2B5EF4-FFF2-40B4-BE49-F238E27FC236}">
                <a16:creationId xmlns:a16="http://schemas.microsoft.com/office/drawing/2014/main" id="{D2B6B76A-7A57-4AF4-B443-A0EF0D6342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FCB2B3C-9B4F-4793-9526-73B75AA464F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EA2D2A9C-FB19-4CE8-842D-13DC908CAC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19222F95-4207-4D2D-8A18-08A32B770EB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ZoneTexte 30">
            <a:extLst>
              <a:ext uri="{FF2B5EF4-FFF2-40B4-BE49-F238E27FC236}">
                <a16:creationId xmlns:a16="http://schemas.microsoft.com/office/drawing/2014/main" id="{79FD775C-D0F2-4585-BA01-8AB9B4D820C5}"/>
              </a:ext>
            </a:extLst>
          </p:cNvPr>
          <p:cNvSpPr txBox="1"/>
          <p:nvPr userDrawn="1"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4" name="Connecteur droit 32">
            <a:extLst>
              <a:ext uri="{FF2B5EF4-FFF2-40B4-BE49-F238E27FC236}">
                <a16:creationId xmlns:a16="http://schemas.microsoft.com/office/drawing/2014/main" id="{4E00AFE8-E42C-472B-81AF-8B93B9A36CC7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20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13013621" y="7435303"/>
            <a:ext cx="6088022" cy="12192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5226802-8905-417F-B274-16F6D39C6C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554F417-EF35-4AE3-AA15-1BD0B9DF66D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0147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149351" y="1265796"/>
            <a:ext cx="6895431" cy="2057400"/>
          </a:xfrm>
          <a:prstGeom prst="rect">
            <a:avLst/>
          </a:prstGeom>
        </p:spPr>
        <p:txBody>
          <a:bodyPr/>
          <a:lstStyle>
            <a:lvl1pPr>
              <a:defRPr sz="2600" b="1" i="0">
                <a:latin typeface="Poppins" pitchFamily="2" charset="77"/>
                <a:cs typeface="Poppins" pitchFamily="2" charset="77"/>
              </a:defRPr>
            </a:lvl1pPr>
            <a:lvl2pPr>
              <a:defRPr sz="2600" b="1" i="0">
                <a:latin typeface="Poppins" pitchFamily="2" charset="77"/>
                <a:cs typeface="Poppins" pitchFamily="2" charset="77"/>
              </a:defRPr>
            </a:lvl2pPr>
            <a:lvl3pPr>
              <a:defRPr sz="2600" b="1" i="0">
                <a:latin typeface="Poppins" pitchFamily="2" charset="77"/>
                <a:cs typeface="Poppins" pitchFamily="2" charset="77"/>
              </a:defRPr>
            </a:lvl3pPr>
            <a:lvl4pPr>
              <a:defRPr sz="2600" b="1" i="0">
                <a:latin typeface="Poppins" pitchFamily="2" charset="77"/>
                <a:cs typeface="Poppins" pitchFamily="2" charset="77"/>
              </a:defRPr>
            </a:lvl4pPr>
            <a:lvl5pPr>
              <a:defRPr sz="26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0DC41606-F8D8-48F0-818F-2D21E010B57C}"/>
              </a:ext>
            </a:extLst>
          </p:cNvPr>
          <p:cNvGrpSpPr>
            <a:grpSpLocks noChangeAspect="1"/>
          </p:cNvGrpSpPr>
          <p:nvPr userDrawn="1"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FC94BC9-5B15-4B56-A690-FECF762B5CB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id="{05864A85-CEE8-46AA-A2BA-7208DA74684D}"/>
              </a:ext>
            </a:extLst>
          </p:cNvPr>
          <p:cNvSpPr/>
          <p:nvPr userDrawn="1"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ACFCD919-A456-47FA-9110-B718DB606E23}"/>
              </a:ext>
            </a:extLst>
          </p:cNvPr>
          <p:cNvSpPr txBox="1"/>
          <p:nvPr userDrawn="1"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0" name="Connecteur droit 14">
            <a:extLst>
              <a:ext uri="{FF2B5EF4-FFF2-40B4-BE49-F238E27FC236}">
                <a16:creationId xmlns:a16="http://schemas.microsoft.com/office/drawing/2014/main" id="{EB59CCBE-A513-44EF-B0D6-9E2282369AD8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82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344E2483-53BB-4026-A87C-38BB73F808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29C1CC5-ECF5-4C8B-ABA3-140C13F8967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ZoneTexte 9">
            <a:extLst>
              <a:ext uri="{FF2B5EF4-FFF2-40B4-BE49-F238E27FC236}">
                <a16:creationId xmlns:a16="http://schemas.microsoft.com/office/drawing/2014/main" id="{49B267D3-4667-4928-BC52-B2B37EC0DC23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68F5E20C-4A10-4D5F-97F2-2E6E448E123C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99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 userDrawn="1"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143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6">
            <a:extLst>
              <a:ext uri="{FF2B5EF4-FFF2-40B4-BE49-F238E27FC236}">
                <a16:creationId xmlns:a16="http://schemas.microsoft.com/office/drawing/2014/main" id="{7E7F1C40-9256-405B-929E-BCD7DB69DE70}"/>
              </a:ext>
            </a:extLst>
          </p:cNvPr>
          <p:cNvGrpSpPr/>
          <p:nvPr userDrawn="1"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178A4A1-8F9B-4306-841B-CC9926C6985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864C3BF5-45D6-4698-8652-9BDF6A34B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6B6E6C5-5BDE-40D0-A011-1ABEE10023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C7C1282-BA2E-4903-A381-CAF29584E3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9B91CC2-7E55-4480-B4BB-BE320E96E2B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85D579E-64D3-4564-BEA1-70040456BEC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2805AC-CCD7-4244-8ED3-DF401119ECF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E0104C6B-3010-41C8-902D-E21F6331D4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BF3648-13C6-4C7C-9D75-8EEFAC3276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74C77D9D-0C4A-45C5-9542-861378EEE76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4" name="ZoneTexte 20">
            <a:extLst>
              <a:ext uri="{FF2B5EF4-FFF2-40B4-BE49-F238E27FC236}">
                <a16:creationId xmlns:a16="http://schemas.microsoft.com/office/drawing/2014/main" id="{7D4ECD9C-34E5-47BA-A830-9E794406C98B}"/>
              </a:ext>
            </a:extLst>
          </p:cNvPr>
          <p:cNvSpPr txBox="1"/>
          <p:nvPr userDrawn="1"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5" name="Connecteur droit 21">
            <a:extLst>
              <a:ext uri="{FF2B5EF4-FFF2-40B4-BE49-F238E27FC236}">
                <a16:creationId xmlns:a16="http://schemas.microsoft.com/office/drawing/2014/main" id="{5749C472-EBF4-421F-91F4-06CA759776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10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grpSp>
        <p:nvGrpSpPr>
          <p:cNvPr id="35" name="Groupe 20">
            <a:extLst>
              <a:ext uri="{FF2B5EF4-FFF2-40B4-BE49-F238E27FC236}">
                <a16:creationId xmlns:a16="http://schemas.microsoft.com/office/drawing/2014/main" id="{478EA35C-8E60-4A6F-AD34-06C346E0E9DC}"/>
              </a:ext>
            </a:extLst>
          </p:cNvPr>
          <p:cNvGrpSpPr/>
          <p:nvPr userDrawn="1"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1589983F-4637-43BF-9129-72889759EF4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4BF748F0-FD1D-462E-8A17-42BB7DA902E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EFC4E96A-54C2-4484-B8D5-12E5BA8198A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477F6425-DFFE-43E8-B815-EEA4FF765DB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D654E09-182F-4037-8D49-08BBF3DDCC1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7068070-8F55-48AB-85BD-36BBC4089F14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9">
              <a:extLst>
                <a:ext uri="{FF2B5EF4-FFF2-40B4-BE49-F238E27FC236}">
                  <a16:creationId xmlns:a16="http://schemas.microsoft.com/office/drawing/2014/main" id="{71FD5FC3-895A-40CB-A11E-77CE78A2C3C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BC2F9E8F-FC58-4968-9008-3B00B3C8AF1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0B9FB7AA-2E1A-46F5-8007-3FDAF1AD1BF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0116D8C-306F-479B-9820-AC099721FF5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6" name="ZoneTexte 31">
            <a:extLst>
              <a:ext uri="{FF2B5EF4-FFF2-40B4-BE49-F238E27FC236}">
                <a16:creationId xmlns:a16="http://schemas.microsoft.com/office/drawing/2014/main" id="{56F50333-62A8-4708-BC53-E9F6A46EBF5A}"/>
              </a:ext>
            </a:extLst>
          </p:cNvPr>
          <p:cNvSpPr txBox="1"/>
          <p:nvPr userDrawn="1"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7" name="Connecteur droit 32">
            <a:extLst>
              <a:ext uri="{FF2B5EF4-FFF2-40B4-BE49-F238E27FC236}">
                <a16:creationId xmlns:a16="http://schemas.microsoft.com/office/drawing/2014/main" id="{43B2C7BE-B630-4CBD-89F9-011885FAA7C0}"/>
              </a:ext>
            </a:extLst>
          </p:cNvPr>
          <p:cNvCxnSpPr>
            <a:cxnSpLocks/>
          </p:cNvCxnSpPr>
          <p:nvPr userDrawn="1"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95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</p:spPr>
        <p:txBody>
          <a:bodyPr anchor="b"/>
          <a:lstStyle>
            <a:lvl1pPr algn="l">
              <a:defRPr sz="9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F89F8A43-6324-4C46-ABF6-C9E482EA2835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AC733A90-1D3D-4E91-8791-4DBB5593C10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76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</p:spPr>
        <p:txBody>
          <a:bodyPr anchor="b"/>
          <a:lstStyle>
            <a:lvl1pPr algn="ctr">
              <a:defRPr sz="3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F7180E06-7FE9-4833-996C-2E88F2879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93A24646-3BB0-4861-BF60-37482A4F57FB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E32CBB25-74E7-4D31-AC37-0E273B9EE49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88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</p:spPr>
        <p:txBody>
          <a:bodyPr/>
          <a:lstStyle>
            <a:lvl1pPr algn="ctr"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300D1424-CDF5-47C6-9FD9-76A8D4B5FE99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D36A3D9-E296-4E03-BC20-595B36375D22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946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</p:spPr>
        <p:txBody>
          <a:bodyPr anchor="b"/>
          <a:lstStyle>
            <a:lvl1pPr>
              <a:defRPr sz="67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2997214C-0738-455A-8BC3-8F22C66AFAF2}"/>
              </a:ext>
            </a:extLst>
          </p:cNvPr>
          <p:cNvGrpSpPr/>
          <p:nvPr userDrawn="1"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402436-BB8A-4B96-AEBD-0FD72F59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4" name="ZoneTexte 9">
            <a:extLst>
              <a:ext uri="{FF2B5EF4-FFF2-40B4-BE49-F238E27FC236}">
                <a16:creationId xmlns:a16="http://schemas.microsoft.com/office/drawing/2014/main" id="{3326AEC6-863E-4E73-AA6E-D0606D83FBB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C0CD0A30-A1AC-4DD4-83E8-81FEDF4EF16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483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4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02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>
            <a:extLst>
              <a:ext uri="{FF2B5EF4-FFF2-40B4-BE49-F238E27FC236}">
                <a16:creationId xmlns:a16="http://schemas.microsoft.com/office/drawing/2014/main" id="{2BFD5D57-2804-4D5E-B901-1691EB166FA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0285514-FF2D-4778-AD88-1B6AAED0D925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320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698D1918-A606-45EB-AB6E-473F5D2E6FCF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648A5C3-764F-4FF6-A883-08BC19DA8E40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18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266439F6-92BF-4825-AFC1-146831AE9C6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1876523-A5BD-4FD3-B4C4-F3528541B2AA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27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 userDrawn="1"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 userDrawn="1"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515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5590F213-7120-421C-80C7-B69F7817CE1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0F9FA888-967F-4C13-9AF2-031A4BF5E14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0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">
            <a:extLst>
              <a:ext uri="{FF2B5EF4-FFF2-40B4-BE49-F238E27FC236}">
                <a16:creationId xmlns:a16="http://schemas.microsoft.com/office/drawing/2014/main" id="{D3FD96F2-F163-42BA-97EE-BCAFB991A9DB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2">
            <a:extLst>
              <a:ext uri="{FF2B5EF4-FFF2-40B4-BE49-F238E27FC236}">
                <a16:creationId xmlns:a16="http://schemas.microsoft.com/office/drawing/2014/main" id="{0D5A5CCE-16D0-4145-B792-281F652C08C8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51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04BC2742-A355-4148-895C-AA56F17466AC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312CF02E-AE59-4BFF-A703-2DA5C9DFB5D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12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F0C0-F9A0-4ACA-8BA4-A2C9A014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EEC17-AC29-4E73-A50D-65D32EEE2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B93D7-4C87-4E40-A847-919BC4B1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67C-0F98-424B-B244-1CCC75203E5A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17CD7-E6D3-4CF6-9B8B-FF7518C2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FD885-1D9F-4C3A-8922-E0997B9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201C-5A4B-4E6E-AB18-F8F244A0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9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0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0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0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1" i="0">
                <a:latin typeface="Poppins" pitchFamily="2" charset="77"/>
                <a:cs typeface="Poppins" pitchFamily="2" charset="77"/>
              </a:defRPr>
            </a:lvl2pPr>
            <a:lvl3pPr>
              <a:defRPr sz="2000" b="1" i="0">
                <a:latin typeface="Poppins" pitchFamily="2" charset="77"/>
                <a:cs typeface="Poppins" pitchFamily="2" charset="77"/>
              </a:defRPr>
            </a:lvl3pPr>
            <a:lvl4pPr>
              <a:defRPr sz="2000" b="1" i="0">
                <a:latin typeface="Poppins" pitchFamily="2" charset="77"/>
                <a:cs typeface="Poppins" pitchFamily="2" charset="77"/>
              </a:defRPr>
            </a:lvl4pPr>
            <a:lvl5pPr>
              <a:defRPr sz="20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 userDrawn="1"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2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13013621" y="7435303"/>
            <a:ext cx="6088022" cy="12192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 err="1"/>
              <a:t>Ciquième</a:t>
            </a:r>
            <a:r>
              <a:rPr lang="fr-FR" dirty="0"/>
              <a:t> niveau</a:t>
            </a:r>
          </a:p>
        </p:txBody>
      </p:sp>
    </p:spTree>
    <p:extLst>
      <p:ext uri="{BB962C8B-B14F-4D97-AF65-F5344CB8AC3E}">
        <p14:creationId xmlns:p14="http://schemas.microsoft.com/office/powerpoint/2010/main" val="90446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 userDrawn="1"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 userDrawn="1"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149351" y="1265796"/>
            <a:ext cx="6895431" cy="2057400"/>
          </a:xfrm>
          <a:prstGeom prst="rect">
            <a:avLst/>
          </a:prstGeom>
        </p:spPr>
        <p:txBody>
          <a:bodyPr/>
          <a:lstStyle>
            <a:lvl1pPr>
              <a:defRPr sz="2600" b="1" i="0">
                <a:latin typeface="Poppins" pitchFamily="2" charset="77"/>
                <a:cs typeface="Poppins" pitchFamily="2" charset="77"/>
              </a:defRPr>
            </a:lvl1pPr>
            <a:lvl2pPr>
              <a:defRPr sz="2600" b="1" i="0">
                <a:latin typeface="Poppins" pitchFamily="2" charset="77"/>
                <a:cs typeface="Poppins" pitchFamily="2" charset="77"/>
              </a:defRPr>
            </a:lvl2pPr>
            <a:lvl3pPr>
              <a:defRPr sz="2600" b="1" i="0">
                <a:latin typeface="Poppins" pitchFamily="2" charset="77"/>
                <a:cs typeface="Poppins" pitchFamily="2" charset="77"/>
              </a:defRPr>
            </a:lvl3pPr>
            <a:lvl4pPr>
              <a:defRPr sz="2600" b="1" i="0">
                <a:latin typeface="Poppins" pitchFamily="2" charset="77"/>
                <a:cs typeface="Poppins" pitchFamily="2" charset="77"/>
              </a:defRPr>
            </a:lvl4pPr>
            <a:lvl5pPr>
              <a:defRPr sz="26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 userDrawn="1"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6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3261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 userDrawn="1"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 userDrawn="1"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3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1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78" r:id="rId3"/>
    <p:sldLayoutId id="2147483679" r:id="rId4"/>
    <p:sldLayoutId id="2147483662" r:id="rId5"/>
    <p:sldLayoutId id="2147483664" r:id="rId6"/>
    <p:sldLayoutId id="2147483665" r:id="rId7"/>
    <p:sldLayoutId id="2147483669" r:id="rId8"/>
    <p:sldLayoutId id="2147483672" r:id="rId9"/>
    <p:sldLayoutId id="2147483684" r:id="rId10"/>
    <p:sldLayoutId id="2147483661" r:id="rId11"/>
    <p:sldLayoutId id="2147483663" r:id="rId12"/>
    <p:sldLayoutId id="2147483666" r:id="rId13"/>
    <p:sldLayoutId id="2147483668" r:id="rId14"/>
    <p:sldLayoutId id="2147483670" r:id="rId15"/>
    <p:sldLayoutId id="2147483671" r:id="rId16"/>
    <p:sldLayoutId id="2147483676" r:id="rId17"/>
    <p:sldLayoutId id="2147483677" r:id="rId18"/>
    <p:sldLayoutId id="2147483673" r:id="rId19"/>
    <p:sldLayoutId id="214748367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8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8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hcd4health.org/guiding-principles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E8E04-F4A3-4932-48E0-7E66BE2A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6" y="1028700"/>
            <a:ext cx="12857693" cy="1989137"/>
          </a:xfrm>
        </p:spPr>
        <p:txBody>
          <a:bodyPr/>
          <a:lstStyle/>
          <a:p>
            <a:r>
              <a:rPr lang="en-US" sz="10802" dirty="0"/>
              <a:t>Comprehensive training </a:t>
            </a:r>
            <a:br>
              <a:rPr lang="en-US" sz="10802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6E402D-0DC9-8B90-7157-4779A38F1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419600"/>
            <a:ext cx="11657604" cy="1447800"/>
          </a:xfrm>
        </p:spPr>
        <p:txBody>
          <a:bodyPr/>
          <a:lstStyle/>
          <a:p>
            <a:pPr marL="0" indent="0">
              <a:buNone/>
            </a:pPr>
            <a:r>
              <a:rPr lang="en-US" sz="4800" spc="684" dirty="0"/>
              <a:t>28 June – 21 July 2022</a:t>
            </a:r>
          </a:p>
          <a:p>
            <a:endParaRPr lang="fr-FR" sz="4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B1CF14-AA18-D734-C359-17E3762DA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348" dirty="0"/>
              <a:t>HOSTED BY GAVI, WHO, UNICEF &amp; US CDC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94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2566" y="834742"/>
            <a:ext cx="5171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 </a:t>
            </a:r>
            <a:r>
              <a:rPr lang="en-AU" sz="4800" dirty="0">
                <a:latin typeface="Poppins" panose="020B0604020202020204" charset="0"/>
                <a:cs typeface="Poppins" panose="020B0604020202020204" charset="0"/>
              </a:rPr>
              <a:t>Human Centred</a:t>
            </a:r>
            <a:endParaRPr lang="en-US" sz="48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094082"/>
            <a:ext cx="15456667" cy="6899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3800" y="9639300"/>
            <a:ext cx="566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322247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2566" y="834742"/>
            <a:ext cx="7667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 </a:t>
            </a:r>
            <a:r>
              <a:rPr lang="en-AU" sz="4800" dirty="0">
                <a:latin typeface="Poppins" panose="020B0604020202020204" charset="0"/>
                <a:cs typeface="Poppins" panose="020B0604020202020204" charset="0"/>
              </a:rPr>
              <a:t>How do we understand?</a:t>
            </a:r>
            <a:endParaRPr lang="en-US" sz="48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53800" y="9639300"/>
            <a:ext cx="566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UNICEF; Human Centred Design 4 Health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86200" y="3467100"/>
            <a:ext cx="10397114" cy="3498506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73" y="3246145"/>
            <a:ext cx="3865121" cy="39404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0892" y="2511418"/>
            <a:ext cx="5175905" cy="4662690"/>
            <a:chOff x="182879" y="453813"/>
            <a:chExt cx="4511040" cy="4511039"/>
          </a:xfrm>
        </p:grpSpPr>
        <p:sp>
          <p:nvSpPr>
            <p:cNvPr id="11" name="Oval 10"/>
            <p:cNvSpPr/>
            <p:nvPr/>
          </p:nvSpPr>
          <p:spPr>
            <a:xfrm>
              <a:off x="182879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1235234" y="1034195"/>
              <a:ext cx="2333314" cy="2985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511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20B0604020202020204" charset="0"/>
                  <a:cs typeface="Poppins" panose="020B0604020202020204" charset="0"/>
                </a:rPr>
                <a:t>Needs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0"/>
                <a:cs typeface="Poppins" panose="020B060402020202020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44400" y="2511418"/>
            <a:ext cx="5073907" cy="5045659"/>
            <a:chOff x="3434080" y="453813"/>
            <a:chExt cx="4511040" cy="4511039"/>
          </a:xfrm>
        </p:grpSpPr>
        <p:sp>
          <p:nvSpPr>
            <p:cNvPr id="14" name="Oval 13"/>
            <p:cNvSpPr/>
            <p:nvPr/>
          </p:nvSpPr>
          <p:spPr>
            <a:xfrm>
              <a:off x="3434080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 txBox="1"/>
            <p:nvPr/>
          </p:nvSpPr>
          <p:spPr>
            <a:xfrm>
              <a:off x="4369136" y="939326"/>
              <a:ext cx="2600960" cy="3447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Desires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ardrop 15"/>
          <p:cNvSpPr/>
          <p:nvPr/>
        </p:nvSpPr>
        <p:spPr>
          <a:xfrm>
            <a:off x="3641752" y="6910147"/>
            <a:ext cx="3124200" cy="2619265"/>
          </a:xfrm>
          <a:prstGeom prst="teardrop">
            <a:avLst>
              <a:gd name="adj" fmla="val 962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/>
              <a:t>Observe</a:t>
            </a:r>
          </a:p>
        </p:txBody>
      </p:sp>
      <p:sp>
        <p:nvSpPr>
          <p:cNvPr id="17" name="Teardrop 16"/>
          <p:cNvSpPr/>
          <p:nvPr/>
        </p:nvSpPr>
        <p:spPr>
          <a:xfrm>
            <a:off x="9807782" y="6949466"/>
            <a:ext cx="3092035" cy="2619265"/>
          </a:xfrm>
          <a:prstGeom prst="teardrop">
            <a:avLst>
              <a:gd name="adj" fmla="val 962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/>
              <a:t>Converse</a:t>
            </a:r>
          </a:p>
        </p:txBody>
      </p:sp>
    </p:spTree>
    <p:extLst>
      <p:ext uri="{BB962C8B-B14F-4D97-AF65-F5344CB8AC3E}">
        <p14:creationId xmlns:p14="http://schemas.microsoft.com/office/powerpoint/2010/main" val="382548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sp>
        <p:nvSpPr>
          <p:cNvPr id="16" name="Teardrop 15"/>
          <p:cNvSpPr/>
          <p:nvPr/>
        </p:nvSpPr>
        <p:spPr>
          <a:xfrm>
            <a:off x="3124200" y="424543"/>
            <a:ext cx="2362200" cy="2204357"/>
          </a:xfrm>
          <a:prstGeom prst="teardrop">
            <a:avLst>
              <a:gd name="adj" fmla="val 962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/>
              <a:t>Observe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499981694"/>
              </p:ext>
            </p:extLst>
          </p:nvPr>
        </p:nvGraphicFramePr>
        <p:xfrm>
          <a:off x="3505200" y="1866900"/>
          <a:ext cx="117487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142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sp>
        <p:nvSpPr>
          <p:cNvPr id="16" name="Teardrop 15"/>
          <p:cNvSpPr/>
          <p:nvPr/>
        </p:nvSpPr>
        <p:spPr>
          <a:xfrm>
            <a:off x="3124200" y="424543"/>
            <a:ext cx="2362200" cy="2204357"/>
          </a:xfrm>
          <a:prstGeom prst="teardrop">
            <a:avLst>
              <a:gd name="adj" fmla="val 962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000" b="1" dirty="0"/>
              <a:t>Conserve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305301"/>
            <a:ext cx="3409804" cy="337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3695700"/>
            <a:ext cx="4723302" cy="442272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52600" y="3133138"/>
            <a:ext cx="10515600" cy="529905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User Interviews builds: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4466" y="7941589"/>
            <a:ext cx="238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      Empathy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39336" y="7941589"/>
            <a:ext cx="511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       </a:t>
            </a:r>
            <a:r>
              <a:rPr lang="en-AU" sz="3200" dirty="0"/>
              <a:t>Behavioural Insights</a:t>
            </a:r>
          </a:p>
        </p:txBody>
      </p:sp>
    </p:spTree>
    <p:extLst>
      <p:ext uri="{BB962C8B-B14F-4D97-AF65-F5344CB8AC3E}">
        <p14:creationId xmlns:p14="http://schemas.microsoft.com/office/powerpoint/2010/main" val="204598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0" y="2081383"/>
            <a:ext cx="15530681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9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4401800" cy="1166812"/>
          </a:xfrm>
        </p:spPr>
        <p:txBody>
          <a:bodyPr/>
          <a:lstStyle/>
          <a:p>
            <a:r>
              <a:rPr lang="fr-FR" dirty="0" err="1"/>
              <a:t>Codesign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4" y="547689"/>
            <a:ext cx="1391296" cy="124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2688431"/>
            <a:ext cx="6256244" cy="590867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633" y="2768816"/>
            <a:ext cx="11125200" cy="5486400"/>
          </a:xfrm>
        </p:spPr>
        <p:txBody>
          <a:bodyPr/>
          <a:lstStyle/>
          <a:p>
            <a:r>
              <a:rPr lang="en-US" sz="4400" dirty="0"/>
              <a:t>All stakeholders as active participants </a:t>
            </a:r>
          </a:p>
          <a:p>
            <a:r>
              <a:rPr lang="en-US" sz="4400" dirty="0"/>
              <a:t>in the design process</a:t>
            </a:r>
          </a:p>
          <a:p>
            <a:endParaRPr lang="en-US" sz="4400" dirty="0"/>
          </a:p>
          <a:p>
            <a:r>
              <a:rPr lang="en-US" sz="4400" dirty="0"/>
              <a:t>Each member has deep knowledge </a:t>
            </a:r>
          </a:p>
          <a:p>
            <a:r>
              <a:rPr lang="en-US" sz="4400" dirty="0"/>
              <a:t>about their own life experience</a:t>
            </a:r>
          </a:p>
          <a:p>
            <a:endParaRPr lang="en-US" sz="4400" dirty="0"/>
          </a:p>
          <a:p>
            <a:r>
              <a:rPr lang="en-US" sz="4400" dirty="0"/>
              <a:t>Collaborative process</a:t>
            </a:r>
          </a:p>
        </p:txBody>
      </p:sp>
    </p:spTree>
    <p:extLst>
      <p:ext uri="{BB962C8B-B14F-4D97-AF65-F5344CB8AC3E}">
        <p14:creationId xmlns:p14="http://schemas.microsoft.com/office/powerpoint/2010/main" val="138676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4401800" cy="1166812"/>
          </a:xfrm>
        </p:spPr>
        <p:txBody>
          <a:bodyPr/>
          <a:lstStyle/>
          <a:p>
            <a:r>
              <a:rPr lang="fr-FR" dirty="0"/>
              <a:t>Tools for </a:t>
            </a:r>
            <a:r>
              <a:rPr lang="fr-FR" dirty="0" err="1"/>
              <a:t>Codesign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4" y="547689"/>
            <a:ext cx="1391296" cy="12471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633" y="2768816"/>
            <a:ext cx="11125200" cy="5486400"/>
          </a:xfrm>
        </p:spPr>
        <p:txBody>
          <a:bodyPr/>
          <a:lstStyle/>
          <a:p>
            <a:r>
              <a:rPr lang="en-US" sz="4400" dirty="0"/>
              <a:t>User Interviews </a:t>
            </a:r>
          </a:p>
          <a:p>
            <a:endParaRPr lang="en-US" sz="4400" dirty="0"/>
          </a:p>
          <a:p>
            <a:r>
              <a:rPr lang="en-US" sz="4400" dirty="0" err="1"/>
              <a:t>Photojournals</a:t>
            </a:r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Journey Maps</a:t>
            </a:r>
          </a:p>
          <a:p>
            <a:endParaRPr lang="en-US" sz="4400" dirty="0"/>
          </a:p>
          <a:p>
            <a:r>
              <a:rPr lang="en-US" sz="4400" dirty="0"/>
              <a:t>Brain storming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833" y="3238500"/>
            <a:ext cx="5451729" cy="52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0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29800" y="9614583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Poppins" panose="020B0604020202020204" charset="0"/>
                <a:cs typeface="Poppins" panose="020B0604020202020204" charset="0"/>
              </a:rPr>
              <a:t>UNICEF; Human Centred Design 4 Health 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231" y="1472338"/>
            <a:ext cx="15038819" cy="74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8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070"/>
            <a:ext cx="15155081" cy="7925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100"/>
            <a:ext cx="1720952" cy="166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2566" y="834742"/>
            <a:ext cx="68355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 </a:t>
            </a:r>
            <a:r>
              <a:rPr lang="en-AU" sz="7200" b="1" dirty="0">
                <a:latin typeface="Poppins" panose="020B0604020202020204" charset="0"/>
                <a:cs typeface="Poppins" panose="020B0604020202020204" charset="0"/>
              </a:rPr>
              <a:t>HCD overview</a:t>
            </a:r>
            <a:endParaRPr lang="en-US" sz="7200" b="1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53800" y="9563100"/>
            <a:ext cx="566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99322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4457700"/>
            <a:ext cx="12877801" cy="1676400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7200" dirty="0"/>
              <a:t>Practices from the field</a:t>
            </a:r>
          </a:p>
        </p:txBody>
      </p:sp>
    </p:spTree>
    <p:extLst>
      <p:ext uri="{BB962C8B-B14F-4D97-AF65-F5344CB8AC3E}">
        <p14:creationId xmlns:p14="http://schemas.microsoft.com/office/powerpoint/2010/main" val="186686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163C3-3D49-14F0-103B-C4A6893E0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6" y="903508"/>
            <a:ext cx="15467604" cy="2932924"/>
          </a:xfrm>
        </p:spPr>
        <p:txBody>
          <a:bodyPr/>
          <a:lstStyle/>
          <a:p>
            <a:r>
              <a:rPr lang="en-US" dirty="0"/>
              <a:t>Human Centered Design Approaches to Intervention Development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3EA595-A8CD-93D4-4CA6-88E1FB657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2"/>
            <a:ext cx="10882519" cy="2849987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Oommen</a:t>
            </a:r>
            <a:r>
              <a:rPr lang="en-US" dirty="0"/>
              <a:t> John, MD</a:t>
            </a:r>
          </a:p>
          <a:p>
            <a:r>
              <a:rPr lang="en-US" dirty="0"/>
              <a:t>Lead, India Health Accelerator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George Institute for Global Health India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737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76" r="1023"/>
          <a:stretch/>
        </p:blipFill>
        <p:spPr>
          <a:xfrm>
            <a:off x="228600" y="187796"/>
            <a:ext cx="17602200" cy="9311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4161726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5638" cy="9484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2558415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4" r="1086"/>
          <a:stretch/>
        </p:blipFill>
        <p:spPr>
          <a:xfrm>
            <a:off x="-27709" y="0"/>
            <a:ext cx="18403172" cy="956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41626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26442" cy="9763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30075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0077" cy="978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112224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38812"/>
            <a:ext cx="18115062" cy="969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0717" y="9733002"/>
            <a:ext cx="712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dirty="0"/>
              <a:t>UNICEF; Human Centred Design 4 Health </a:t>
            </a:r>
          </a:p>
        </p:txBody>
      </p:sp>
    </p:spTree>
    <p:extLst>
      <p:ext uri="{BB962C8B-B14F-4D97-AF65-F5344CB8AC3E}">
        <p14:creationId xmlns:p14="http://schemas.microsoft.com/office/powerpoint/2010/main" val="445338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1" y="547688"/>
            <a:ext cx="12501563" cy="5586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7350920"/>
            <a:ext cx="6372225" cy="1914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6336506"/>
            <a:ext cx="1020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Maharashtra , Punjab : India    March – July 2021</a:t>
            </a:r>
          </a:p>
        </p:txBody>
      </p:sp>
    </p:spTree>
    <p:extLst>
      <p:ext uri="{BB962C8B-B14F-4D97-AF65-F5344CB8AC3E}">
        <p14:creationId xmlns:p14="http://schemas.microsoft.com/office/powerpoint/2010/main" val="314447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Understand the key enablers and barriers to COVID-19 testing among the target population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Understand the conscious and non-conscious drivers of hesitancy or refusal towards COVID-19 vaccine for first and second shot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Identify strategic levers for designing communication and service delivery protocols for boosting COVID-19 tests among the ‘right population’ at the ‘right time’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Identify strategic levers for designing communication and service delivery protocols for boosting COVID-19 vaccine confidence in the target population to drive uptake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697" y="8510504"/>
            <a:ext cx="5030703" cy="15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8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432" y="315197"/>
            <a:ext cx="14253255" cy="1166812"/>
          </a:xfrm>
        </p:spPr>
        <p:txBody>
          <a:bodyPr/>
          <a:lstStyle/>
          <a:p>
            <a:r>
              <a:rPr lang="en-AU" sz="6600" dirty="0"/>
              <a:t>Phase 1 : User Interviews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8872" y="1333500"/>
            <a:ext cx="14024376" cy="8336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5" y="0"/>
            <a:ext cx="1743560" cy="17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9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94030"/>
            <a:ext cx="15684122" cy="1780306"/>
          </a:xfrm>
        </p:spPr>
        <p:txBody>
          <a:bodyPr/>
          <a:lstStyle/>
          <a:p>
            <a:r>
              <a:rPr lang="en-AU" sz="6600" dirty="0"/>
              <a:t>Phase 2 : Rapid testing and validation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5" y="0"/>
            <a:ext cx="1743560" cy="179720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2009449"/>
            <a:ext cx="15702100" cy="75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4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19300"/>
            <a:ext cx="15773400" cy="7246938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Learning Objectives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Key Definitions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Principles of Human Centered Design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Methods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Field Examples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Hands on exercises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8541316-7686-460A-A762-6AFD3BD5F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547689"/>
            <a:ext cx="86132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1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47689"/>
            <a:ext cx="15544800" cy="1166812"/>
          </a:xfrm>
        </p:spPr>
        <p:txBody>
          <a:bodyPr/>
          <a:lstStyle/>
          <a:p>
            <a:r>
              <a:rPr lang="en-AU" dirty="0"/>
              <a:t>       Insights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35070" y="190500"/>
            <a:ext cx="9814730" cy="9758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0" y="547688"/>
            <a:ext cx="1743560" cy="17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85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47689"/>
            <a:ext cx="15544800" cy="1166812"/>
          </a:xfrm>
        </p:spPr>
        <p:txBody>
          <a:bodyPr/>
          <a:lstStyle/>
          <a:p>
            <a:r>
              <a:rPr lang="en-AU" dirty="0"/>
              <a:t>       Interventions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50" y="547688"/>
            <a:ext cx="1743560" cy="179720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1000" y="1560224"/>
            <a:ext cx="10421357" cy="83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4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47689"/>
            <a:ext cx="15544800" cy="1166812"/>
          </a:xfrm>
        </p:spPr>
        <p:txBody>
          <a:bodyPr/>
          <a:lstStyle/>
          <a:p>
            <a:r>
              <a:rPr lang="en-AU" dirty="0"/>
              <a:t>       Interventions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50" y="547688"/>
            <a:ext cx="1743560" cy="179720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810" b="5665"/>
          <a:stretch/>
        </p:blipFill>
        <p:spPr>
          <a:xfrm>
            <a:off x="7620000" y="1409700"/>
            <a:ext cx="10474973" cy="79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47689"/>
            <a:ext cx="15544800" cy="1166812"/>
          </a:xfrm>
        </p:spPr>
        <p:txBody>
          <a:bodyPr/>
          <a:lstStyle/>
          <a:p>
            <a:r>
              <a:rPr lang="en-AU" dirty="0"/>
              <a:t>       Insights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50" y="547688"/>
            <a:ext cx="1743560" cy="179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79" y="1028700"/>
            <a:ext cx="12165314" cy="85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25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47689"/>
            <a:ext cx="15544800" cy="1166812"/>
          </a:xfrm>
        </p:spPr>
        <p:txBody>
          <a:bodyPr/>
          <a:lstStyle/>
          <a:p>
            <a:r>
              <a:rPr lang="en-AU" dirty="0"/>
              <a:t>       Interventions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50" y="547688"/>
            <a:ext cx="1743560" cy="179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97777"/>
            <a:ext cx="8559338" cy="97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7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5925800" cy="1166812"/>
          </a:xfrm>
        </p:spPr>
        <p:txBody>
          <a:bodyPr/>
          <a:lstStyle/>
          <a:p>
            <a:r>
              <a:rPr lang="fr-FR" sz="4800" dirty="0"/>
              <a:t>3 </a:t>
            </a:r>
            <a:r>
              <a:rPr lang="fr-FR" sz="4800" dirty="0" err="1"/>
              <a:t>Truths</a:t>
            </a:r>
            <a:r>
              <a:rPr lang="fr-FR" sz="4800" dirty="0"/>
              <a:t> in </a:t>
            </a:r>
            <a:r>
              <a:rPr lang="fr-FR" sz="4800" dirty="0" err="1"/>
              <a:t>incorporating</a:t>
            </a:r>
            <a:r>
              <a:rPr lang="fr-FR" sz="4800" dirty="0"/>
              <a:t> </a:t>
            </a:r>
            <a:r>
              <a:rPr lang="fr-FR" sz="4800" dirty="0" err="1"/>
              <a:t>human-centered</a:t>
            </a:r>
            <a:r>
              <a:rPr lang="fr-FR" sz="4800" dirty="0"/>
              <a:t> design in the </a:t>
            </a:r>
            <a:r>
              <a:rPr lang="fr-FR" sz="4800" dirty="0" err="1"/>
              <a:t>field</a:t>
            </a:r>
            <a:endParaRPr lang="fr-FR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7414" y="2705100"/>
            <a:ext cx="14401800" cy="6248400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HCD emphasizes skills that re-frame the relationship between design and implementation.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While there is no absolute agreement about what the 'human' part means, it often refers to involving stakeholders, boosting human skills, and keeping human values in mind.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/>
              <a:t>HCD is a flexible but disciplined  approach to innovation that prioritizes people’s needs and experiences when designing complex systems.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FD0568E-87F6-48AB-BC39-AA877285F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480" y="555309"/>
            <a:ext cx="1144934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29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7145000" cy="1166812"/>
          </a:xfrm>
        </p:spPr>
        <p:txBody>
          <a:bodyPr/>
          <a:lstStyle/>
          <a:p>
            <a:r>
              <a:rPr lang="fr-FR" dirty="0"/>
              <a:t>HCD Environnemental Adaptations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8559" y="1714501"/>
            <a:ext cx="14188441" cy="815339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400" b="1" dirty="0"/>
              <a:t>Adapt environments to suit people’s needs</a:t>
            </a:r>
            <a:r>
              <a:rPr lang="en-US" sz="2400" dirty="0"/>
              <a:t>: When there are long wait times in immunization clinics, people tend not to complete their immunization course. In Lagos, Nigeria a local clinic created a special immunization station for caregivers after checking in at reception. This eliminated the need for the usual procedures of taking a patient’s history and administering a physical examination and led to a 24% increase in the number of vaccines administered monthly.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400" b="1" dirty="0"/>
              <a:t>Reduce cognitive burden</a:t>
            </a:r>
            <a:r>
              <a:rPr lang="en-US" sz="2400" dirty="0"/>
              <a:t>: In poor areas of Pakistan, low parental literacy is a challenge for vaccination </a:t>
            </a:r>
            <a:r>
              <a:rPr lang="en-US" sz="2400" dirty="0" err="1"/>
              <a:t>programmes</a:t>
            </a:r>
            <a:r>
              <a:rPr lang="en-US" sz="2400" dirty="0"/>
              <a:t>. To address this barrier, researchers redesigned educational materials given to caregivers. The redesigned materials consisted of easy-to-understand pictorial cards with only three messages for mothers to process.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400" b="1" dirty="0"/>
              <a:t>Minor details have an outsized impact</a:t>
            </a:r>
            <a:r>
              <a:rPr lang="en-US" sz="2400" dirty="0"/>
              <a:t>: In Pakistan, data showed a significant drop-off between infants’ first dose of </a:t>
            </a:r>
            <a:r>
              <a:rPr lang="en-US" sz="2400" dirty="0" err="1"/>
              <a:t>diptheria</a:t>
            </a:r>
            <a:r>
              <a:rPr lang="en-US" sz="2400" dirty="0"/>
              <a:t>-tetanus-pertussis (DTP1) and the 3</a:t>
            </a:r>
            <a:r>
              <a:rPr lang="en-US" sz="2400" baseline="30000" dirty="0"/>
              <a:t>rd</a:t>
            </a:r>
            <a:r>
              <a:rPr lang="en-US" sz="2400" dirty="0"/>
              <a:t> dose. The common challenge was the physical reminder card caregivers received after the first dose – it was difficult to interpret. The standard card was too small when folded; the information was crowded and disorderly. The revised card was larger, used bright stickers w/ larger font, and included only essential information.</a:t>
            </a:r>
            <a:endParaRPr lang="fr-FR" sz="2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BE24AAF-B6B3-4217-ADCE-32B16191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12549"/>
          <a:stretch/>
        </p:blipFill>
        <p:spPr>
          <a:xfrm>
            <a:off x="374276" y="2781300"/>
            <a:ext cx="3344283" cy="1497043"/>
          </a:xfrm>
          <a:prstGeom prst="rect">
            <a:avLst/>
          </a:prstGeom>
        </p:spPr>
      </p:pic>
      <p:pic>
        <p:nvPicPr>
          <p:cNvPr id="8" name="Picture 7" descr="A drawing of a car&#10;&#10;Description automatically generated with low confidence">
            <a:extLst>
              <a:ext uri="{FF2B5EF4-FFF2-40B4-BE49-F238E27FC236}">
                <a16:creationId xmlns:a16="http://schemas.microsoft.com/office/drawing/2014/main" id="{1065D196-A214-424E-9F5E-A4199FFAD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0"/>
            <a:ext cx="3413759" cy="1315049"/>
          </a:xfrm>
          <a:prstGeom prst="rect">
            <a:avLst/>
          </a:prstGeom>
        </p:spPr>
      </p:pic>
      <p:pic>
        <p:nvPicPr>
          <p:cNvPr id="9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076596D-B342-46B7-A8CA-5AA3C8E1F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" y="7323706"/>
            <a:ext cx="3276600" cy="16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75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47689"/>
            <a:ext cx="15697200" cy="1166812"/>
          </a:xfrm>
        </p:spPr>
        <p:txBody>
          <a:bodyPr/>
          <a:lstStyle/>
          <a:p>
            <a:r>
              <a:rPr lang="fr-FR" dirty="0"/>
              <a:t>Key </a:t>
            </a:r>
            <a:r>
              <a:rPr lang="fr-FR" dirty="0" err="1"/>
              <a:t>References</a:t>
            </a:r>
            <a:r>
              <a:rPr lang="fr-FR" dirty="0"/>
              <a:t> and </a:t>
            </a:r>
            <a:r>
              <a:rPr lang="fr-FR" dirty="0" err="1"/>
              <a:t>Resources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171700"/>
            <a:ext cx="15773400" cy="70945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 err="1"/>
              <a:t>Unicef</a:t>
            </a:r>
            <a:r>
              <a:rPr lang="en-US" dirty="0"/>
              <a:t> : Human </a:t>
            </a:r>
            <a:r>
              <a:rPr lang="en-US" dirty="0" err="1"/>
              <a:t>Centred</a:t>
            </a:r>
            <a:r>
              <a:rPr lang="en-US" dirty="0"/>
              <a:t> Design 4 health</a:t>
            </a:r>
            <a:r>
              <a:rPr lang="en-US" dirty="0">
                <a:hlinkClick r:id="rId2"/>
              </a:rPr>
              <a:t>https://www.hcd4health.org/guiding-principles</a:t>
            </a:r>
            <a:endParaRPr lang="en-US" dirty="0"/>
          </a:p>
          <a:p>
            <a:pPr marL="0" inden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Health Design Thinking 2nd edition, Bon Ku, MD &amp; Ellen Lupton , Cooper Hewitt 2022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FC9A2E-8DC5-4816-BF5E-1FDCDC514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547689"/>
            <a:ext cx="1174432" cy="11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4401800" cy="1166812"/>
          </a:xfrm>
        </p:spPr>
        <p:txBody>
          <a:bodyPr/>
          <a:lstStyle/>
          <a:p>
            <a:r>
              <a:rPr lang="fr-FR" dirty="0"/>
              <a:t>Learning 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0" y="2019300"/>
            <a:ext cx="13106400" cy="72469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During this module participants will: </a:t>
            </a:r>
          </a:p>
          <a:p>
            <a:endParaRPr lang="en-US" dirty="0"/>
          </a:p>
          <a:p>
            <a:r>
              <a:rPr lang="en-US" dirty="0"/>
              <a:t>Develop pathways for understanding human needs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Application of design thinking to respond to the needs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Engaging stakeholders through the design process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Systems approach to designing health interventions</a:t>
            </a:r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ABA43-FA18-4190-B1C9-C9B2DFFED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188" y="547689"/>
            <a:ext cx="1166812" cy="1166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91" y="2703369"/>
            <a:ext cx="1614370" cy="1559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563" y="4572072"/>
            <a:ext cx="1526077" cy="142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11" y="6310108"/>
            <a:ext cx="1474730" cy="1347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85" y="7967348"/>
            <a:ext cx="1266156" cy="11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/>
          <a:lstStyle/>
          <a:p>
            <a:r>
              <a:rPr lang="fr-FR" dirty="0" err="1"/>
              <a:t>Definitions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2200" y="1968366"/>
            <a:ext cx="15773400" cy="724693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FR" sz="4000" i="1" dirty="0" err="1"/>
              <a:t>Human</a:t>
            </a:r>
            <a:r>
              <a:rPr lang="fr-FR" sz="4000" i="1" dirty="0"/>
              <a:t> </a:t>
            </a:r>
            <a:r>
              <a:rPr lang="fr-FR" sz="4000" i="1" dirty="0" err="1"/>
              <a:t>Centred</a:t>
            </a:r>
            <a:r>
              <a:rPr lang="fr-FR" sz="4000" i="1" dirty="0"/>
              <a:t> Design </a:t>
            </a:r>
            <a:r>
              <a:rPr lang="fr-FR" sz="4000" dirty="0"/>
              <a:t>(HCD)</a:t>
            </a:r>
            <a:r>
              <a:rPr lang="fr-FR" sz="4000" i="1" dirty="0"/>
              <a:t>: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fr-FR" sz="3600" b="1" dirty="0"/>
              <a:t>A </a:t>
            </a:r>
            <a:r>
              <a:rPr lang="fr-FR" sz="3600" b="1" dirty="0" err="1"/>
              <a:t>creative</a:t>
            </a:r>
            <a:r>
              <a:rPr lang="fr-FR" sz="3600" b="1" dirty="0"/>
              <a:t> </a:t>
            </a:r>
            <a:r>
              <a:rPr lang="fr-FR" sz="3600" b="1" dirty="0" err="1"/>
              <a:t>process</a:t>
            </a:r>
            <a:r>
              <a:rPr lang="fr-FR" sz="3600" b="1" dirty="0"/>
              <a:t> </a:t>
            </a:r>
            <a:r>
              <a:rPr lang="fr-FR" sz="3600" b="1" dirty="0" err="1"/>
              <a:t>that</a:t>
            </a:r>
            <a:r>
              <a:rPr lang="fr-FR" sz="3600" b="1" dirty="0"/>
              <a:t> </a:t>
            </a:r>
            <a:r>
              <a:rPr lang="fr-FR" sz="3600" b="1" dirty="0" err="1"/>
              <a:t>starts</a:t>
            </a:r>
            <a:r>
              <a:rPr lang="fr-FR" sz="3600" b="1" dirty="0"/>
              <a:t> </a:t>
            </a:r>
            <a:r>
              <a:rPr lang="fr-FR" sz="3600" b="1" dirty="0" err="1"/>
              <a:t>with</a:t>
            </a:r>
            <a:r>
              <a:rPr lang="fr-FR" sz="3600" b="1" dirty="0"/>
              <a:t> people and ends </a:t>
            </a:r>
            <a:r>
              <a:rPr lang="fr-FR" sz="3600" b="1" dirty="0" err="1"/>
              <a:t>with</a:t>
            </a:r>
            <a:r>
              <a:rPr lang="fr-FR" sz="3600" b="1" dirty="0"/>
              <a:t> </a:t>
            </a:r>
            <a:r>
              <a:rPr lang="fr-FR" sz="3600" b="1" dirty="0" err="1"/>
              <a:t>innovative</a:t>
            </a:r>
            <a:r>
              <a:rPr lang="fr-FR" sz="3600" b="1" dirty="0"/>
              <a:t> solutions </a:t>
            </a:r>
            <a:r>
              <a:rPr lang="fr-FR" sz="3600" b="1" dirty="0" err="1"/>
              <a:t>tailored</a:t>
            </a:r>
            <a:r>
              <a:rPr lang="fr-FR" sz="3600" b="1" dirty="0"/>
              <a:t> to </a:t>
            </a:r>
            <a:r>
              <a:rPr lang="fr-FR" sz="3600" b="1" dirty="0" err="1"/>
              <a:t>their</a:t>
            </a:r>
            <a:r>
              <a:rPr lang="fr-FR" sz="3600" b="1" dirty="0"/>
              <a:t> </a:t>
            </a:r>
            <a:r>
              <a:rPr lang="fr-FR" sz="3600" b="1" dirty="0" err="1"/>
              <a:t>needs</a:t>
            </a:r>
            <a:r>
              <a:rPr lang="fr-FR" sz="3600" b="1" dirty="0"/>
              <a:t>.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fr-FR" sz="3600" dirty="0"/>
              <a:t>HCD </a:t>
            </a:r>
            <a:r>
              <a:rPr lang="fr-FR" sz="3600" dirty="0" err="1"/>
              <a:t>is</a:t>
            </a:r>
            <a:r>
              <a:rPr lang="fr-FR" sz="3600" dirty="0"/>
              <a:t> a </a:t>
            </a:r>
            <a:r>
              <a:rPr lang="fr-FR" sz="3600" dirty="0" err="1"/>
              <a:t>problem-solving</a:t>
            </a:r>
            <a:r>
              <a:rPr lang="fr-FR" sz="3600" dirty="0"/>
              <a:t> </a:t>
            </a:r>
            <a:r>
              <a:rPr lang="fr-FR" sz="3600" dirty="0" err="1"/>
              <a:t>approach</a:t>
            </a:r>
            <a:r>
              <a:rPr lang="fr-FR" sz="3600" dirty="0"/>
              <a:t> </a:t>
            </a:r>
            <a:r>
              <a:rPr lang="fr-FR" sz="3600" dirty="0" err="1"/>
              <a:t>that</a:t>
            </a:r>
            <a:r>
              <a:rPr lang="fr-FR" sz="3600" dirty="0"/>
              <a:t> </a:t>
            </a:r>
            <a:r>
              <a:rPr lang="fr-FR" sz="3600" dirty="0" err="1"/>
              <a:t>utilizes</a:t>
            </a:r>
            <a:r>
              <a:rPr lang="fr-FR" sz="3600" dirty="0"/>
              <a:t> </a:t>
            </a:r>
            <a:r>
              <a:rPr lang="en-AU" sz="3600" dirty="0"/>
              <a:t>a series of iterative, often non-linear steps to tailor-make solutions for complex problems*</a:t>
            </a:r>
          </a:p>
          <a:p>
            <a:pPr marL="0" indent="0">
              <a:lnSpc>
                <a:spcPct val="114000"/>
              </a:lnSpc>
              <a:buNone/>
            </a:pPr>
            <a:endParaRPr lang="fr-FR" sz="2000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4000" i="1" dirty="0"/>
              <a:t>Empathy: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3600" b="1" dirty="0"/>
              <a:t>The ability to understand and share in the experience of another person and communicate that understanding</a:t>
            </a:r>
          </a:p>
          <a:p>
            <a:pPr marL="0" indent="0">
              <a:buNone/>
            </a:pPr>
            <a:endParaRPr lang="fr-FR" sz="36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2757CE-E871-435F-A89D-298FC307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654051"/>
            <a:ext cx="1014080" cy="839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0686" y="946917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* Brest P, </a:t>
            </a:r>
            <a:r>
              <a:rPr lang="en-AU" dirty="0" err="1">
                <a:latin typeface="Poppins" panose="020B0604020202020204" charset="0"/>
                <a:cs typeface="Poppins" panose="020B0604020202020204" charset="0"/>
              </a:rPr>
              <a:t>Roumani</a:t>
            </a:r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 N, Bade J. Problem solving, human-</a:t>
            </a:r>
            <a:r>
              <a:rPr lang="en-AU" dirty="0" err="1">
                <a:latin typeface="Poppins" panose="020B0604020202020204" charset="0"/>
                <a:cs typeface="Poppins" panose="020B0604020202020204" charset="0"/>
              </a:rPr>
              <a:t>centered</a:t>
            </a:r>
            <a:r>
              <a:rPr lang="en-AU" dirty="0">
                <a:latin typeface="Poppins" panose="020B0604020202020204" charset="0"/>
                <a:cs typeface="Poppins" panose="020B0604020202020204" charset="0"/>
              </a:rPr>
              <a:t> design, and     strategic processes. Stanford: Stanford PACS; 2015. p. 1–32.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0" y="2628900"/>
            <a:ext cx="1656677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16" y="6743700"/>
            <a:ext cx="1417364" cy="14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6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/>
          <a:lstStyle/>
          <a:p>
            <a:r>
              <a:rPr lang="fr-FR" dirty="0" err="1"/>
              <a:t>Definitions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2200" y="1968366"/>
            <a:ext cx="15773400" cy="724693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FR" sz="4000" i="1" dirty="0"/>
              <a:t>Co Design</a:t>
            </a:r>
            <a:r>
              <a:rPr lang="fr-FR" sz="3600" i="1" dirty="0"/>
              <a:t>: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3600" b="1" dirty="0"/>
              <a:t>A participatory approach to designing solutions, in which community members (stakeholders) are equal collaborators in the design process.</a:t>
            </a:r>
          </a:p>
          <a:p>
            <a:pPr marL="0" indent="0">
              <a:lnSpc>
                <a:spcPct val="114000"/>
              </a:lnSpc>
              <a:buNone/>
            </a:pPr>
            <a:endParaRPr lang="en-US" sz="3600" b="1" dirty="0"/>
          </a:p>
          <a:p>
            <a:pPr marL="0" indent="0">
              <a:lnSpc>
                <a:spcPct val="114000"/>
              </a:lnSpc>
              <a:buNone/>
            </a:pPr>
            <a:endParaRPr lang="fr-FR" sz="2000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4000" i="1" dirty="0"/>
              <a:t>Prototyping</a:t>
            </a:r>
            <a:r>
              <a:rPr lang="en-US" sz="3600" i="1" dirty="0"/>
              <a:t>: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3600" b="1" dirty="0"/>
              <a:t>A simple experimental model of a proposed solution used to test or validate ideas, design assumptions and other aspects of its </a:t>
            </a:r>
            <a:r>
              <a:rPr lang="en-US" sz="3600" b="1" dirty="0" err="1"/>
              <a:t>conceptualisation</a:t>
            </a:r>
            <a:r>
              <a:rPr lang="en-US" sz="3600" b="1" dirty="0"/>
              <a:t> quickly and optimal resources.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2757CE-E871-435F-A89D-298FC307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654051"/>
            <a:ext cx="1014080" cy="83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61" y="2705100"/>
            <a:ext cx="1815839" cy="1627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34" y="6591300"/>
            <a:ext cx="1839291" cy="1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/>
          <a:lstStyle/>
          <a:p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statement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6415" y="2324100"/>
            <a:ext cx="13975193" cy="64099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Health Services utilization is influenced by human </a:t>
            </a:r>
            <a:r>
              <a:rPr lang="en-US" dirty="0" err="1"/>
              <a:t>behaviour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  <a:p>
            <a:pPr marL="0" indent="0" algn="ctr">
              <a:buNone/>
            </a:pPr>
            <a:r>
              <a:rPr lang="en-US" b="1" dirty="0"/>
              <a:t>YET…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Health Services design often does not take into consideration the values, beliefs, needs and aspirations of its users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Health Intervention design needs systematic understanding of the real needs and underlying challenges facing health-seeking </a:t>
            </a:r>
            <a:r>
              <a:rPr lang="en-US" dirty="0" err="1"/>
              <a:t>behaviours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72F8D-1545-4703-8523-A74E23EE5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1097">
            <a:off x="751285" y="547689"/>
            <a:ext cx="762000" cy="128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681844"/>
            <a:ext cx="1386615" cy="68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6576" y="2171700"/>
            <a:ext cx="6116319" cy="5760720"/>
            <a:chOff x="182879" y="453813"/>
            <a:chExt cx="4511040" cy="4511039"/>
          </a:xfrm>
        </p:grpSpPr>
        <p:sp>
          <p:nvSpPr>
            <p:cNvPr id="8" name="Oval 7"/>
            <p:cNvSpPr/>
            <p:nvPr/>
          </p:nvSpPr>
          <p:spPr>
            <a:xfrm>
              <a:off x="182879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698586" y="871502"/>
              <a:ext cx="3151057" cy="3447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latin typeface="Poppins" panose="020B0604020202020204" charset="0"/>
                  <a:cs typeface="Poppins" panose="020B0604020202020204" charset="0"/>
                </a:rPr>
                <a:t>Human Centered</a:t>
              </a:r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Empathy</a:t>
              </a:r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 err="1">
                  <a:latin typeface="Poppins" panose="020B0604020202020204" charset="0"/>
                  <a:cs typeface="Poppins" panose="020B0604020202020204" charset="0"/>
                </a:rPr>
                <a:t>Codesign</a:t>
              </a:r>
              <a:endParaRPr lang="en-US" sz="2800" i="1" kern="1200" dirty="0">
                <a:latin typeface="Poppins" panose="020B0604020202020204" charset="0"/>
                <a:cs typeface="Poppins" panose="020B0604020202020204" charset="0"/>
              </a:endParaRPr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Social determinants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82000" y="2171700"/>
            <a:ext cx="6116319" cy="5760720"/>
            <a:chOff x="3434080" y="453813"/>
            <a:chExt cx="4511040" cy="4511039"/>
          </a:xfrm>
        </p:grpSpPr>
        <p:sp>
          <p:nvSpPr>
            <p:cNvPr id="6" name="Oval 5"/>
            <p:cNvSpPr/>
            <p:nvPr/>
          </p:nvSpPr>
          <p:spPr>
            <a:xfrm>
              <a:off x="3434080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6"/>
            <p:cNvSpPr txBox="1"/>
            <p:nvPr/>
          </p:nvSpPr>
          <p:spPr>
            <a:xfrm>
              <a:off x="4389120" y="985762"/>
              <a:ext cx="3040293" cy="3447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latin typeface="Poppins" panose="020B0604020202020204" charset="0"/>
                  <a:cs typeface="Poppins" panose="020B0604020202020204" charset="0"/>
                </a:rPr>
                <a:t>Creative Mindset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Questioning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Visualizing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Prototyping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i="1" kern="1200" dirty="0">
                  <a:latin typeface="Poppins" panose="020B0604020202020204" charset="0"/>
                  <a:cs typeface="Poppins" panose="020B0604020202020204" charset="0"/>
                </a:rPr>
                <a:t>Storytelling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40838" y="941070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Poppins" panose="020B0604020202020204" charset="0"/>
                <a:cs typeface="Poppins" panose="020B0604020202020204" charset="0"/>
              </a:rPr>
              <a:t>Bon Ku &amp; Ellen Lupton ; Health Design Thinking 2</a:t>
            </a:r>
            <a:r>
              <a:rPr lang="en-AU" sz="2000" baseline="30000" dirty="0">
                <a:latin typeface="Poppins" panose="020B0604020202020204" charset="0"/>
                <a:cs typeface="Poppins" panose="020B0604020202020204" charset="0"/>
              </a:rPr>
              <a:t>nd</a:t>
            </a:r>
            <a:r>
              <a:rPr lang="en-AU" sz="2000" dirty="0">
                <a:latin typeface="Poppins" panose="020B0604020202020204" charset="0"/>
                <a:cs typeface="Poppins" panose="020B0604020202020204" charset="0"/>
              </a:rPr>
              <a:t> Edition 2022</a:t>
            </a:r>
          </a:p>
        </p:txBody>
      </p:sp>
    </p:spTree>
    <p:extLst>
      <p:ext uri="{BB962C8B-B14F-4D97-AF65-F5344CB8AC3E}">
        <p14:creationId xmlns:p14="http://schemas.microsoft.com/office/powerpoint/2010/main" val="215736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3421380"/>
            <a:ext cx="6116319" cy="5760720"/>
            <a:chOff x="182879" y="453813"/>
            <a:chExt cx="4511040" cy="4511039"/>
          </a:xfrm>
        </p:grpSpPr>
        <p:sp>
          <p:nvSpPr>
            <p:cNvPr id="8" name="Oval 7"/>
            <p:cNvSpPr/>
            <p:nvPr/>
          </p:nvSpPr>
          <p:spPr>
            <a:xfrm>
              <a:off x="182879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1027154" y="2207327"/>
              <a:ext cx="2822489" cy="1014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latin typeface="Poppins" panose="020B0604020202020204" charset="0"/>
                  <a:cs typeface="Poppins" panose="020B0604020202020204" charset="0"/>
                </a:rPr>
                <a:t>NEEDS</a:t>
              </a:r>
              <a:endParaRPr lang="en-US" sz="4000" kern="1200" dirty="0">
                <a:latin typeface="Poppins" panose="020B0604020202020204" charset="0"/>
                <a:cs typeface="Poppins" panose="020B060402020202020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409681" y="3421380"/>
            <a:ext cx="6116319" cy="5760720"/>
            <a:chOff x="3434080" y="453813"/>
            <a:chExt cx="4511040" cy="4511039"/>
          </a:xfrm>
        </p:grpSpPr>
        <p:sp>
          <p:nvSpPr>
            <p:cNvPr id="6" name="Oval 5"/>
            <p:cNvSpPr/>
            <p:nvPr/>
          </p:nvSpPr>
          <p:spPr>
            <a:xfrm>
              <a:off x="3434080" y="453813"/>
              <a:ext cx="4511040" cy="451103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6"/>
            <p:cNvSpPr txBox="1"/>
            <p:nvPr/>
          </p:nvSpPr>
          <p:spPr>
            <a:xfrm>
              <a:off x="4389120" y="2226115"/>
              <a:ext cx="2600960" cy="9955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/>
                <a:t>DESIRES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610" y="4113943"/>
            <a:ext cx="4304980" cy="4388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09058"/>
            <a:ext cx="1720952" cy="16622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4352" y="2242743"/>
            <a:ext cx="3525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 </a:t>
            </a:r>
            <a:r>
              <a:rPr lang="en-AU" sz="3200" dirty="0">
                <a:latin typeface="Poppins" panose="020B0604020202020204" charset="0"/>
                <a:cs typeface="Poppins" panose="020B0604020202020204" charset="0"/>
              </a:rPr>
              <a:t>Human Centred</a:t>
            </a:r>
            <a:endParaRPr lang="en-US" sz="3200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79630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 training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 training ppt theme" id="{38E2F2EF-C4AB-4166-AC88-AF211F03C7E1}" vid="{7421EA10-7307-4866-8A4B-942296AE78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906</Words>
  <Application>Microsoft Office PowerPoint</Application>
  <PresentationFormat>Custom</PresentationFormat>
  <Paragraphs>136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Conception personnalisée</vt:lpstr>
      <vt:lpstr>comp training ppt theme</vt:lpstr>
      <vt:lpstr>Comprehensive training  </vt:lpstr>
      <vt:lpstr>Human Centered Design Approaches to Intervention Development</vt:lpstr>
      <vt:lpstr>Outline</vt:lpstr>
      <vt:lpstr>Learning objectives</vt:lpstr>
      <vt:lpstr>Definitions</vt:lpstr>
      <vt:lpstr>Definitions</vt:lpstr>
      <vt:lpstr>Problem statement</vt:lpstr>
      <vt:lpstr>Principles</vt:lpstr>
      <vt:lpstr>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Codesign</vt:lpstr>
      <vt:lpstr>Tools for Codesign</vt:lpstr>
      <vt:lpstr>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 case study</vt:lpstr>
      <vt:lpstr>Phase 1 : User Interviews </vt:lpstr>
      <vt:lpstr>Phase 2 : Rapid testing and validation</vt:lpstr>
      <vt:lpstr>       Insights</vt:lpstr>
      <vt:lpstr>       Interventions</vt:lpstr>
      <vt:lpstr>       Interventions</vt:lpstr>
      <vt:lpstr>       Insights</vt:lpstr>
      <vt:lpstr>       Interventions</vt:lpstr>
      <vt:lpstr>3 Truths in incorporating human-centered design in the field</vt:lpstr>
      <vt:lpstr>HCD Environnemental Adaptations</vt:lpstr>
      <vt:lpstr>Key References and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Training - Option 1</dc:title>
  <dc:creator>PURNAT, Tina</dc:creator>
  <cp:lastModifiedBy>Crystal Bruce</cp:lastModifiedBy>
  <cp:revision>82</cp:revision>
  <dcterms:created xsi:type="dcterms:W3CDTF">2006-08-16T00:00:00Z</dcterms:created>
  <dcterms:modified xsi:type="dcterms:W3CDTF">2022-07-21T19:55:51Z</dcterms:modified>
  <dc:identifier>DAFB49j2aXk</dc:identifier>
</cp:coreProperties>
</file>