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21"/>
  </p:notesMasterIdLst>
  <p:sldIdLst>
    <p:sldId id="308" r:id="rId2"/>
    <p:sldId id="307" r:id="rId3"/>
    <p:sldId id="306" r:id="rId4"/>
    <p:sldId id="305" r:id="rId5"/>
    <p:sldId id="304" r:id="rId6"/>
    <p:sldId id="303" r:id="rId7"/>
    <p:sldId id="312" r:id="rId8"/>
    <p:sldId id="309" r:id="rId9"/>
    <p:sldId id="274" r:id="rId10"/>
    <p:sldId id="300" r:id="rId11"/>
    <p:sldId id="290" r:id="rId12"/>
    <p:sldId id="314" r:id="rId13"/>
    <p:sldId id="315" r:id="rId14"/>
    <p:sldId id="316" r:id="rId15"/>
    <p:sldId id="317" r:id="rId16"/>
    <p:sldId id="291" r:id="rId17"/>
    <p:sldId id="295" r:id="rId18"/>
    <p:sldId id="270"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5" userDrawn="1">
          <p15:clr>
            <a:srgbClr val="A4A3A4"/>
          </p15:clr>
        </p15:guide>
        <p15:guide id="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ystal Bruce" initials="CB" lastIdx="1" clrIdx="0">
    <p:extLst>
      <p:ext uri="{19B8F6BF-5375-455C-9EA6-DF929625EA0E}">
        <p15:presenceInfo xmlns:p15="http://schemas.microsoft.com/office/powerpoint/2012/main" userId="14427a4ffe69d2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EFAE9-F986-454C-A2BD-DA1EE5FD503D}" v="26" dt="2022-07-01T18:26:29.149"/>
    <p1510:client id="{05E28D4F-72BF-47E6-930E-74BCEF6A740C}" v="6" dt="2022-07-10T15:20:21.129"/>
    <p1510:client id="{5CB10D07-43A8-4EF5-AF41-0DF165FB8EC2}" v="85" dt="2022-07-01T16:48:03.368"/>
    <p1510:client id="{772AE022-296B-481F-9312-F07B92718508}" v="18" dt="2022-07-01T18:09:38.075"/>
    <p1510:client id="{96A18483-9DBD-469D-9840-D58060AED175}" v="11" dt="2022-07-22T12:29:05.405"/>
    <p1510:client id="{99BD60B7-984E-4E96-8486-BAA980F64A49}" v="512" dt="2022-06-30T19:29:11.292"/>
    <p1510:client id="{A647B2D2-794C-43DF-8CC6-B1AE2930C842}" v="3" dt="2022-07-13T23:59:31.489"/>
    <p1510:client id="{BD8F975B-C891-4622-BD18-9520D1C57AA1}" v="5" dt="2022-07-10T15:05:36.493"/>
    <p1510:client id="{CFC21018-83A3-476B-B814-20B7F968ECDB}" v="2" dt="2022-07-05T15:34:00.683"/>
    <p1510:client id="{D8BE3029-CEEB-41C1-86A3-BC7CCD0CA371}" v="5" dt="2022-07-22T12:17:27.5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0" y="480"/>
      </p:cViewPr>
      <p:guideLst>
        <p:guide orient="horz" pos="4315"/>
        <p:guide/>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ystal Bruce" userId="14427a4ffe69d2bf" providerId="Windows Live" clId="Web-{04CEFAE9-F986-454C-A2BD-DA1EE5FD503D}"/>
    <pc:docChg chg="modSld">
      <pc:chgData name="Crystal Bruce" userId="14427a4ffe69d2bf" providerId="Windows Live" clId="Web-{04CEFAE9-F986-454C-A2BD-DA1EE5FD503D}" dt="2022-07-01T18:26:29.149" v="25" actId="14100"/>
      <pc:docMkLst>
        <pc:docMk/>
      </pc:docMkLst>
      <pc:sldChg chg="modSp">
        <pc:chgData name="Crystal Bruce" userId="14427a4ffe69d2bf" providerId="Windows Live" clId="Web-{04CEFAE9-F986-454C-A2BD-DA1EE5FD503D}" dt="2022-07-01T18:26:29.149" v="25" actId="14100"/>
        <pc:sldMkLst>
          <pc:docMk/>
          <pc:sldMk cId="223423578" sldId="313"/>
        </pc:sldMkLst>
        <pc:spChg chg="mod">
          <ac:chgData name="Crystal Bruce" userId="14427a4ffe69d2bf" providerId="Windows Live" clId="Web-{04CEFAE9-F986-454C-A2BD-DA1EE5FD503D}" dt="2022-07-01T18:26:29.149" v="25" actId="14100"/>
          <ac:spMkLst>
            <pc:docMk/>
            <pc:sldMk cId="223423578" sldId="313"/>
            <ac:spMk id="2" creationId="{324F71CE-7241-E8A3-1EBB-0DC1AA861613}"/>
          </ac:spMkLst>
        </pc:spChg>
      </pc:sldChg>
    </pc:docChg>
  </pc:docChgLst>
  <pc:docChgLst>
    <pc:chgData name="Kelly Clay" userId="28091add19a74b23" providerId="Windows Live" clId="Web-{BD8F975B-C891-4622-BD18-9520D1C57AA1}"/>
    <pc:docChg chg="modSld">
      <pc:chgData name="Kelly Clay" userId="28091add19a74b23" providerId="Windows Live" clId="Web-{BD8F975B-C891-4622-BD18-9520D1C57AA1}" dt="2022-07-10T15:05:36.493" v="4" actId="20577"/>
      <pc:docMkLst>
        <pc:docMk/>
      </pc:docMkLst>
      <pc:sldChg chg="modSp">
        <pc:chgData name="Kelly Clay" userId="28091add19a74b23" providerId="Windows Live" clId="Web-{BD8F975B-C891-4622-BD18-9520D1C57AA1}" dt="2022-07-10T15:05:36.493" v="4" actId="20577"/>
        <pc:sldMkLst>
          <pc:docMk/>
          <pc:sldMk cId="1458429044" sldId="307"/>
        </pc:sldMkLst>
        <pc:spChg chg="mod">
          <ac:chgData name="Kelly Clay" userId="28091add19a74b23" providerId="Windows Live" clId="Web-{BD8F975B-C891-4622-BD18-9520D1C57AA1}" dt="2022-07-10T15:05:36.493" v="4" actId="20577"/>
          <ac:spMkLst>
            <pc:docMk/>
            <pc:sldMk cId="1458429044" sldId="307"/>
            <ac:spMk id="3" creationId="{9D3EA595-A8CD-93D4-4CA6-88E1FB657A63}"/>
          </ac:spMkLst>
        </pc:spChg>
      </pc:sldChg>
    </pc:docChg>
  </pc:docChgLst>
  <pc:docChgLst>
    <pc:chgData name="Crystal Bruce" userId="14427a4ffe69d2bf" providerId="Windows Live" clId="Web-{D8BE3029-CEEB-41C1-86A3-BC7CCD0CA371}"/>
    <pc:docChg chg="modSld">
      <pc:chgData name="Crystal Bruce" userId="14427a4ffe69d2bf" providerId="Windows Live" clId="Web-{D8BE3029-CEEB-41C1-86A3-BC7CCD0CA371}" dt="2022-07-22T12:17:27.581" v="4" actId="14100"/>
      <pc:docMkLst>
        <pc:docMk/>
      </pc:docMkLst>
      <pc:sldChg chg="modSp">
        <pc:chgData name="Crystal Bruce" userId="14427a4ffe69d2bf" providerId="Windows Live" clId="Web-{D8BE3029-CEEB-41C1-86A3-BC7CCD0CA371}" dt="2022-07-22T12:16:46.657" v="2" actId="1076"/>
        <pc:sldMkLst>
          <pc:docMk/>
          <pc:sldMk cId="1456861749" sldId="305"/>
        </pc:sldMkLst>
        <pc:spChg chg="mod">
          <ac:chgData name="Crystal Bruce" userId="14427a4ffe69d2bf" providerId="Windows Live" clId="Web-{D8BE3029-CEEB-41C1-86A3-BC7CCD0CA371}" dt="2022-07-22T12:16:46.657" v="2" actId="1076"/>
          <ac:spMkLst>
            <pc:docMk/>
            <pc:sldMk cId="1456861749" sldId="305"/>
            <ac:spMk id="3" creationId="{26378129-94CA-2F96-A1FE-52359FF42BFD}"/>
          </ac:spMkLst>
        </pc:spChg>
      </pc:sldChg>
      <pc:sldChg chg="modSp">
        <pc:chgData name="Crystal Bruce" userId="14427a4ffe69d2bf" providerId="Windows Live" clId="Web-{D8BE3029-CEEB-41C1-86A3-BC7CCD0CA371}" dt="2022-07-22T12:17:27.581" v="4" actId="14100"/>
        <pc:sldMkLst>
          <pc:docMk/>
          <pc:sldMk cId="1223076900" sldId="312"/>
        </pc:sldMkLst>
        <pc:spChg chg="mod">
          <ac:chgData name="Crystal Bruce" userId="14427a4ffe69d2bf" providerId="Windows Live" clId="Web-{D8BE3029-CEEB-41C1-86A3-BC7CCD0CA371}" dt="2022-07-22T12:17:27.581" v="4" actId="14100"/>
          <ac:spMkLst>
            <pc:docMk/>
            <pc:sldMk cId="1223076900" sldId="312"/>
            <ac:spMk id="6" creationId="{BEAE4946-3A31-43BD-91F8-068A46C38DDA}"/>
          </ac:spMkLst>
        </pc:spChg>
      </pc:sldChg>
    </pc:docChg>
  </pc:docChgLst>
  <pc:docChgLst>
    <pc:chgData name="Arielle Strauss" userId="28fd72bf15f659f6" providerId="Windows Live" clId="Web-{99BD60B7-984E-4E96-8486-BAA980F64A49}"/>
    <pc:docChg chg="addSld delSld modSld sldOrd addMainMaster">
      <pc:chgData name="Arielle Strauss" userId="28fd72bf15f659f6" providerId="Windows Live" clId="Web-{99BD60B7-984E-4E96-8486-BAA980F64A49}" dt="2022-06-30T19:29:11.292" v="459"/>
      <pc:docMkLst>
        <pc:docMk/>
      </pc:docMkLst>
      <pc:sldChg chg="del">
        <pc:chgData name="Arielle Strauss" userId="28fd72bf15f659f6" providerId="Windows Live" clId="Web-{99BD60B7-984E-4E96-8486-BAA980F64A49}" dt="2022-06-30T18:50:26.607" v="37"/>
        <pc:sldMkLst>
          <pc:docMk/>
          <pc:sldMk cId="1826742280" sldId="256"/>
        </pc:sldMkLst>
      </pc:sldChg>
      <pc:sldChg chg="del">
        <pc:chgData name="Arielle Strauss" userId="28fd72bf15f659f6" providerId="Windows Live" clId="Web-{99BD60B7-984E-4E96-8486-BAA980F64A49}" dt="2022-06-30T18:51:22.499" v="47"/>
        <pc:sldMkLst>
          <pc:docMk/>
          <pc:sldMk cId="3595554999" sldId="257"/>
        </pc:sldMkLst>
      </pc:sldChg>
      <pc:sldChg chg="del">
        <pc:chgData name="Arielle Strauss" userId="28fd72bf15f659f6" providerId="Windows Live" clId="Web-{99BD60B7-984E-4E96-8486-BAA980F64A49}" dt="2022-06-30T18:52:01.188" v="54"/>
        <pc:sldMkLst>
          <pc:docMk/>
          <pc:sldMk cId="2422311670" sldId="258"/>
        </pc:sldMkLst>
      </pc:sldChg>
      <pc:sldChg chg="del">
        <pc:chgData name="Arielle Strauss" userId="28fd72bf15f659f6" providerId="Windows Live" clId="Web-{99BD60B7-984E-4E96-8486-BAA980F64A49}" dt="2022-06-30T18:53:32.503" v="69"/>
        <pc:sldMkLst>
          <pc:docMk/>
          <pc:sldMk cId="3984217547" sldId="259"/>
        </pc:sldMkLst>
      </pc:sldChg>
      <pc:sldChg chg="del">
        <pc:chgData name="Arielle Strauss" userId="28fd72bf15f659f6" providerId="Windows Live" clId="Web-{99BD60B7-984E-4E96-8486-BAA980F64A49}" dt="2022-06-30T18:53:04.080" v="61"/>
        <pc:sldMkLst>
          <pc:docMk/>
          <pc:sldMk cId="2778539161" sldId="260"/>
        </pc:sldMkLst>
      </pc:sldChg>
      <pc:sldChg chg="modSp del">
        <pc:chgData name="Arielle Strauss" userId="28fd72bf15f659f6" providerId="Windows Live" clId="Web-{99BD60B7-984E-4E96-8486-BAA980F64A49}" dt="2022-06-30T19:03:37.190" v="167"/>
        <pc:sldMkLst>
          <pc:docMk/>
          <pc:sldMk cId="338692408" sldId="261"/>
        </pc:sldMkLst>
        <pc:spChg chg="mod">
          <ac:chgData name="Arielle Strauss" userId="28fd72bf15f659f6" providerId="Windows Live" clId="Web-{99BD60B7-984E-4E96-8486-BAA980F64A49}" dt="2022-06-30T18:53:39.737" v="71" actId="14100"/>
          <ac:spMkLst>
            <pc:docMk/>
            <pc:sldMk cId="338692408" sldId="261"/>
            <ac:spMk id="3" creationId="{BDE72987-D671-4C3A-BA3F-62D71A84B4CE}"/>
          </ac:spMkLst>
        </pc:spChg>
      </pc:sldChg>
      <pc:sldChg chg="modSp mod ord modClrScheme chgLayout">
        <pc:chgData name="Arielle Strauss" userId="28fd72bf15f659f6" providerId="Windows Live" clId="Web-{99BD60B7-984E-4E96-8486-BAA980F64A49}" dt="2022-06-30T19:21:37.249" v="344"/>
        <pc:sldMkLst>
          <pc:docMk/>
          <pc:sldMk cId="362853118" sldId="262"/>
        </pc:sldMkLst>
        <pc:spChg chg="mod ord">
          <ac:chgData name="Arielle Strauss" userId="28fd72bf15f659f6" providerId="Windows Live" clId="Web-{99BD60B7-984E-4E96-8486-BAA980F64A49}" dt="2022-06-30T19:21:11.936" v="340"/>
          <ac:spMkLst>
            <pc:docMk/>
            <pc:sldMk cId="362853118" sldId="262"/>
            <ac:spMk id="2" creationId="{965B4322-EBEF-477A-9F1B-E0830F6FDB6B}"/>
          </ac:spMkLst>
        </pc:spChg>
        <pc:spChg chg="mod ord">
          <ac:chgData name="Arielle Strauss" userId="28fd72bf15f659f6" providerId="Windows Live" clId="Web-{99BD60B7-984E-4E96-8486-BAA980F64A49}" dt="2022-06-30T19:21:24.561" v="343" actId="20577"/>
          <ac:spMkLst>
            <pc:docMk/>
            <pc:sldMk cId="362853118" sldId="262"/>
            <ac:spMk id="3" creationId="{C35DD11A-111C-488F-A3B4-B40DCCCA0AFE}"/>
          </ac:spMkLst>
        </pc:spChg>
      </pc:sldChg>
      <pc:sldChg chg="del">
        <pc:chgData name="Arielle Strauss" userId="28fd72bf15f659f6" providerId="Windows Live" clId="Web-{99BD60B7-984E-4E96-8486-BAA980F64A49}" dt="2022-06-30T19:23:47.675" v="383"/>
        <pc:sldMkLst>
          <pc:docMk/>
          <pc:sldMk cId="1624030450" sldId="265"/>
        </pc:sldMkLst>
      </pc:sldChg>
      <pc:sldChg chg="modSp mod ord setBg modClrScheme chgLayout">
        <pc:chgData name="Arielle Strauss" userId="28fd72bf15f659f6" providerId="Windows Live" clId="Web-{99BD60B7-984E-4E96-8486-BAA980F64A49}" dt="2022-06-30T19:29:11.292" v="459"/>
        <pc:sldMkLst>
          <pc:docMk/>
          <pc:sldMk cId="2937813073" sldId="269"/>
        </pc:sldMkLst>
        <pc:spChg chg="mod ord">
          <ac:chgData name="Arielle Strauss" userId="28fd72bf15f659f6" providerId="Windows Live" clId="Web-{99BD60B7-984E-4E96-8486-BAA980F64A49}" dt="2022-06-30T19:28:11.166" v="446" actId="14100"/>
          <ac:spMkLst>
            <pc:docMk/>
            <pc:sldMk cId="2937813073" sldId="269"/>
            <ac:spMk id="2" creationId="{2B132382-9AEB-4AF2-8076-91509A58D820}"/>
          </ac:spMkLst>
        </pc:spChg>
        <pc:spChg chg="mod ord">
          <ac:chgData name="Arielle Strauss" userId="28fd72bf15f659f6" providerId="Windows Live" clId="Web-{99BD60B7-984E-4E96-8486-BAA980F64A49}" dt="2022-06-30T19:29:01.636" v="458" actId="14100"/>
          <ac:spMkLst>
            <pc:docMk/>
            <pc:sldMk cId="2937813073" sldId="269"/>
            <ac:spMk id="3" creationId="{72B1A186-2696-4C8E-844C-F06A11660852}"/>
          </ac:spMkLst>
        </pc:spChg>
      </pc:sldChg>
      <pc:sldChg chg="addSp delSp modSp mod ord setBg modClrScheme chgLayout">
        <pc:chgData name="Arielle Strauss" userId="28fd72bf15f659f6" providerId="Windows Live" clId="Web-{99BD60B7-984E-4E96-8486-BAA980F64A49}" dt="2022-06-30T19:27:52.728" v="444" actId="1076"/>
        <pc:sldMkLst>
          <pc:docMk/>
          <pc:sldMk cId="1936846534" sldId="270"/>
        </pc:sldMkLst>
        <pc:spChg chg="mod ord">
          <ac:chgData name="Arielle Strauss" userId="28fd72bf15f659f6" providerId="Windows Live" clId="Web-{99BD60B7-984E-4E96-8486-BAA980F64A49}" dt="2022-06-30T19:27:03.977" v="438" actId="1076"/>
          <ac:spMkLst>
            <pc:docMk/>
            <pc:sldMk cId="1936846534" sldId="270"/>
            <ac:spMk id="2" creationId="{2B132382-9AEB-4AF2-8076-91509A58D820}"/>
          </ac:spMkLst>
        </pc:spChg>
        <pc:spChg chg="mod ord">
          <ac:chgData name="Arielle Strauss" userId="28fd72bf15f659f6" providerId="Windows Live" clId="Web-{99BD60B7-984E-4E96-8486-BAA980F64A49}" dt="2022-06-30T19:26:30.444" v="430" actId="14100"/>
          <ac:spMkLst>
            <pc:docMk/>
            <pc:sldMk cId="1936846534" sldId="270"/>
            <ac:spMk id="3" creationId="{72B1A186-2696-4C8E-844C-F06A11660852}"/>
          </ac:spMkLst>
        </pc:spChg>
        <pc:spChg chg="mod">
          <ac:chgData name="Arielle Strauss" userId="28fd72bf15f659f6" providerId="Windows Live" clId="Web-{99BD60B7-984E-4E96-8486-BAA980F64A49}" dt="2022-06-30T19:27:46.712" v="443" actId="14100"/>
          <ac:spMkLst>
            <pc:docMk/>
            <pc:sldMk cId="1936846534" sldId="270"/>
            <ac:spMk id="4" creationId="{00000000-0000-0000-0000-000000000000}"/>
          </ac:spMkLst>
        </pc:spChg>
        <pc:spChg chg="mod">
          <ac:chgData name="Arielle Strauss" userId="28fd72bf15f659f6" providerId="Windows Live" clId="Web-{99BD60B7-984E-4E96-8486-BAA980F64A49}" dt="2022-06-30T19:27:52.728" v="444" actId="1076"/>
          <ac:spMkLst>
            <pc:docMk/>
            <pc:sldMk cId="1936846534" sldId="270"/>
            <ac:spMk id="5" creationId="{00000000-0000-0000-0000-000000000000}"/>
          </ac:spMkLst>
        </pc:spChg>
        <pc:spChg chg="add mod">
          <ac:chgData name="Arielle Strauss" userId="28fd72bf15f659f6" providerId="Windows Live" clId="Web-{99BD60B7-984E-4E96-8486-BAA980F64A49}" dt="2022-06-30T19:26:11.553" v="426" actId="14100"/>
          <ac:spMkLst>
            <pc:docMk/>
            <pc:sldMk cId="1936846534" sldId="270"/>
            <ac:spMk id="6" creationId="{F0D7EEBE-A6D2-CA15-B63F-5E9AE3408461}"/>
          </ac:spMkLst>
        </pc:spChg>
        <pc:spChg chg="add del">
          <ac:chgData name="Arielle Strauss" userId="28fd72bf15f659f6" providerId="Windows Live" clId="Web-{99BD60B7-984E-4E96-8486-BAA980F64A49}" dt="2022-06-30T19:27:10.024" v="440"/>
          <ac:spMkLst>
            <pc:docMk/>
            <pc:sldMk cId="1936846534" sldId="270"/>
            <ac:spMk id="7" creationId="{5EDE3F6E-E404-F6B0-59FF-C487FE02B29E}"/>
          </ac:spMkLst>
        </pc:spChg>
      </pc:sldChg>
      <pc:sldChg chg="modSp mod ord modClrScheme chgLayout">
        <pc:chgData name="Arielle Strauss" userId="28fd72bf15f659f6" providerId="Windows Live" clId="Web-{99BD60B7-984E-4E96-8486-BAA980F64A49}" dt="2022-06-30T19:10:32.451" v="226"/>
        <pc:sldMkLst>
          <pc:docMk/>
          <pc:sldMk cId="1599923579" sldId="274"/>
        </pc:sldMkLst>
        <pc:spChg chg="mod ord">
          <ac:chgData name="Arielle Strauss" userId="28fd72bf15f659f6" providerId="Windows Live" clId="Web-{99BD60B7-984E-4E96-8486-BAA980F64A49}" dt="2022-06-30T19:09:25.293" v="217" actId="14100"/>
          <ac:spMkLst>
            <pc:docMk/>
            <pc:sldMk cId="1599923579" sldId="274"/>
            <ac:spMk id="2" creationId="{29527CED-184C-4ACE-80C2-3858781CAF65}"/>
          </ac:spMkLst>
        </pc:spChg>
        <pc:spChg chg="mod ord">
          <ac:chgData name="Arielle Strauss" userId="28fd72bf15f659f6" providerId="Windows Live" clId="Web-{99BD60B7-984E-4E96-8486-BAA980F64A49}" dt="2022-06-30T19:09:36.340" v="219" actId="14100"/>
          <ac:spMkLst>
            <pc:docMk/>
            <pc:sldMk cId="1599923579" sldId="274"/>
            <ac:spMk id="3" creationId="{82944693-F62B-426C-8D3F-24B8620AAC07}"/>
          </ac:spMkLst>
        </pc:spChg>
      </pc:sldChg>
      <pc:sldChg chg="del">
        <pc:chgData name="Arielle Strauss" userId="28fd72bf15f659f6" providerId="Windows Live" clId="Web-{99BD60B7-984E-4E96-8486-BAA980F64A49}" dt="2022-06-30T19:19:25.496" v="319"/>
        <pc:sldMkLst>
          <pc:docMk/>
          <pc:sldMk cId="714817499" sldId="278"/>
        </pc:sldMkLst>
      </pc:sldChg>
      <pc:sldChg chg="del">
        <pc:chgData name="Arielle Strauss" userId="28fd72bf15f659f6" providerId="Windows Live" clId="Web-{99BD60B7-984E-4E96-8486-BAA980F64A49}" dt="2022-06-30T19:08:50.261" v="215"/>
        <pc:sldMkLst>
          <pc:docMk/>
          <pc:sldMk cId="3516221320" sldId="279"/>
        </pc:sldMkLst>
      </pc:sldChg>
      <pc:sldChg chg="del">
        <pc:chgData name="Arielle Strauss" userId="28fd72bf15f659f6" providerId="Windows Live" clId="Web-{99BD60B7-984E-4E96-8486-BAA980F64A49}" dt="2022-06-30T19:16:14.444" v="286"/>
        <pc:sldMkLst>
          <pc:docMk/>
          <pc:sldMk cId="1044840780" sldId="283"/>
        </pc:sldMkLst>
      </pc:sldChg>
      <pc:sldChg chg="del">
        <pc:chgData name="Arielle Strauss" userId="28fd72bf15f659f6" providerId="Windows Live" clId="Web-{99BD60B7-984E-4E96-8486-BAA980F64A49}" dt="2022-06-30T19:21:01.155" v="339"/>
        <pc:sldMkLst>
          <pc:docMk/>
          <pc:sldMk cId="3954384451" sldId="284"/>
        </pc:sldMkLst>
      </pc:sldChg>
      <pc:sldChg chg="addSp delSp modSp del mod modClrScheme chgLayout">
        <pc:chgData name="Arielle Strauss" userId="28fd72bf15f659f6" providerId="Windows Live" clId="Web-{99BD60B7-984E-4E96-8486-BAA980F64A49}" dt="2022-06-30T19:15:04.927" v="277"/>
        <pc:sldMkLst>
          <pc:docMk/>
          <pc:sldMk cId="3612389629" sldId="285"/>
        </pc:sldMkLst>
        <pc:spChg chg="mod ord">
          <ac:chgData name="Arielle Strauss" userId="28fd72bf15f659f6" providerId="Windows Live" clId="Web-{99BD60B7-984E-4E96-8486-BAA980F64A49}" dt="2022-06-30T19:10:25.591" v="224"/>
          <ac:spMkLst>
            <pc:docMk/>
            <pc:sldMk cId="3612389629" sldId="285"/>
            <ac:spMk id="2" creationId="{29527CED-184C-4ACE-80C2-3858781CAF65}"/>
          </ac:spMkLst>
        </pc:spChg>
        <pc:spChg chg="add del mod ord">
          <ac:chgData name="Arielle Strauss" userId="28fd72bf15f659f6" providerId="Windows Live" clId="Web-{99BD60B7-984E-4E96-8486-BAA980F64A49}" dt="2022-06-30T19:10:25.591" v="224"/>
          <ac:spMkLst>
            <pc:docMk/>
            <pc:sldMk cId="3612389629" sldId="285"/>
            <ac:spMk id="3" creationId="{C85BDADB-1600-CF22-BCB3-B682E5A508A8}"/>
          </ac:spMkLst>
        </pc:spChg>
        <pc:spChg chg="mod ord">
          <ac:chgData name="Arielle Strauss" userId="28fd72bf15f659f6" providerId="Windows Live" clId="Web-{99BD60B7-984E-4E96-8486-BAA980F64A49}" dt="2022-06-30T19:10:25.591" v="224"/>
          <ac:spMkLst>
            <pc:docMk/>
            <pc:sldMk cId="3612389629" sldId="285"/>
            <ac:spMk id="15" creationId="{00000000-0000-0000-0000-000000000000}"/>
          </ac:spMkLst>
        </pc:spChg>
      </pc:sldChg>
      <pc:sldChg chg="add del">
        <pc:chgData name="Arielle Strauss" userId="28fd72bf15f659f6" providerId="Windows Live" clId="Web-{99BD60B7-984E-4E96-8486-BAA980F64A49}" dt="2022-06-30T19:24:22.504" v="389"/>
        <pc:sldMkLst>
          <pc:docMk/>
          <pc:sldMk cId="3658486052" sldId="286"/>
        </pc:sldMkLst>
      </pc:sldChg>
      <pc:sldChg chg="add del">
        <pc:chgData name="Arielle Strauss" userId="28fd72bf15f659f6" providerId="Windows Live" clId="Web-{99BD60B7-984E-4E96-8486-BAA980F64A49}" dt="2022-06-30T19:24:23.066" v="390"/>
        <pc:sldMkLst>
          <pc:docMk/>
          <pc:sldMk cId="4120023358" sldId="287"/>
        </pc:sldMkLst>
      </pc:sldChg>
      <pc:sldChg chg="add del">
        <pc:chgData name="Arielle Strauss" userId="28fd72bf15f659f6" providerId="Windows Live" clId="Web-{99BD60B7-984E-4E96-8486-BAA980F64A49}" dt="2022-06-30T19:24:23.566" v="391"/>
        <pc:sldMkLst>
          <pc:docMk/>
          <pc:sldMk cId="523180717" sldId="288"/>
        </pc:sldMkLst>
      </pc:sldChg>
      <pc:sldChg chg="add del">
        <pc:chgData name="Arielle Strauss" userId="28fd72bf15f659f6" providerId="Windows Live" clId="Web-{99BD60B7-984E-4E96-8486-BAA980F64A49}" dt="2022-06-30T19:24:24.160" v="392"/>
        <pc:sldMkLst>
          <pc:docMk/>
          <pc:sldMk cId="2026467620" sldId="289"/>
        </pc:sldMkLst>
      </pc:sldChg>
      <pc:sldChg chg="modSp add ord">
        <pc:chgData name="Arielle Strauss" userId="28fd72bf15f659f6" providerId="Windows Live" clId="Web-{99BD60B7-984E-4E96-8486-BAA980F64A49}" dt="2022-06-30T19:16:07.319" v="285" actId="20577"/>
        <pc:sldMkLst>
          <pc:docMk/>
          <pc:sldMk cId="485046776" sldId="290"/>
        </pc:sldMkLst>
        <pc:spChg chg="mod">
          <ac:chgData name="Arielle Strauss" userId="28fd72bf15f659f6" providerId="Windows Live" clId="Web-{99BD60B7-984E-4E96-8486-BAA980F64A49}" dt="2022-06-30T19:15:38.287" v="280" actId="20577"/>
          <ac:spMkLst>
            <pc:docMk/>
            <pc:sldMk cId="485046776" sldId="290"/>
            <ac:spMk id="2" creationId="{324F71CE-7241-E8A3-1EBB-0DC1AA861613}"/>
          </ac:spMkLst>
        </pc:spChg>
        <pc:spChg chg="mod">
          <ac:chgData name="Arielle Strauss" userId="28fd72bf15f659f6" providerId="Windows Live" clId="Web-{99BD60B7-984E-4E96-8486-BAA980F64A49}" dt="2022-06-30T19:16:07.319" v="285" actId="20577"/>
          <ac:spMkLst>
            <pc:docMk/>
            <pc:sldMk cId="485046776" sldId="290"/>
            <ac:spMk id="3" creationId="{26378129-94CA-2F96-A1FE-52359FF42BFD}"/>
          </ac:spMkLst>
        </pc:spChg>
      </pc:sldChg>
      <pc:sldChg chg="modSp add ord">
        <pc:chgData name="Arielle Strauss" userId="28fd72bf15f659f6" providerId="Windows Live" clId="Web-{99BD60B7-984E-4E96-8486-BAA980F64A49}" dt="2022-06-30T19:24:04.831" v="386"/>
        <pc:sldMkLst>
          <pc:docMk/>
          <pc:sldMk cId="2082747282" sldId="291"/>
        </pc:sldMkLst>
        <pc:spChg chg="mod">
          <ac:chgData name="Arielle Strauss" userId="28fd72bf15f659f6" providerId="Windows Live" clId="Web-{99BD60B7-984E-4E96-8486-BAA980F64A49}" dt="2022-06-30T19:22:06.516" v="353" actId="20577"/>
          <ac:spMkLst>
            <pc:docMk/>
            <pc:sldMk cId="2082747282" sldId="291"/>
            <ac:spMk id="2" creationId="{324F71CE-7241-E8A3-1EBB-0DC1AA861613}"/>
          </ac:spMkLst>
        </pc:spChg>
        <pc:spChg chg="mod">
          <ac:chgData name="Arielle Strauss" userId="28fd72bf15f659f6" providerId="Windows Live" clId="Web-{99BD60B7-984E-4E96-8486-BAA980F64A49}" dt="2022-06-30T19:23:43.362" v="382" actId="20577"/>
          <ac:spMkLst>
            <pc:docMk/>
            <pc:sldMk cId="2082747282" sldId="291"/>
            <ac:spMk id="3" creationId="{26378129-94CA-2F96-A1FE-52359FF42BFD}"/>
          </ac:spMkLst>
        </pc:spChg>
      </pc:sldChg>
      <pc:sldChg chg="add del">
        <pc:chgData name="Arielle Strauss" userId="28fd72bf15f659f6" providerId="Windows Live" clId="Web-{99BD60B7-984E-4E96-8486-BAA980F64A49}" dt="2022-06-30T19:24:24.972" v="393"/>
        <pc:sldMkLst>
          <pc:docMk/>
          <pc:sldMk cId="1165540486" sldId="292"/>
        </pc:sldMkLst>
      </pc:sldChg>
      <pc:sldChg chg="add del">
        <pc:chgData name="Arielle Strauss" userId="28fd72bf15f659f6" providerId="Windows Live" clId="Web-{99BD60B7-984E-4E96-8486-BAA980F64A49}" dt="2022-06-30T19:24:25.847" v="394"/>
        <pc:sldMkLst>
          <pc:docMk/>
          <pc:sldMk cId="2933420529" sldId="293"/>
        </pc:sldMkLst>
      </pc:sldChg>
      <pc:sldChg chg="add del">
        <pc:chgData name="Arielle Strauss" userId="28fd72bf15f659f6" providerId="Windows Live" clId="Web-{99BD60B7-984E-4E96-8486-BAA980F64A49}" dt="2022-06-30T19:24:26.004" v="395"/>
        <pc:sldMkLst>
          <pc:docMk/>
          <pc:sldMk cId="1656069574" sldId="294"/>
        </pc:sldMkLst>
      </pc:sldChg>
      <pc:sldChg chg="add ord">
        <pc:chgData name="Arielle Strauss" userId="28fd72bf15f659f6" providerId="Windows Live" clId="Web-{99BD60B7-984E-4E96-8486-BAA980F64A49}" dt="2022-06-30T19:23:56.534" v="384"/>
        <pc:sldMkLst>
          <pc:docMk/>
          <pc:sldMk cId="3338459715" sldId="295"/>
        </pc:sldMkLst>
      </pc:sldChg>
      <pc:sldChg chg="add del">
        <pc:chgData name="Arielle Strauss" userId="28fd72bf15f659f6" providerId="Windows Live" clId="Web-{99BD60B7-984E-4E96-8486-BAA980F64A49}" dt="2022-06-30T19:24:26.613" v="396"/>
        <pc:sldMkLst>
          <pc:docMk/>
          <pc:sldMk cId="2382260786" sldId="296"/>
        </pc:sldMkLst>
      </pc:sldChg>
      <pc:sldChg chg="add del">
        <pc:chgData name="Arielle Strauss" userId="28fd72bf15f659f6" providerId="Windows Live" clId="Web-{99BD60B7-984E-4E96-8486-BAA980F64A49}" dt="2022-06-30T19:24:27.082" v="397"/>
        <pc:sldMkLst>
          <pc:docMk/>
          <pc:sldMk cId="736295960" sldId="297"/>
        </pc:sldMkLst>
      </pc:sldChg>
      <pc:sldChg chg="addSp modSp add ord addAnim modAnim">
        <pc:chgData name="Arielle Strauss" userId="28fd72bf15f659f6" providerId="Windows Live" clId="Web-{99BD60B7-984E-4E96-8486-BAA980F64A49}" dt="2022-06-30T19:05:28.755" v="182" actId="20577"/>
        <pc:sldMkLst>
          <pc:docMk/>
          <pc:sldMk cId="358373048" sldId="298"/>
        </pc:sldMkLst>
        <pc:spChg chg="mod">
          <ac:chgData name="Arielle Strauss" userId="28fd72bf15f659f6" providerId="Windows Live" clId="Web-{99BD60B7-984E-4E96-8486-BAA980F64A49}" dt="2022-06-30T19:05:28.755" v="182" actId="20577"/>
          <ac:spMkLst>
            <pc:docMk/>
            <pc:sldMk cId="358373048" sldId="298"/>
            <ac:spMk id="2" creationId="{324F71CE-7241-E8A3-1EBB-0DC1AA861613}"/>
          </ac:spMkLst>
        </pc:spChg>
        <pc:spChg chg="add mod">
          <ac:chgData name="Arielle Strauss" userId="28fd72bf15f659f6" providerId="Windows Live" clId="Web-{99BD60B7-984E-4E96-8486-BAA980F64A49}" dt="2022-06-30T19:03:27.705" v="166" actId="1076"/>
          <ac:spMkLst>
            <pc:docMk/>
            <pc:sldMk cId="358373048" sldId="298"/>
            <ac:spMk id="3" creationId="{61D62034-1BDA-E979-86EA-CA36E8430A31}"/>
          </ac:spMkLst>
        </pc:spChg>
        <pc:spChg chg="mod">
          <ac:chgData name="Arielle Strauss" userId="28fd72bf15f659f6" providerId="Windows Live" clId="Web-{99BD60B7-984E-4E96-8486-BAA980F64A49}" dt="2022-06-30T19:03:12.768" v="163" actId="20577"/>
          <ac:spMkLst>
            <pc:docMk/>
            <pc:sldMk cId="358373048" sldId="298"/>
            <ac:spMk id="11" creationId="{BEAE4946-3A31-43BD-91F8-068A46C38DDA}"/>
          </ac:spMkLst>
        </pc:spChg>
      </pc:sldChg>
      <pc:sldChg chg="add del">
        <pc:chgData name="Arielle Strauss" userId="28fd72bf15f659f6" providerId="Windows Live" clId="Web-{99BD60B7-984E-4E96-8486-BAA980F64A49}" dt="2022-06-30T19:24:27.504" v="398"/>
        <pc:sldMkLst>
          <pc:docMk/>
          <pc:sldMk cId="1624730860" sldId="299"/>
        </pc:sldMkLst>
      </pc:sldChg>
      <pc:sldChg chg="addSp modSp add ord">
        <pc:chgData name="Arielle Strauss" userId="28fd72bf15f659f6" providerId="Windows Live" clId="Web-{99BD60B7-984E-4E96-8486-BAA980F64A49}" dt="2022-06-30T19:15:44.334" v="281" actId="20577"/>
        <pc:sldMkLst>
          <pc:docMk/>
          <pc:sldMk cId="250046680" sldId="300"/>
        </pc:sldMkLst>
        <pc:spChg chg="mod">
          <ac:chgData name="Arielle Strauss" userId="28fd72bf15f659f6" providerId="Windows Live" clId="Web-{99BD60B7-984E-4E96-8486-BAA980F64A49}" dt="2022-06-30T19:15:44.334" v="281" actId="20577"/>
          <ac:spMkLst>
            <pc:docMk/>
            <pc:sldMk cId="250046680" sldId="300"/>
            <ac:spMk id="2" creationId="{324F71CE-7241-E8A3-1EBB-0DC1AA861613}"/>
          </ac:spMkLst>
        </pc:spChg>
        <pc:spChg chg="mod">
          <ac:chgData name="Arielle Strauss" userId="28fd72bf15f659f6" providerId="Windows Live" clId="Web-{99BD60B7-984E-4E96-8486-BAA980F64A49}" dt="2022-06-30T19:14:43.535" v="273" actId="1076"/>
          <ac:spMkLst>
            <pc:docMk/>
            <pc:sldMk cId="250046680" sldId="300"/>
            <ac:spMk id="3" creationId="{26378129-94CA-2F96-A1FE-52359FF42BFD}"/>
          </ac:spMkLst>
        </pc:spChg>
        <pc:spChg chg="add mod">
          <ac:chgData name="Arielle Strauss" userId="28fd72bf15f659f6" providerId="Windows Live" clId="Web-{99BD60B7-984E-4E96-8486-BAA980F64A49}" dt="2022-06-30T19:14:47.676" v="274" actId="1076"/>
          <ac:spMkLst>
            <pc:docMk/>
            <pc:sldMk cId="250046680" sldId="300"/>
            <ac:spMk id="5" creationId="{D9A7A3DF-8603-3839-2D36-6BA3558570F2}"/>
          </ac:spMkLst>
        </pc:spChg>
        <pc:spChg chg="add mod">
          <ac:chgData name="Arielle Strauss" userId="28fd72bf15f659f6" providerId="Windows Live" clId="Web-{99BD60B7-984E-4E96-8486-BAA980F64A49}" dt="2022-06-30T19:14:53.208" v="275" actId="1076"/>
          <ac:spMkLst>
            <pc:docMk/>
            <pc:sldMk cId="250046680" sldId="300"/>
            <ac:spMk id="8" creationId="{FF154B8F-B844-708F-B43E-408502FED7EE}"/>
          </ac:spMkLst>
        </pc:spChg>
      </pc:sldChg>
      <pc:sldChg chg="add del">
        <pc:chgData name="Arielle Strauss" userId="28fd72bf15f659f6" providerId="Windows Live" clId="Web-{99BD60B7-984E-4E96-8486-BAA980F64A49}" dt="2022-06-30T19:24:27.972" v="399"/>
        <pc:sldMkLst>
          <pc:docMk/>
          <pc:sldMk cId="3436457765" sldId="301"/>
        </pc:sldMkLst>
      </pc:sldChg>
      <pc:sldChg chg="add del">
        <pc:chgData name="Arielle Strauss" userId="28fd72bf15f659f6" providerId="Windows Live" clId="Web-{99BD60B7-984E-4E96-8486-BAA980F64A49}" dt="2022-06-30T19:24:28.691" v="400"/>
        <pc:sldMkLst>
          <pc:docMk/>
          <pc:sldMk cId="1622261569" sldId="302"/>
        </pc:sldMkLst>
      </pc:sldChg>
      <pc:sldChg chg="addSp delSp modSp add">
        <pc:chgData name="Arielle Strauss" userId="28fd72bf15f659f6" providerId="Windows Live" clId="Web-{99BD60B7-984E-4E96-8486-BAA980F64A49}" dt="2022-06-30T19:04:50.911" v="178" actId="20577"/>
        <pc:sldMkLst>
          <pc:docMk/>
          <pc:sldMk cId="940112515" sldId="303"/>
        </pc:sldMkLst>
        <pc:spChg chg="mod">
          <ac:chgData name="Arielle Strauss" userId="28fd72bf15f659f6" providerId="Windows Live" clId="Web-{99BD60B7-984E-4E96-8486-BAA980F64A49}" dt="2022-06-30T19:04:50.911" v="178" actId="20577"/>
          <ac:spMkLst>
            <pc:docMk/>
            <pc:sldMk cId="940112515" sldId="303"/>
            <ac:spMk id="2" creationId="{324F71CE-7241-E8A3-1EBB-0DC1AA861613}"/>
          </ac:spMkLst>
        </pc:spChg>
        <pc:spChg chg="add del mod">
          <ac:chgData name="Arielle Strauss" userId="28fd72bf15f659f6" providerId="Windows Live" clId="Web-{99BD60B7-984E-4E96-8486-BAA980F64A49}" dt="2022-06-30T19:02:06.375" v="153" actId="20577"/>
          <ac:spMkLst>
            <pc:docMk/>
            <pc:sldMk cId="940112515" sldId="303"/>
            <ac:spMk id="3" creationId="{26378129-94CA-2F96-A1FE-52359FF42BFD}"/>
          </ac:spMkLst>
        </pc:spChg>
        <pc:graphicFrameChg chg="add del mod ord modGraphic">
          <ac:chgData name="Arielle Strauss" userId="28fd72bf15f659f6" providerId="Windows Live" clId="Web-{99BD60B7-984E-4E96-8486-BAA980F64A49}" dt="2022-06-30T18:53:13.440" v="63"/>
          <ac:graphicFrameMkLst>
            <pc:docMk/>
            <pc:sldMk cId="940112515" sldId="303"/>
            <ac:graphicFrameMk id="4" creationId="{E37973B1-5A84-541B-0E86-D9965D4152A3}"/>
          </ac:graphicFrameMkLst>
        </pc:graphicFrameChg>
      </pc:sldChg>
      <pc:sldChg chg="modSp add">
        <pc:chgData name="Arielle Strauss" userId="28fd72bf15f659f6" providerId="Windows Live" clId="Web-{99BD60B7-984E-4E96-8486-BAA980F64A49}" dt="2022-06-30T19:01:08.968" v="137" actId="20577"/>
        <pc:sldMkLst>
          <pc:docMk/>
          <pc:sldMk cId="947695788" sldId="304"/>
        </pc:sldMkLst>
        <pc:spChg chg="mod">
          <ac:chgData name="Arielle Strauss" userId="28fd72bf15f659f6" providerId="Windows Live" clId="Web-{99BD60B7-984E-4E96-8486-BAA980F64A49}" dt="2022-06-30T18:52:53.439" v="60" actId="20577"/>
          <ac:spMkLst>
            <pc:docMk/>
            <pc:sldMk cId="947695788" sldId="304"/>
            <ac:spMk id="2" creationId="{324F71CE-7241-E8A3-1EBB-0DC1AA861613}"/>
          </ac:spMkLst>
        </pc:spChg>
        <pc:spChg chg="mod">
          <ac:chgData name="Arielle Strauss" userId="28fd72bf15f659f6" providerId="Windows Live" clId="Web-{99BD60B7-984E-4E96-8486-BAA980F64A49}" dt="2022-06-30T19:01:08.968" v="137" actId="20577"/>
          <ac:spMkLst>
            <pc:docMk/>
            <pc:sldMk cId="947695788" sldId="304"/>
            <ac:spMk id="3" creationId="{26378129-94CA-2F96-A1FE-52359FF42BFD}"/>
          </ac:spMkLst>
        </pc:spChg>
      </pc:sldChg>
      <pc:sldChg chg="modSp add">
        <pc:chgData name="Arielle Strauss" userId="28fd72bf15f659f6" providerId="Windows Live" clId="Web-{99BD60B7-984E-4E96-8486-BAA980F64A49}" dt="2022-06-30T19:04:57.270" v="180" actId="20577"/>
        <pc:sldMkLst>
          <pc:docMk/>
          <pc:sldMk cId="1456861749" sldId="305"/>
        </pc:sldMkLst>
        <pc:spChg chg="mod">
          <ac:chgData name="Arielle Strauss" userId="28fd72bf15f659f6" providerId="Windows Live" clId="Web-{99BD60B7-984E-4E96-8486-BAA980F64A49}" dt="2022-06-30T19:04:56.208" v="179" actId="20577"/>
          <ac:spMkLst>
            <pc:docMk/>
            <pc:sldMk cId="1456861749" sldId="305"/>
            <ac:spMk id="2" creationId="{324F71CE-7241-E8A3-1EBB-0DC1AA861613}"/>
          </ac:spMkLst>
        </pc:spChg>
        <pc:spChg chg="mod">
          <ac:chgData name="Arielle Strauss" userId="28fd72bf15f659f6" providerId="Windows Live" clId="Web-{99BD60B7-984E-4E96-8486-BAA980F64A49}" dt="2022-06-30T19:04:57.270" v="180" actId="20577"/>
          <ac:spMkLst>
            <pc:docMk/>
            <pc:sldMk cId="1456861749" sldId="305"/>
            <ac:spMk id="3" creationId="{26378129-94CA-2F96-A1FE-52359FF42BFD}"/>
          </ac:spMkLst>
        </pc:spChg>
      </pc:sldChg>
      <pc:sldChg chg="modSp add">
        <pc:chgData name="Arielle Strauss" userId="28fd72bf15f659f6" providerId="Windows Live" clId="Web-{99BD60B7-984E-4E96-8486-BAA980F64A49}" dt="2022-06-30T18:59:43.981" v="115" actId="20577"/>
        <pc:sldMkLst>
          <pc:docMk/>
          <pc:sldMk cId="4142189953" sldId="306"/>
        </pc:sldMkLst>
        <pc:spChg chg="mod">
          <ac:chgData name="Arielle Strauss" userId="28fd72bf15f659f6" providerId="Windows Live" clId="Web-{99BD60B7-984E-4E96-8486-BAA980F64A49}" dt="2022-06-30T18:59:43.981" v="115" actId="20577"/>
          <ac:spMkLst>
            <pc:docMk/>
            <pc:sldMk cId="4142189953" sldId="306"/>
            <ac:spMk id="2" creationId="{324F71CE-7241-E8A3-1EBB-0DC1AA861613}"/>
          </ac:spMkLst>
        </pc:spChg>
        <pc:spChg chg="mod">
          <ac:chgData name="Arielle Strauss" userId="28fd72bf15f659f6" providerId="Windows Live" clId="Web-{99BD60B7-984E-4E96-8486-BAA980F64A49}" dt="2022-06-30T18:59:05.402" v="112" actId="20577"/>
          <ac:spMkLst>
            <pc:docMk/>
            <pc:sldMk cId="4142189953" sldId="306"/>
            <ac:spMk id="3" creationId="{26378129-94CA-2F96-A1FE-52359FF42BFD}"/>
          </ac:spMkLst>
        </pc:spChg>
      </pc:sldChg>
      <pc:sldChg chg="delSp modSp add">
        <pc:chgData name="Arielle Strauss" userId="28fd72bf15f659f6" providerId="Windows Live" clId="Web-{99BD60B7-984E-4E96-8486-BAA980F64A49}" dt="2022-06-30T18:50:21.419" v="36"/>
        <pc:sldMkLst>
          <pc:docMk/>
          <pc:sldMk cId="1458429044" sldId="307"/>
        </pc:sldMkLst>
        <pc:spChg chg="mod">
          <ac:chgData name="Arielle Strauss" userId="28fd72bf15f659f6" providerId="Windows Live" clId="Web-{99BD60B7-984E-4E96-8486-BAA980F64A49}" dt="2022-06-30T18:49:48.809" v="27" actId="14100"/>
          <ac:spMkLst>
            <pc:docMk/>
            <pc:sldMk cId="1458429044" sldId="307"/>
            <ac:spMk id="2" creationId="{7E4163C3-3D49-14F0-103B-C4A6893E031E}"/>
          </ac:spMkLst>
        </pc:spChg>
        <pc:spChg chg="mod">
          <ac:chgData name="Arielle Strauss" userId="28fd72bf15f659f6" providerId="Windows Live" clId="Web-{99BD60B7-984E-4E96-8486-BAA980F64A49}" dt="2022-06-30T18:50:21.419" v="36"/>
          <ac:spMkLst>
            <pc:docMk/>
            <pc:sldMk cId="1458429044" sldId="307"/>
            <ac:spMk id="3" creationId="{9D3EA595-A8CD-93D4-4CA6-88E1FB657A63}"/>
          </ac:spMkLst>
        </pc:spChg>
        <pc:spChg chg="del">
          <ac:chgData name="Arielle Strauss" userId="28fd72bf15f659f6" providerId="Windows Live" clId="Web-{99BD60B7-984E-4E96-8486-BAA980F64A49}" dt="2022-06-30T18:50:04.778" v="33"/>
          <ac:spMkLst>
            <pc:docMk/>
            <pc:sldMk cId="1458429044" sldId="307"/>
            <ac:spMk id="4" creationId="{531C717E-AA28-4A54-C9E7-47113691F14D}"/>
          </ac:spMkLst>
        </pc:spChg>
      </pc:sldChg>
      <pc:sldChg chg="add ord">
        <pc:chgData name="Arielle Strauss" userId="28fd72bf15f659f6" providerId="Windows Live" clId="Web-{99BD60B7-984E-4E96-8486-BAA980F64A49}" dt="2022-06-30T18:49:25.996" v="23"/>
        <pc:sldMkLst>
          <pc:docMk/>
          <pc:sldMk cId="3043639291" sldId="308"/>
        </pc:sldMkLst>
      </pc:sldChg>
      <pc:sldChg chg="addSp delSp modSp new ord addAnim modAnim">
        <pc:chgData name="Arielle Strauss" userId="28fd72bf15f659f6" providerId="Windows Live" clId="Web-{99BD60B7-984E-4E96-8486-BAA980F64A49}" dt="2022-06-30T19:07:44.181" v="214"/>
        <pc:sldMkLst>
          <pc:docMk/>
          <pc:sldMk cId="2844180775" sldId="309"/>
        </pc:sldMkLst>
        <pc:spChg chg="del">
          <ac:chgData name="Arielle Strauss" userId="28fd72bf15f659f6" providerId="Windows Live" clId="Web-{99BD60B7-984E-4E96-8486-BAA980F64A49}" dt="2022-06-30T19:04:21.629" v="170"/>
          <ac:spMkLst>
            <pc:docMk/>
            <pc:sldMk cId="2844180775" sldId="309"/>
            <ac:spMk id="2" creationId="{CDFD4EE8-B5E2-AF0C-CE8B-EC9926AA08E7}"/>
          </ac:spMkLst>
        </pc:spChg>
        <pc:spChg chg="del">
          <ac:chgData name="Arielle Strauss" userId="28fd72bf15f659f6" providerId="Windows Live" clId="Web-{99BD60B7-984E-4E96-8486-BAA980F64A49}" dt="2022-06-30T19:04:22.941" v="171"/>
          <ac:spMkLst>
            <pc:docMk/>
            <pc:sldMk cId="2844180775" sldId="309"/>
            <ac:spMk id="3" creationId="{73C3BAF0-0293-5F3A-461B-F9FDE5C56D55}"/>
          </ac:spMkLst>
        </pc:spChg>
        <pc:spChg chg="mod">
          <ac:chgData name="Arielle Strauss" userId="28fd72bf15f659f6" providerId="Windows Live" clId="Web-{99BD60B7-984E-4E96-8486-BAA980F64A49}" dt="2022-06-30T19:07:34.071" v="211" actId="14100"/>
          <ac:spMkLst>
            <pc:docMk/>
            <pc:sldMk cId="2844180775" sldId="309"/>
            <ac:spMk id="4" creationId="{42778774-81F7-826A-F70F-86DAA5614D58}"/>
          </ac:spMkLst>
        </pc:spChg>
        <pc:spChg chg="mod">
          <ac:chgData name="Arielle Strauss" userId="28fd72bf15f659f6" providerId="Windows Live" clId="Web-{99BD60B7-984E-4E96-8486-BAA980F64A49}" dt="2022-06-30T19:07:38.009" v="212" actId="14100"/>
          <ac:spMkLst>
            <pc:docMk/>
            <pc:sldMk cId="2844180775" sldId="309"/>
            <ac:spMk id="5" creationId="{A9F05720-6AD1-3352-3E58-D6028220C8CE}"/>
          </ac:spMkLst>
        </pc:spChg>
        <pc:spChg chg="del">
          <ac:chgData name="Arielle Strauss" userId="28fd72bf15f659f6" providerId="Windows Live" clId="Web-{99BD60B7-984E-4E96-8486-BAA980F64A49}" dt="2022-06-30T19:06:33.023" v="197"/>
          <ac:spMkLst>
            <pc:docMk/>
            <pc:sldMk cId="2844180775" sldId="309"/>
            <ac:spMk id="6" creationId="{E2BFDE9D-281A-935E-5AD6-766AE3A3F0AC}"/>
          </ac:spMkLst>
        </pc:spChg>
        <pc:spChg chg="add mod">
          <ac:chgData name="Arielle Strauss" userId="28fd72bf15f659f6" providerId="Windows Live" clId="Web-{99BD60B7-984E-4E96-8486-BAA980F64A49}" dt="2022-06-30T19:06:10.647" v="192" actId="20577"/>
          <ac:spMkLst>
            <pc:docMk/>
            <pc:sldMk cId="2844180775" sldId="309"/>
            <ac:spMk id="8" creationId="{D89318EA-2EE6-8A6D-8736-EBF9AF441C80}"/>
          </ac:spMkLst>
        </pc:spChg>
      </pc:sldChg>
      <pc:sldChg chg="modSp add ord replId">
        <pc:chgData name="Arielle Strauss" userId="28fd72bf15f659f6" providerId="Windows Live" clId="Web-{99BD60B7-984E-4E96-8486-BAA980F64A49}" dt="2022-06-30T19:19:16.121" v="318" actId="1076"/>
        <pc:sldMkLst>
          <pc:docMk/>
          <pc:sldMk cId="2880447740" sldId="310"/>
        </pc:sldMkLst>
        <pc:spChg chg="mod">
          <ac:chgData name="Arielle Strauss" userId="28fd72bf15f659f6" providerId="Windows Live" clId="Web-{99BD60B7-984E-4E96-8486-BAA980F64A49}" dt="2022-06-30T19:17:05.914" v="290" actId="20577"/>
          <ac:spMkLst>
            <pc:docMk/>
            <pc:sldMk cId="2880447740" sldId="310"/>
            <ac:spMk id="2" creationId="{324F71CE-7241-E8A3-1EBB-0DC1AA861613}"/>
          </ac:spMkLst>
        </pc:spChg>
        <pc:spChg chg="mod">
          <ac:chgData name="Arielle Strauss" userId="28fd72bf15f659f6" providerId="Windows Live" clId="Web-{99BD60B7-984E-4E96-8486-BAA980F64A49}" dt="2022-06-30T19:19:10.964" v="317" actId="1076"/>
          <ac:spMkLst>
            <pc:docMk/>
            <pc:sldMk cId="2880447740" sldId="310"/>
            <ac:spMk id="3" creationId="{61D62034-1BDA-E979-86EA-CA36E8430A31}"/>
          </ac:spMkLst>
        </pc:spChg>
        <pc:spChg chg="mod">
          <ac:chgData name="Arielle Strauss" userId="28fd72bf15f659f6" providerId="Windows Live" clId="Web-{99BD60B7-984E-4E96-8486-BAA980F64A49}" dt="2022-06-30T19:19:16.121" v="318" actId="1076"/>
          <ac:spMkLst>
            <pc:docMk/>
            <pc:sldMk cId="2880447740" sldId="310"/>
            <ac:spMk id="11" creationId="{BEAE4946-3A31-43BD-91F8-068A46C38DDA}"/>
          </ac:spMkLst>
        </pc:spChg>
      </pc:sldChg>
      <pc:sldChg chg="addSp delSp modSp add replId delAnim">
        <pc:chgData name="Arielle Strauss" userId="28fd72bf15f659f6" providerId="Windows Live" clId="Web-{99BD60B7-984E-4E96-8486-BAA980F64A49}" dt="2022-06-30T19:20:53.420" v="338" actId="1076"/>
        <pc:sldMkLst>
          <pc:docMk/>
          <pc:sldMk cId="3504335095" sldId="311"/>
        </pc:sldMkLst>
        <pc:spChg chg="mod">
          <ac:chgData name="Arielle Strauss" userId="28fd72bf15f659f6" providerId="Windows Live" clId="Web-{99BD60B7-984E-4E96-8486-BAA980F64A49}" dt="2022-06-30T19:19:40.481" v="322" actId="20577"/>
          <ac:spMkLst>
            <pc:docMk/>
            <pc:sldMk cId="3504335095" sldId="311"/>
            <ac:spMk id="2" creationId="{324F71CE-7241-E8A3-1EBB-0DC1AA861613}"/>
          </ac:spMkLst>
        </pc:spChg>
        <pc:spChg chg="del">
          <ac:chgData name="Arielle Strauss" userId="28fd72bf15f659f6" providerId="Windows Live" clId="Web-{99BD60B7-984E-4E96-8486-BAA980F64A49}" dt="2022-06-30T19:19:50.965" v="325"/>
          <ac:spMkLst>
            <pc:docMk/>
            <pc:sldMk cId="3504335095" sldId="311"/>
            <ac:spMk id="3" creationId="{61D62034-1BDA-E979-86EA-CA36E8430A31}"/>
          </ac:spMkLst>
        </pc:spChg>
        <pc:spChg chg="add del mod">
          <ac:chgData name="Arielle Strauss" userId="28fd72bf15f659f6" providerId="Windows Live" clId="Web-{99BD60B7-984E-4E96-8486-BAA980F64A49}" dt="2022-06-30T19:19:48.200" v="324"/>
          <ac:spMkLst>
            <pc:docMk/>
            <pc:sldMk cId="3504335095" sldId="311"/>
            <ac:spMk id="5" creationId="{81B232E2-FD26-E9FE-D3DD-C93787E8EAD8}"/>
          </ac:spMkLst>
        </pc:spChg>
        <pc:spChg chg="del">
          <ac:chgData name="Arielle Strauss" userId="28fd72bf15f659f6" providerId="Windows Live" clId="Web-{99BD60B7-984E-4E96-8486-BAA980F64A49}" dt="2022-06-30T19:19:44.356" v="323"/>
          <ac:spMkLst>
            <pc:docMk/>
            <pc:sldMk cId="3504335095" sldId="311"/>
            <ac:spMk id="11" creationId="{BEAE4946-3A31-43BD-91F8-068A46C38DDA}"/>
          </ac:spMkLst>
        </pc:spChg>
        <pc:picChg chg="add mod">
          <ac:chgData name="Arielle Strauss" userId="28fd72bf15f659f6" providerId="Windows Live" clId="Web-{99BD60B7-984E-4E96-8486-BAA980F64A49}" dt="2022-06-30T19:20:19.497" v="331" actId="1076"/>
          <ac:picMkLst>
            <pc:docMk/>
            <pc:sldMk cId="3504335095" sldId="311"/>
            <ac:picMk id="7" creationId="{2E13D368-692B-8D59-7868-22B80FC9E182}"/>
          </ac:picMkLst>
        </pc:picChg>
        <pc:picChg chg="add mod">
          <ac:chgData name="Arielle Strauss" userId="28fd72bf15f659f6" providerId="Windows Live" clId="Web-{99BD60B7-984E-4E96-8486-BAA980F64A49}" dt="2022-06-30T19:20:53.420" v="338" actId="1076"/>
          <ac:picMkLst>
            <pc:docMk/>
            <pc:sldMk cId="3504335095" sldId="311"/>
            <ac:picMk id="10" creationId="{A46E6AC6-FB6C-EE0F-D17E-E9B9A4B1DBE1}"/>
          </ac:picMkLst>
        </pc:picChg>
        <pc:picChg chg="add mod">
          <ac:chgData name="Arielle Strauss" userId="28fd72bf15f659f6" providerId="Windows Live" clId="Web-{99BD60B7-984E-4E96-8486-BAA980F64A49}" dt="2022-06-30T19:20:43.498" v="336" actId="1076"/>
          <ac:picMkLst>
            <pc:docMk/>
            <pc:sldMk cId="3504335095" sldId="311"/>
            <ac:picMk id="13" creationId="{DAA31087-CB67-E969-B22E-447F5264086D}"/>
          </ac:picMkLst>
        </pc:picChg>
      </pc:sldChg>
      <pc:sldMasterChg chg="add addSldLayout">
        <pc:chgData name="Arielle Strauss" userId="28fd72bf15f659f6" providerId="Windows Live" clId="Web-{99BD60B7-984E-4E96-8486-BAA980F64A49}" dt="2022-06-30T18:49:11.746" v="22"/>
        <pc:sldMasterMkLst>
          <pc:docMk/>
          <pc:sldMasterMk cId="2334759490" sldId="2147483685"/>
        </pc:sldMasterMkLst>
        <pc:sldLayoutChg chg="add">
          <pc:chgData name="Arielle Strauss" userId="28fd72bf15f659f6" providerId="Windows Live" clId="Web-{99BD60B7-984E-4E96-8486-BAA980F64A49}" dt="2022-06-30T18:49:06.839" v="0"/>
          <pc:sldLayoutMkLst>
            <pc:docMk/>
            <pc:sldMasterMk cId="2334759490" sldId="2147483685"/>
            <pc:sldLayoutMk cId="506259293" sldId="2147483686"/>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328205538" sldId="2147483687"/>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2132999861" sldId="2147483688"/>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550026019" sldId="2147483689"/>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2723520718" sldId="2147483690"/>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2200147832" sldId="2147483691"/>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1155982670" sldId="2147483692"/>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3586994308" sldId="2147483693"/>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1454310289" sldId="2147483694"/>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2588695228" sldId="2147483695"/>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3701276073" sldId="2147483696"/>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570388987" sldId="2147483697"/>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2416946309" sldId="2147483698"/>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2195483268" sldId="2147483699"/>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3758802842" sldId="2147483700"/>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1478320752" sldId="2147483701"/>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1446618039" sldId="2147483702"/>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3238274825" sldId="2147483703"/>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253510632" sldId="2147483704"/>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2242851283" sldId="2147483705"/>
          </pc:sldLayoutMkLst>
        </pc:sldLayoutChg>
        <pc:sldLayoutChg chg="add">
          <pc:chgData name="Arielle Strauss" userId="28fd72bf15f659f6" providerId="Windows Live" clId="Web-{99BD60B7-984E-4E96-8486-BAA980F64A49}" dt="2022-06-30T18:49:06.839" v="0"/>
          <pc:sldLayoutMkLst>
            <pc:docMk/>
            <pc:sldMasterMk cId="2334759490" sldId="2147483685"/>
            <pc:sldLayoutMk cId="4186412729" sldId="2147483706"/>
          </pc:sldLayoutMkLst>
        </pc:sldLayoutChg>
        <pc:sldLayoutChg chg="add">
          <pc:chgData name="Arielle Strauss" userId="28fd72bf15f659f6" providerId="Windows Live" clId="Web-{99BD60B7-984E-4E96-8486-BAA980F64A49}" dt="2022-06-30T18:49:06.996" v="1"/>
          <pc:sldLayoutMkLst>
            <pc:docMk/>
            <pc:sldMasterMk cId="2334759490" sldId="2147483685"/>
            <pc:sldLayoutMk cId="3758802842" sldId="2147483707"/>
          </pc:sldLayoutMkLst>
        </pc:sldLayoutChg>
        <pc:sldLayoutChg chg="add">
          <pc:chgData name="Arielle Strauss" userId="28fd72bf15f659f6" providerId="Windows Live" clId="Web-{99BD60B7-984E-4E96-8486-BAA980F64A49}" dt="2022-06-30T18:49:07.136" v="2"/>
          <pc:sldLayoutMkLst>
            <pc:docMk/>
            <pc:sldMasterMk cId="2334759490" sldId="2147483685"/>
            <pc:sldLayoutMk cId="3758802842" sldId="2147483708"/>
          </pc:sldLayoutMkLst>
        </pc:sldLayoutChg>
        <pc:sldLayoutChg chg="add">
          <pc:chgData name="Arielle Strauss" userId="28fd72bf15f659f6" providerId="Windows Live" clId="Web-{99BD60B7-984E-4E96-8486-BAA980F64A49}" dt="2022-06-30T18:49:07.371" v="3"/>
          <pc:sldLayoutMkLst>
            <pc:docMk/>
            <pc:sldMasterMk cId="2334759490" sldId="2147483685"/>
            <pc:sldLayoutMk cId="3758802842" sldId="2147483709"/>
          </pc:sldLayoutMkLst>
        </pc:sldLayoutChg>
        <pc:sldLayoutChg chg="add">
          <pc:chgData name="Arielle Strauss" userId="28fd72bf15f659f6" providerId="Windows Live" clId="Web-{99BD60B7-984E-4E96-8486-BAA980F64A49}" dt="2022-06-30T18:49:07.543" v="4"/>
          <pc:sldLayoutMkLst>
            <pc:docMk/>
            <pc:sldMasterMk cId="2334759490" sldId="2147483685"/>
            <pc:sldLayoutMk cId="3758802842" sldId="2147483710"/>
          </pc:sldLayoutMkLst>
        </pc:sldLayoutChg>
        <pc:sldLayoutChg chg="add">
          <pc:chgData name="Arielle Strauss" userId="28fd72bf15f659f6" providerId="Windows Live" clId="Web-{99BD60B7-984E-4E96-8486-BAA980F64A49}" dt="2022-06-30T18:49:07.699" v="5"/>
          <pc:sldLayoutMkLst>
            <pc:docMk/>
            <pc:sldMasterMk cId="2334759490" sldId="2147483685"/>
            <pc:sldLayoutMk cId="3758802842" sldId="2147483711"/>
          </pc:sldLayoutMkLst>
        </pc:sldLayoutChg>
        <pc:sldLayoutChg chg="add">
          <pc:chgData name="Arielle Strauss" userId="28fd72bf15f659f6" providerId="Windows Live" clId="Web-{99BD60B7-984E-4E96-8486-BAA980F64A49}" dt="2022-06-30T18:49:07.902" v="6"/>
          <pc:sldLayoutMkLst>
            <pc:docMk/>
            <pc:sldMasterMk cId="2334759490" sldId="2147483685"/>
            <pc:sldLayoutMk cId="3758802842" sldId="2147483712"/>
          </pc:sldLayoutMkLst>
        </pc:sldLayoutChg>
        <pc:sldLayoutChg chg="add">
          <pc:chgData name="Arielle Strauss" userId="28fd72bf15f659f6" providerId="Windows Live" clId="Web-{99BD60B7-984E-4E96-8486-BAA980F64A49}" dt="2022-06-30T18:49:08.089" v="7"/>
          <pc:sldLayoutMkLst>
            <pc:docMk/>
            <pc:sldMasterMk cId="2334759490" sldId="2147483685"/>
            <pc:sldLayoutMk cId="3758802842" sldId="2147483713"/>
          </pc:sldLayoutMkLst>
        </pc:sldLayoutChg>
        <pc:sldLayoutChg chg="add">
          <pc:chgData name="Arielle Strauss" userId="28fd72bf15f659f6" providerId="Windows Live" clId="Web-{99BD60B7-984E-4E96-8486-BAA980F64A49}" dt="2022-06-30T18:49:08.214" v="8"/>
          <pc:sldLayoutMkLst>
            <pc:docMk/>
            <pc:sldMasterMk cId="2334759490" sldId="2147483685"/>
            <pc:sldLayoutMk cId="3758802842" sldId="2147483714"/>
          </pc:sldLayoutMkLst>
        </pc:sldLayoutChg>
        <pc:sldLayoutChg chg="add">
          <pc:chgData name="Arielle Strauss" userId="28fd72bf15f659f6" providerId="Windows Live" clId="Web-{99BD60B7-984E-4E96-8486-BAA980F64A49}" dt="2022-06-30T18:49:08.386" v="9"/>
          <pc:sldLayoutMkLst>
            <pc:docMk/>
            <pc:sldMasterMk cId="2334759490" sldId="2147483685"/>
            <pc:sldLayoutMk cId="3758802842" sldId="2147483715"/>
          </pc:sldLayoutMkLst>
        </pc:sldLayoutChg>
        <pc:sldLayoutChg chg="add">
          <pc:chgData name="Arielle Strauss" userId="28fd72bf15f659f6" providerId="Windows Live" clId="Web-{99BD60B7-984E-4E96-8486-BAA980F64A49}" dt="2022-06-30T18:49:08.605" v="10"/>
          <pc:sldLayoutMkLst>
            <pc:docMk/>
            <pc:sldMasterMk cId="2334759490" sldId="2147483685"/>
            <pc:sldLayoutMk cId="3758802842" sldId="2147483716"/>
          </pc:sldLayoutMkLst>
        </pc:sldLayoutChg>
        <pc:sldLayoutChg chg="add">
          <pc:chgData name="Arielle Strauss" userId="28fd72bf15f659f6" providerId="Windows Live" clId="Web-{99BD60B7-984E-4E96-8486-BAA980F64A49}" dt="2022-06-30T18:49:08.824" v="11"/>
          <pc:sldLayoutMkLst>
            <pc:docMk/>
            <pc:sldMasterMk cId="2334759490" sldId="2147483685"/>
            <pc:sldLayoutMk cId="3758802842" sldId="2147483717"/>
          </pc:sldLayoutMkLst>
        </pc:sldLayoutChg>
        <pc:sldLayoutChg chg="add">
          <pc:chgData name="Arielle Strauss" userId="28fd72bf15f659f6" providerId="Windows Live" clId="Web-{99BD60B7-984E-4E96-8486-BAA980F64A49}" dt="2022-06-30T18:49:09.011" v="12"/>
          <pc:sldLayoutMkLst>
            <pc:docMk/>
            <pc:sldMasterMk cId="2334759490" sldId="2147483685"/>
            <pc:sldLayoutMk cId="3758802842" sldId="2147483718"/>
          </pc:sldLayoutMkLst>
        </pc:sldLayoutChg>
        <pc:sldLayoutChg chg="add">
          <pc:chgData name="Arielle Strauss" userId="28fd72bf15f659f6" providerId="Windows Live" clId="Web-{99BD60B7-984E-4E96-8486-BAA980F64A49}" dt="2022-06-30T18:49:09.230" v="13"/>
          <pc:sldLayoutMkLst>
            <pc:docMk/>
            <pc:sldMasterMk cId="2334759490" sldId="2147483685"/>
            <pc:sldLayoutMk cId="3758802842" sldId="2147483719"/>
          </pc:sldLayoutMkLst>
        </pc:sldLayoutChg>
        <pc:sldLayoutChg chg="add">
          <pc:chgData name="Arielle Strauss" userId="28fd72bf15f659f6" providerId="Windows Live" clId="Web-{99BD60B7-984E-4E96-8486-BAA980F64A49}" dt="2022-06-30T18:49:09.402" v="14"/>
          <pc:sldLayoutMkLst>
            <pc:docMk/>
            <pc:sldMasterMk cId="2334759490" sldId="2147483685"/>
            <pc:sldLayoutMk cId="3758802842" sldId="2147483720"/>
          </pc:sldLayoutMkLst>
        </pc:sldLayoutChg>
        <pc:sldLayoutChg chg="add">
          <pc:chgData name="Arielle Strauss" userId="28fd72bf15f659f6" providerId="Windows Live" clId="Web-{99BD60B7-984E-4E96-8486-BAA980F64A49}" dt="2022-06-30T18:49:09.574" v="15"/>
          <pc:sldLayoutMkLst>
            <pc:docMk/>
            <pc:sldMasterMk cId="2334759490" sldId="2147483685"/>
            <pc:sldLayoutMk cId="3758802842" sldId="2147483721"/>
          </pc:sldLayoutMkLst>
        </pc:sldLayoutChg>
        <pc:sldLayoutChg chg="add">
          <pc:chgData name="Arielle Strauss" userId="28fd72bf15f659f6" providerId="Windows Live" clId="Web-{99BD60B7-984E-4E96-8486-BAA980F64A49}" dt="2022-06-30T18:49:09.746" v="16"/>
          <pc:sldLayoutMkLst>
            <pc:docMk/>
            <pc:sldMasterMk cId="2334759490" sldId="2147483685"/>
            <pc:sldLayoutMk cId="3758802842" sldId="2147483722"/>
          </pc:sldLayoutMkLst>
        </pc:sldLayoutChg>
        <pc:sldLayoutChg chg="add">
          <pc:chgData name="Arielle Strauss" userId="28fd72bf15f659f6" providerId="Windows Live" clId="Web-{99BD60B7-984E-4E96-8486-BAA980F64A49}" dt="2022-06-30T18:49:09.918" v="17"/>
          <pc:sldLayoutMkLst>
            <pc:docMk/>
            <pc:sldMasterMk cId="2334759490" sldId="2147483685"/>
            <pc:sldLayoutMk cId="3758802842" sldId="2147483723"/>
          </pc:sldLayoutMkLst>
        </pc:sldLayoutChg>
        <pc:sldLayoutChg chg="add">
          <pc:chgData name="Arielle Strauss" userId="28fd72bf15f659f6" providerId="Windows Live" clId="Web-{99BD60B7-984E-4E96-8486-BAA980F64A49}" dt="2022-06-30T18:49:10.090" v="18"/>
          <pc:sldLayoutMkLst>
            <pc:docMk/>
            <pc:sldMasterMk cId="2334759490" sldId="2147483685"/>
            <pc:sldLayoutMk cId="3758802842" sldId="2147483724"/>
          </pc:sldLayoutMkLst>
        </pc:sldLayoutChg>
        <pc:sldLayoutChg chg="add">
          <pc:chgData name="Arielle Strauss" userId="28fd72bf15f659f6" providerId="Windows Live" clId="Web-{99BD60B7-984E-4E96-8486-BAA980F64A49}" dt="2022-06-30T18:49:10.261" v="19"/>
          <pc:sldLayoutMkLst>
            <pc:docMk/>
            <pc:sldMasterMk cId="2334759490" sldId="2147483685"/>
            <pc:sldLayoutMk cId="3758802842" sldId="2147483725"/>
          </pc:sldLayoutMkLst>
        </pc:sldLayoutChg>
        <pc:sldLayoutChg chg="add">
          <pc:chgData name="Arielle Strauss" userId="28fd72bf15f659f6" providerId="Windows Live" clId="Web-{99BD60B7-984E-4E96-8486-BAA980F64A49}" dt="2022-06-30T18:49:10.418" v="20"/>
          <pc:sldLayoutMkLst>
            <pc:docMk/>
            <pc:sldMasterMk cId="2334759490" sldId="2147483685"/>
            <pc:sldLayoutMk cId="3758802842" sldId="2147483726"/>
          </pc:sldLayoutMkLst>
        </pc:sldLayoutChg>
        <pc:sldLayoutChg chg="add">
          <pc:chgData name="Arielle Strauss" userId="28fd72bf15f659f6" providerId="Windows Live" clId="Web-{99BD60B7-984E-4E96-8486-BAA980F64A49}" dt="2022-06-30T18:49:10.980" v="21"/>
          <pc:sldLayoutMkLst>
            <pc:docMk/>
            <pc:sldMasterMk cId="2334759490" sldId="2147483685"/>
            <pc:sldLayoutMk cId="3758802842" sldId="2147483727"/>
          </pc:sldLayoutMkLst>
        </pc:sldLayoutChg>
        <pc:sldLayoutChg chg="add">
          <pc:chgData name="Arielle Strauss" userId="28fd72bf15f659f6" providerId="Windows Live" clId="Web-{99BD60B7-984E-4E96-8486-BAA980F64A49}" dt="2022-06-30T18:49:11.746" v="22"/>
          <pc:sldLayoutMkLst>
            <pc:docMk/>
            <pc:sldMasterMk cId="2334759490" sldId="2147483685"/>
            <pc:sldLayoutMk cId="3758802842" sldId="2147483728"/>
          </pc:sldLayoutMkLst>
        </pc:sldLayoutChg>
      </pc:sldMasterChg>
    </pc:docChg>
  </pc:docChgLst>
  <pc:docChgLst>
    <pc:chgData name="Crystal Bruce" userId="14427a4ffe69d2bf" providerId="Windows Live" clId="Web-{96A18483-9DBD-469D-9840-D58060AED175}"/>
    <pc:docChg chg="modSld">
      <pc:chgData name="Crystal Bruce" userId="14427a4ffe69d2bf" providerId="Windows Live" clId="Web-{96A18483-9DBD-469D-9840-D58060AED175}" dt="2022-07-22T12:29:05.405" v="10" actId="14100"/>
      <pc:docMkLst>
        <pc:docMk/>
      </pc:docMkLst>
      <pc:sldChg chg="modSp">
        <pc:chgData name="Crystal Bruce" userId="14427a4ffe69d2bf" providerId="Windows Live" clId="Web-{96A18483-9DBD-469D-9840-D58060AED175}" dt="2022-07-22T12:29:05.405" v="10" actId="14100"/>
        <pc:sldMkLst>
          <pc:docMk/>
          <pc:sldMk cId="3702921215" sldId="317"/>
        </pc:sldMkLst>
        <pc:spChg chg="mod">
          <ac:chgData name="Crystal Bruce" userId="14427a4ffe69d2bf" providerId="Windows Live" clId="Web-{96A18483-9DBD-469D-9840-D58060AED175}" dt="2022-07-22T12:29:05.405" v="10" actId="14100"/>
          <ac:spMkLst>
            <pc:docMk/>
            <pc:sldMk cId="3702921215" sldId="317"/>
            <ac:spMk id="2" creationId="{324F71CE-7241-E8A3-1EBB-0DC1AA861613}"/>
          </ac:spMkLst>
        </pc:spChg>
        <pc:spChg chg="mod">
          <ac:chgData name="Crystal Bruce" userId="14427a4ffe69d2bf" providerId="Windows Live" clId="Web-{96A18483-9DBD-469D-9840-D58060AED175}" dt="2022-07-22T12:28:47.029" v="7" actId="1076"/>
          <ac:spMkLst>
            <pc:docMk/>
            <pc:sldMk cId="3702921215" sldId="317"/>
            <ac:spMk id="3" creationId="{26378129-94CA-2F96-A1FE-52359FF42BFD}"/>
          </ac:spMkLst>
        </pc:spChg>
      </pc:sldChg>
    </pc:docChg>
  </pc:docChgLst>
  <pc:docChgLst>
    <pc:chgData name="Crystal Bruce" userId="14427a4ffe69d2bf" providerId="Windows Live" clId="Web-{772AE022-296B-481F-9312-F07B92718508}"/>
    <pc:docChg chg="modSld">
      <pc:chgData name="Crystal Bruce" userId="14427a4ffe69d2bf" providerId="Windows Live" clId="Web-{772AE022-296B-481F-9312-F07B92718508}" dt="2022-07-01T18:09:38.075" v="16" actId="20577"/>
      <pc:docMkLst>
        <pc:docMk/>
      </pc:docMkLst>
      <pc:sldChg chg="modSp">
        <pc:chgData name="Crystal Bruce" userId="14427a4ffe69d2bf" providerId="Windows Live" clId="Web-{772AE022-296B-481F-9312-F07B92718508}" dt="2022-07-01T18:08:10.183" v="14" actId="20577"/>
        <pc:sldMkLst>
          <pc:docMk/>
          <pc:sldMk cId="485046776" sldId="290"/>
        </pc:sldMkLst>
        <pc:spChg chg="mod">
          <ac:chgData name="Crystal Bruce" userId="14427a4ffe69d2bf" providerId="Windows Live" clId="Web-{772AE022-296B-481F-9312-F07B92718508}" dt="2022-07-01T18:08:10.183" v="14" actId="20577"/>
          <ac:spMkLst>
            <pc:docMk/>
            <pc:sldMk cId="485046776" sldId="290"/>
            <ac:spMk id="3" creationId="{26378129-94CA-2F96-A1FE-52359FF42BFD}"/>
          </ac:spMkLst>
        </pc:spChg>
      </pc:sldChg>
      <pc:sldChg chg="modSp">
        <pc:chgData name="Crystal Bruce" userId="14427a4ffe69d2bf" providerId="Windows Live" clId="Web-{772AE022-296B-481F-9312-F07B92718508}" dt="2022-07-01T18:05:45.070" v="1" actId="1076"/>
        <pc:sldMkLst>
          <pc:docMk/>
          <pc:sldMk cId="2844180775" sldId="309"/>
        </pc:sldMkLst>
        <pc:spChg chg="mod">
          <ac:chgData name="Crystal Bruce" userId="14427a4ffe69d2bf" providerId="Windows Live" clId="Web-{772AE022-296B-481F-9312-F07B92718508}" dt="2022-07-01T18:05:45.070" v="1" actId="1076"/>
          <ac:spMkLst>
            <pc:docMk/>
            <pc:sldMk cId="2844180775" sldId="309"/>
            <ac:spMk id="5" creationId="{A9F05720-6AD1-3352-3E58-D6028220C8CE}"/>
          </ac:spMkLst>
        </pc:spChg>
      </pc:sldChg>
      <pc:sldChg chg="modSp">
        <pc:chgData name="Crystal Bruce" userId="14427a4ffe69d2bf" providerId="Windows Live" clId="Web-{772AE022-296B-481F-9312-F07B92718508}" dt="2022-07-01T18:05:33.804" v="0" actId="20577"/>
        <pc:sldMkLst>
          <pc:docMk/>
          <pc:sldMk cId="1223076900" sldId="312"/>
        </pc:sldMkLst>
        <pc:spChg chg="mod">
          <ac:chgData name="Crystal Bruce" userId="14427a4ffe69d2bf" providerId="Windows Live" clId="Web-{772AE022-296B-481F-9312-F07B92718508}" dt="2022-07-01T18:05:33.804" v="0" actId="20577"/>
          <ac:spMkLst>
            <pc:docMk/>
            <pc:sldMk cId="1223076900" sldId="312"/>
            <ac:spMk id="2" creationId="{324F71CE-7241-E8A3-1EBB-0DC1AA861613}"/>
          </ac:spMkLst>
        </pc:spChg>
      </pc:sldChg>
      <pc:sldChg chg="modSp">
        <pc:chgData name="Crystal Bruce" userId="14427a4ffe69d2bf" providerId="Windows Live" clId="Web-{772AE022-296B-481F-9312-F07B92718508}" dt="2022-07-01T18:09:38.075" v="16" actId="20577"/>
        <pc:sldMkLst>
          <pc:docMk/>
          <pc:sldMk cId="3312583780" sldId="314"/>
        </pc:sldMkLst>
        <pc:spChg chg="mod">
          <ac:chgData name="Crystal Bruce" userId="14427a4ffe69d2bf" providerId="Windows Live" clId="Web-{772AE022-296B-481F-9312-F07B92718508}" dt="2022-07-01T18:09:38.075" v="16" actId="20577"/>
          <ac:spMkLst>
            <pc:docMk/>
            <pc:sldMk cId="3312583780" sldId="314"/>
            <ac:spMk id="2" creationId="{324F71CE-7241-E8A3-1EBB-0DC1AA861613}"/>
          </ac:spMkLst>
        </pc:spChg>
      </pc:sldChg>
    </pc:docChg>
  </pc:docChgLst>
  <pc:docChgLst>
    <pc:chgData name="Roshni Devchand" userId="391f66c60875c68d" providerId="Windows Live" clId="Web-{CFC21018-83A3-476B-B814-20B7F968ECDB}"/>
    <pc:docChg chg="modSld">
      <pc:chgData name="Roshni Devchand" userId="391f66c60875c68d" providerId="Windows Live" clId="Web-{CFC21018-83A3-476B-B814-20B7F968ECDB}" dt="2022-07-05T15:34:00.683" v="1"/>
      <pc:docMkLst>
        <pc:docMk/>
      </pc:docMkLst>
      <pc:sldChg chg="mod modShow">
        <pc:chgData name="Roshni Devchand" userId="391f66c60875c68d" providerId="Windows Live" clId="Web-{CFC21018-83A3-476B-B814-20B7F968ECDB}" dt="2022-07-05T15:34:00.683" v="1"/>
        <pc:sldMkLst>
          <pc:docMk/>
          <pc:sldMk cId="2937813073" sldId="269"/>
        </pc:sldMkLst>
      </pc:sldChg>
      <pc:sldChg chg="delCm">
        <pc:chgData name="Roshni Devchand" userId="391f66c60875c68d" providerId="Windows Live" clId="Web-{CFC21018-83A3-476B-B814-20B7F968ECDB}" dt="2022-07-05T15:33:04.742" v="0"/>
        <pc:sldMkLst>
          <pc:docMk/>
          <pc:sldMk cId="3702921215" sldId="317"/>
        </pc:sldMkLst>
      </pc:sldChg>
    </pc:docChg>
  </pc:docChgLst>
  <pc:docChgLst>
    <pc:chgData name="Crystal Bruce" userId="14427a4ffe69d2bf" providerId="Windows Live" clId="Web-{05E28D4F-72BF-47E6-930E-74BCEF6A740C}"/>
    <pc:docChg chg="modSld">
      <pc:chgData name="Crystal Bruce" userId="14427a4ffe69d2bf" providerId="Windows Live" clId="Web-{05E28D4F-72BF-47E6-930E-74BCEF6A740C}" dt="2022-07-10T15:20:21.129" v="5" actId="20577"/>
      <pc:docMkLst>
        <pc:docMk/>
      </pc:docMkLst>
      <pc:sldChg chg="modSp">
        <pc:chgData name="Crystal Bruce" userId="14427a4ffe69d2bf" providerId="Windows Live" clId="Web-{05E28D4F-72BF-47E6-930E-74BCEF6A740C}" dt="2022-07-10T15:20:21.129" v="5" actId="20577"/>
        <pc:sldMkLst>
          <pc:docMk/>
          <pc:sldMk cId="1458429044" sldId="307"/>
        </pc:sldMkLst>
        <pc:spChg chg="mod">
          <ac:chgData name="Crystal Bruce" userId="14427a4ffe69d2bf" providerId="Windows Live" clId="Web-{05E28D4F-72BF-47E6-930E-74BCEF6A740C}" dt="2022-07-10T15:20:21.129" v="5" actId="20577"/>
          <ac:spMkLst>
            <pc:docMk/>
            <pc:sldMk cId="1458429044" sldId="307"/>
            <ac:spMk id="3" creationId="{9D3EA595-A8CD-93D4-4CA6-88E1FB657A63}"/>
          </ac:spMkLst>
        </pc:spChg>
      </pc:sldChg>
    </pc:docChg>
  </pc:docChgLst>
  <pc:docChgLst>
    <pc:chgData name="Crystal Bruce" userId="14427a4ffe69d2bf" providerId="Windows Live" clId="Web-{5CB10D07-43A8-4EF5-AF41-0DF165FB8EC2}"/>
    <pc:docChg chg="modSld">
      <pc:chgData name="Crystal Bruce" userId="14427a4ffe69d2bf" providerId="Windows Live" clId="Web-{5CB10D07-43A8-4EF5-AF41-0DF165FB8EC2}" dt="2022-07-01T16:48:03.368" v="75"/>
      <pc:docMkLst>
        <pc:docMk/>
      </pc:docMkLst>
      <pc:sldChg chg="modSp mod modClrScheme chgLayout">
        <pc:chgData name="Crystal Bruce" userId="14427a4ffe69d2bf" providerId="Windows Live" clId="Web-{5CB10D07-43A8-4EF5-AF41-0DF165FB8EC2}" dt="2022-07-01T12:54:26.165" v="42" actId="14100"/>
        <pc:sldMkLst>
          <pc:docMk/>
          <pc:sldMk cId="1599923579" sldId="274"/>
        </pc:sldMkLst>
        <pc:spChg chg="mod ord">
          <ac:chgData name="Crystal Bruce" userId="14427a4ffe69d2bf" providerId="Windows Live" clId="Web-{5CB10D07-43A8-4EF5-AF41-0DF165FB8EC2}" dt="2022-07-01T12:52:00.692" v="25" actId="14100"/>
          <ac:spMkLst>
            <pc:docMk/>
            <pc:sldMk cId="1599923579" sldId="274"/>
            <ac:spMk id="2" creationId="{29527CED-184C-4ACE-80C2-3858781CAF65}"/>
          </ac:spMkLst>
        </pc:spChg>
        <pc:spChg chg="mod ord">
          <ac:chgData name="Crystal Bruce" userId="14427a4ffe69d2bf" providerId="Windows Live" clId="Web-{5CB10D07-43A8-4EF5-AF41-0DF165FB8EC2}" dt="2022-07-01T12:53:19.210" v="34" actId="20577"/>
          <ac:spMkLst>
            <pc:docMk/>
            <pc:sldMk cId="1599923579" sldId="274"/>
            <ac:spMk id="3" creationId="{82944693-F62B-426C-8D3F-24B8620AAC07}"/>
          </ac:spMkLst>
        </pc:spChg>
        <pc:spChg chg="mod">
          <ac:chgData name="Crystal Bruce" userId="14427a4ffe69d2bf" providerId="Windows Live" clId="Web-{5CB10D07-43A8-4EF5-AF41-0DF165FB8EC2}" dt="2022-07-01T12:54:26.165" v="42" actId="14100"/>
          <ac:spMkLst>
            <pc:docMk/>
            <pc:sldMk cId="1599923579" sldId="274"/>
            <ac:spMk id="14" creationId="{C7F2AD44-2801-4ADC-EA97-3BEFD79B2E38}"/>
          </ac:spMkLst>
        </pc:spChg>
        <pc:grpChg chg="mod">
          <ac:chgData name="Crystal Bruce" userId="14427a4ffe69d2bf" providerId="Windows Live" clId="Web-{5CB10D07-43A8-4EF5-AF41-0DF165FB8EC2}" dt="2022-07-01T12:52:31.084" v="28" actId="1076"/>
          <ac:grpSpMkLst>
            <pc:docMk/>
            <pc:sldMk cId="1599923579" sldId="274"/>
            <ac:grpSpMk id="4" creationId="{5BE7B805-73E5-5C9F-F475-0CAE661CFBC7}"/>
          </ac:grpSpMkLst>
        </pc:grpChg>
      </pc:sldChg>
      <pc:sldChg chg="modSp">
        <pc:chgData name="Crystal Bruce" userId="14427a4ffe69d2bf" providerId="Windows Live" clId="Web-{5CB10D07-43A8-4EF5-AF41-0DF165FB8EC2}" dt="2022-07-01T13:10:46.703" v="70" actId="20577"/>
        <pc:sldMkLst>
          <pc:docMk/>
          <pc:sldMk cId="2082747282" sldId="291"/>
        </pc:sldMkLst>
        <pc:spChg chg="mod">
          <ac:chgData name="Crystal Bruce" userId="14427a4ffe69d2bf" providerId="Windows Live" clId="Web-{5CB10D07-43A8-4EF5-AF41-0DF165FB8EC2}" dt="2022-07-01T13:10:46.703" v="70" actId="20577"/>
          <ac:spMkLst>
            <pc:docMk/>
            <pc:sldMk cId="2082747282" sldId="291"/>
            <ac:spMk id="3" creationId="{26378129-94CA-2F96-A1FE-52359FF42BFD}"/>
          </ac:spMkLst>
        </pc:spChg>
      </pc:sldChg>
      <pc:sldChg chg="addSp delSp modSp">
        <pc:chgData name="Crystal Bruce" userId="14427a4ffe69d2bf" providerId="Windows Live" clId="Web-{5CB10D07-43A8-4EF5-AF41-0DF165FB8EC2}" dt="2022-07-01T16:48:03.368" v="75"/>
        <pc:sldMkLst>
          <pc:docMk/>
          <pc:sldMk cId="358373048" sldId="298"/>
        </pc:sldMkLst>
        <pc:picChg chg="add del mod">
          <ac:chgData name="Crystal Bruce" userId="14427a4ffe69d2bf" providerId="Windows Live" clId="Web-{5CB10D07-43A8-4EF5-AF41-0DF165FB8EC2}" dt="2022-07-01T16:48:03.368" v="75"/>
          <ac:picMkLst>
            <pc:docMk/>
            <pc:sldMk cId="358373048" sldId="298"/>
            <ac:picMk id="4" creationId="{949C488C-8CA4-655C-4997-5AE9028F41BB}"/>
          </ac:picMkLst>
        </pc:picChg>
      </pc:sldChg>
      <pc:sldChg chg="addSp modSp">
        <pc:chgData name="Crystal Bruce" userId="14427a4ffe69d2bf" providerId="Windows Live" clId="Web-{5CB10D07-43A8-4EF5-AF41-0DF165FB8EC2}" dt="2022-07-01T13:09:17.467" v="67" actId="1076"/>
        <pc:sldMkLst>
          <pc:docMk/>
          <pc:sldMk cId="250046680" sldId="300"/>
        </pc:sldMkLst>
        <pc:spChg chg="mod">
          <ac:chgData name="Crystal Bruce" userId="14427a4ffe69d2bf" providerId="Windows Live" clId="Web-{5CB10D07-43A8-4EF5-AF41-0DF165FB8EC2}" dt="2022-07-01T13:06:09.962" v="60" actId="14100"/>
          <ac:spMkLst>
            <pc:docMk/>
            <pc:sldMk cId="250046680" sldId="300"/>
            <ac:spMk id="2" creationId="{324F71CE-7241-E8A3-1EBB-0DC1AA861613}"/>
          </ac:spMkLst>
        </pc:spChg>
        <pc:spChg chg="mod">
          <ac:chgData name="Crystal Bruce" userId="14427a4ffe69d2bf" providerId="Windows Live" clId="Web-{5CB10D07-43A8-4EF5-AF41-0DF165FB8EC2}" dt="2022-07-01T12:58:27.795" v="47" actId="14100"/>
          <ac:spMkLst>
            <pc:docMk/>
            <pc:sldMk cId="250046680" sldId="300"/>
            <ac:spMk id="3" creationId="{26378129-94CA-2F96-A1FE-52359FF42BFD}"/>
          </ac:spMkLst>
        </pc:spChg>
        <pc:spChg chg="mod">
          <ac:chgData name="Crystal Bruce" userId="14427a4ffe69d2bf" providerId="Windows Live" clId="Web-{5CB10D07-43A8-4EF5-AF41-0DF165FB8EC2}" dt="2022-07-01T13:05:29.993" v="54" actId="14100"/>
          <ac:spMkLst>
            <pc:docMk/>
            <pc:sldMk cId="250046680" sldId="300"/>
            <ac:spMk id="5" creationId="{D9A7A3DF-8603-3839-2D36-6BA3558570F2}"/>
          </ac:spMkLst>
        </pc:spChg>
        <pc:spChg chg="mod">
          <ac:chgData name="Crystal Bruce" userId="14427a4ffe69d2bf" providerId="Windows Live" clId="Web-{5CB10D07-43A8-4EF5-AF41-0DF165FB8EC2}" dt="2022-07-01T13:08:55.622" v="63" actId="1076"/>
          <ac:spMkLst>
            <pc:docMk/>
            <pc:sldMk cId="250046680" sldId="300"/>
            <ac:spMk id="8" creationId="{FF154B8F-B844-708F-B43E-408502FED7EE}"/>
          </ac:spMkLst>
        </pc:spChg>
        <pc:picChg chg="add mod">
          <ac:chgData name="Crystal Bruce" userId="14427a4ffe69d2bf" providerId="Windows Live" clId="Web-{5CB10D07-43A8-4EF5-AF41-0DF165FB8EC2}" dt="2022-07-01T12:58:48.108" v="52" actId="1076"/>
          <ac:picMkLst>
            <pc:docMk/>
            <pc:sldMk cId="250046680" sldId="300"/>
            <ac:picMk id="4" creationId="{C6FDFD9B-6202-5FB3-D2CF-C652D824D41C}"/>
          </ac:picMkLst>
        </pc:picChg>
        <pc:picChg chg="add mod">
          <ac:chgData name="Crystal Bruce" userId="14427a4ffe69d2bf" providerId="Windows Live" clId="Web-{5CB10D07-43A8-4EF5-AF41-0DF165FB8EC2}" dt="2022-07-01T13:05:48.056" v="58" actId="1076"/>
          <ac:picMkLst>
            <pc:docMk/>
            <pc:sldMk cId="250046680" sldId="300"/>
            <ac:picMk id="7" creationId="{B7AE42FE-711C-034D-F5BD-BBAEB696DDEA}"/>
          </ac:picMkLst>
        </pc:picChg>
        <pc:picChg chg="add mod">
          <ac:chgData name="Crystal Bruce" userId="14427a4ffe69d2bf" providerId="Windows Live" clId="Web-{5CB10D07-43A8-4EF5-AF41-0DF165FB8EC2}" dt="2022-07-01T13:09:17.467" v="67" actId="1076"/>
          <ac:picMkLst>
            <pc:docMk/>
            <pc:sldMk cId="250046680" sldId="300"/>
            <ac:picMk id="9" creationId="{9A08218D-E697-7271-9EB0-F77680F36DDD}"/>
          </ac:picMkLst>
        </pc:picChg>
      </pc:sldChg>
      <pc:sldChg chg="modSp">
        <pc:chgData name="Crystal Bruce" userId="14427a4ffe69d2bf" providerId="Windows Live" clId="Web-{5CB10D07-43A8-4EF5-AF41-0DF165FB8EC2}" dt="2022-07-01T12:49:54.439" v="12" actId="20577"/>
        <pc:sldMkLst>
          <pc:docMk/>
          <pc:sldMk cId="940112515" sldId="303"/>
        </pc:sldMkLst>
        <pc:spChg chg="mod">
          <ac:chgData name="Crystal Bruce" userId="14427a4ffe69d2bf" providerId="Windows Live" clId="Web-{5CB10D07-43A8-4EF5-AF41-0DF165FB8EC2}" dt="2022-07-01T12:49:54.439" v="12" actId="20577"/>
          <ac:spMkLst>
            <pc:docMk/>
            <pc:sldMk cId="940112515" sldId="303"/>
            <ac:spMk id="3" creationId="{26378129-94CA-2F96-A1FE-52359FF42BFD}"/>
          </ac:spMkLst>
        </pc:spChg>
      </pc:sldChg>
      <pc:sldChg chg="modSp">
        <pc:chgData name="Crystal Bruce" userId="14427a4ffe69d2bf" providerId="Windows Live" clId="Web-{5CB10D07-43A8-4EF5-AF41-0DF165FB8EC2}" dt="2022-07-01T12:50:15.331" v="17" actId="20577"/>
        <pc:sldMkLst>
          <pc:docMk/>
          <pc:sldMk cId="947695788" sldId="304"/>
        </pc:sldMkLst>
        <pc:spChg chg="mod">
          <ac:chgData name="Crystal Bruce" userId="14427a4ffe69d2bf" providerId="Windows Live" clId="Web-{5CB10D07-43A8-4EF5-AF41-0DF165FB8EC2}" dt="2022-07-01T12:50:15.331" v="17" actId="20577"/>
          <ac:spMkLst>
            <pc:docMk/>
            <pc:sldMk cId="947695788" sldId="304"/>
            <ac:spMk id="3" creationId="{26378129-94CA-2F96-A1FE-52359FF42BFD}"/>
          </ac:spMkLst>
        </pc:spChg>
      </pc:sldChg>
      <pc:sldChg chg="modSp">
        <pc:chgData name="Crystal Bruce" userId="14427a4ffe69d2bf" providerId="Windows Live" clId="Web-{5CB10D07-43A8-4EF5-AF41-0DF165FB8EC2}" dt="2022-07-01T16:43:24.159" v="73" actId="20577"/>
        <pc:sldMkLst>
          <pc:docMk/>
          <pc:sldMk cId="1456861749" sldId="305"/>
        </pc:sldMkLst>
        <pc:spChg chg="mod">
          <ac:chgData name="Crystal Bruce" userId="14427a4ffe69d2bf" providerId="Windows Live" clId="Web-{5CB10D07-43A8-4EF5-AF41-0DF165FB8EC2}" dt="2022-07-01T16:43:24.159" v="73" actId="20577"/>
          <ac:spMkLst>
            <pc:docMk/>
            <pc:sldMk cId="1456861749" sldId="305"/>
            <ac:spMk id="3" creationId="{26378129-94CA-2F96-A1FE-52359FF42BFD}"/>
          </ac:spMkLst>
        </pc:spChg>
      </pc:sldChg>
      <pc:sldChg chg="modSp">
        <pc:chgData name="Crystal Bruce" userId="14427a4ffe69d2bf" providerId="Windows Live" clId="Web-{5CB10D07-43A8-4EF5-AF41-0DF165FB8EC2}" dt="2022-07-01T16:43:01.658" v="71" actId="20577"/>
        <pc:sldMkLst>
          <pc:docMk/>
          <pc:sldMk cId="1458429044" sldId="307"/>
        </pc:sldMkLst>
        <pc:spChg chg="mod">
          <ac:chgData name="Crystal Bruce" userId="14427a4ffe69d2bf" providerId="Windows Live" clId="Web-{5CB10D07-43A8-4EF5-AF41-0DF165FB8EC2}" dt="2022-07-01T16:43:01.658" v="71" actId="20577"/>
          <ac:spMkLst>
            <pc:docMk/>
            <pc:sldMk cId="1458429044" sldId="307"/>
            <ac:spMk id="2" creationId="{7E4163C3-3D49-14F0-103B-C4A6893E031E}"/>
          </ac:spMkLst>
        </pc:spChg>
      </pc:sldChg>
      <pc:sldChg chg="modSp mod modClrScheme chgLayout">
        <pc:chgData name="Crystal Bruce" userId="14427a4ffe69d2bf" providerId="Windows Live" clId="Web-{5CB10D07-43A8-4EF5-AF41-0DF165FB8EC2}" dt="2022-07-01T12:50:49.441" v="19"/>
        <pc:sldMkLst>
          <pc:docMk/>
          <pc:sldMk cId="2844180775" sldId="309"/>
        </pc:sldMkLst>
        <pc:spChg chg="mod ord">
          <ac:chgData name="Crystal Bruce" userId="14427a4ffe69d2bf" providerId="Windows Live" clId="Web-{5CB10D07-43A8-4EF5-AF41-0DF165FB8EC2}" dt="2022-07-01T12:50:49.441" v="19"/>
          <ac:spMkLst>
            <pc:docMk/>
            <pc:sldMk cId="2844180775" sldId="309"/>
            <ac:spMk id="4" creationId="{42778774-81F7-826A-F70F-86DAA5614D58}"/>
          </ac:spMkLst>
        </pc:spChg>
        <pc:spChg chg="mod ord">
          <ac:chgData name="Crystal Bruce" userId="14427a4ffe69d2bf" providerId="Windows Live" clId="Web-{5CB10D07-43A8-4EF5-AF41-0DF165FB8EC2}" dt="2022-07-01T12:50:49.441" v="19"/>
          <ac:spMkLst>
            <pc:docMk/>
            <pc:sldMk cId="2844180775" sldId="309"/>
            <ac:spMk id="5" creationId="{A9F05720-6AD1-3352-3E58-D6028220C8CE}"/>
          </ac:spMkLst>
        </pc:spChg>
        <pc:spChg chg="mod ord">
          <ac:chgData name="Crystal Bruce" userId="14427a4ffe69d2bf" providerId="Windows Live" clId="Web-{5CB10D07-43A8-4EF5-AF41-0DF165FB8EC2}" dt="2022-07-01T12:50:49.441" v="19"/>
          <ac:spMkLst>
            <pc:docMk/>
            <pc:sldMk cId="2844180775" sldId="309"/>
            <ac:spMk id="8" creationId="{D89318EA-2EE6-8A6D-8736-EBF9AF441C80}"/>
          </ac:spMkLst>
        </pc:spChg>
      </pc:sldChg>
    </pc:docChg>
  </pc:docChgLst>
  <pc:docChgLst>
    <pc:chgData name="Guest User" userId="e2fbebf8aab59d5d" providerId="Windows Live" clId="Web-{A647B2D2-794C-43DF-8CC6-B1AE2930C842}"/>
    <pc:docChg chg="modSld">
      <pc:chgData name="Guest User" userId="e2fbebf8aab59d5d" providerId="Windows Live" clId="Web-{A647B2D2-794C-43DF-8CC6-B1AE2930C842}" dt="2022-07-13T23:59:31.489" v="2" actId="20577"/>
      <pc:docMkLst>
        <pc:docMk/>
      </pc:docMkLst>
      <pc:sldChg chg="modSp">
        <pc:chgData name="Guest User" userId="e2fbebf8aab59d5d" providerId="Windows Live" clId="Web-{A647B2D2-794C-43DF-8CC6-B1AE2930C842}" dt="2022-07-13T23:59:31.489" v="2" actId="20577"/>
        <pc:sldMkLst>
          <pc:docMk/>
          <pc:sldMk cId="1458429044" sldId="307"/>
        </pc:sldMkLst>
        <pc:spChg chg="mod">
          <ac:chgData name="Guest User" userId="e2fbebf8aab59d5d" providerId="Windows Live" clId="Web-{A647B2D2-794C-43DF-8CC6-B1AE2930C842}" dt="2022-07-13T23:59:31.489" v="2" actId="20577"/>
          <ac:spMkLst>
            <pc:docMk/>
            <pc:sldMk cId="1458429044" sldId="307"/>
            <ac:spMk id="2" creationId="{7E4163C3-3D49-14F0-103B-C4A6893E03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62212-B1E5-43EE-9E62-39405245B1BB}"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C13E7E-66C8-4A09-853E-BEA2A29FA568}" type="slidenum">
              <a:rPr lang="en-US" smtClean="0"/>
              <a:t>‹#›</a:t>
            </a:fld>
            <a:endParaRPr lang="en-US"/>
          </a:p>
        </p:txBody>
      </p:sp>
    </p:spTree>
    <p:extLst>
      <p:ext uri="{BB962C8B-B14F-4D97-AF65-F5344CB8AC3E}">
        <p14:creationId xmlns:p14="http://schemas.microsoft.com/office/powerpoint/2010/main" val="2590681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highlight>
                  <a:srgbClr val="FFFF00"/>
                </a:highlight>
              </a:rPr>
              <a:t>Add as much content here to address learning objectives; however lecture will be provided in “long” format and presented in a condensed format in class.</a:t>
            </a:r>
          </a:p>
          <a:p>
            <a:endParaRPr lang="en-US"/>
          </a:p>
        </p:txBody>
      </p:sp>
      <p:sp>
        <p:nvSpPr>
          <p:cNvPr id="4" name="Slide Number Placeholder 3"/>
          <p:cNvSpPr>
            <a:spLocks noGrp="1"/>
          </p:cNvSpPr>
          <p:nvPr>
            <p:ph type="sldNum" sz="quarter" idx="5"/>
          </p:nvPr>
        </p:nvSpPr>
        <p:spPr/>
        <p:txBody>
          <a:bodyPr/>
          <a:lstStyle/>
          <a:p>
            <a:fld id="{E1C13E7E-66C8-4A09-853E-BEA2A29FA568}" type="slidenum">
              <a:rPr lang="en-US" smtClean="0"/>
              <a:t>9</a:t>
            </a:fld>
            <a:endParaRPr lang="en-US"/>
          </a:p>
        </p:txBody>
      </p:sp>
    </p:spTree>
    <p:extLst>
      <p:ext uri="{BB962C8B-B14F-4D97-AF65-F5344CB8AC3E}">
        <p14:creationId xmlns:p14="http://schemas.microsoft.com/office/powerpoint/2010/main" val="1269803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participants will not be asked to read, prepare or conduct research prior to group exercises. Each exercise needs to be self-contained.</a:t>
            </a:r>
          </a:p>
          <a:p>
            <a:endParaRPr lang="en-US"/>
          </a:p>
          <a:p>
            <a:r>
              <a:rPr lang="en-US"/>
              <a:t>Consider that not everyone is going to be on a laptop with availability to toggle between many screens and that any materials need to be translated and available in both English and French</a:t>
            </a:r>
          </a:p>
        </p:txBody>
      </p:sp>
      <p:sp>
        <p:nvSpPr>
          <p:cNvPr id="4" name="Slide Number Placeholder 3"/>
          <p:cNvSpPr>
            <a:spLocks noGrp="1"/>
          </p:cNvSpPr>
          <p:nvPr>
            <p:ph type="sldNum" sz="quarter" idx="5"/>
          </p:nvPr>
        </p:nvSpPr>
        <p:spPr/>
        <p:txBody>
          <a:bodyPr/>
          <a:lstStyle/>
          <a:p>
            <a:fld id="{E1C13E7E-66C8-4A09-853E-BEA2A29FA568}" type="slidenum">
              <a:rPr lang="en-US" smtClean="0"/>
              <a:t>18</a:t>
            </a:fld>
            <a:endParaRPr lang="en-US"/>
          </a:p>
        </p:txBody>
      </p:sp>
    </p:spTree>
    <p:extLst>
      <p:ext uri="{BB962C8B-B14F-4D97-AF65-F5344CB8AC3E}">
        <p14:creationId xmlns:p14="http://schemas.microsoft.com/office/powerpoint/2010/main" val="1171672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t>predominantly</a:t>
            </a:r>
            <a:r>
              <a:rPr lang="de-DE"/>
              <a:t> </a:t>
            </a:r>
            <a:r>
              <a:rPr lang="de-DE" err="1"/>
              <a:t>stt</a:t>
            </a:r>
            <a:r>
              <a:rPr lang="de-DE"/>
              <a:t> </a:t>
            </a:r>
            <a:r>
              <a:rPr lang="de-DE" err="1"/>
              <a:t>bestbest</a:t>
            </a:r>
            <a:r>
              <a:rPr lang="de-DE"/>
              <a:t> </a:t>
            </a:r>
          </a:p>
        </p:txBody>
      </p:sp>
      <p:sp>
        <p:nvSpPr>
          <p:cNvPr id="4" name="Foliennummernplatzhalter 3"/>
          <p:cNvSpPr>
            <a:spLocks noGrp="1"/>
          </p:cNvSpPr>
          <p:nvPr>
            <p:ph type="sldNum" sz="quarter" idx="5"/>
          </p:nvPr>
        </p:nvSpPr>
        <p:spPr/>
        <p:txBody>
          <a:bodyPr/>
          <a:lstStyle/>
          <a:p>
            <a:fld id="{E1C13E7E-66C8-4A09-853E-BEA2A29FA568}" type="slidenum">
              <a:rPr lang="en-US" smtClean="0"/>
              <a:t>19</a:t>
            </a:fld>
            <a:endParaRPr lang="en-US"/>
          </a:p>
        </p:txBody>
      </p:sp>
    </p:spTree>
    <p:extLst>
      <p:ext uri="{BB962C8B-B14F-4D97-AF65-F5344CB8AC3E}">
        <p14:creationId xmlns:p14="http://schemas.microsoft.com/office/powerpoint/2010/main" val="3176111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6549803" y="4391408"/>
            <a:ext cx="2868130" cy="2466592"/>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8118613" y="1488199"/>
            <a:ext cx="2868130" cy="2466592"/>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9862326" y="-1346928"/>
            <a:ext cx="2868130" cy="2466592"/>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8118613" y="4177606"/>
            <a:ext cx="2848259" cy="2466592"/>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9727755" y="1341914"/>
            <a:ext cx="2848259" cy="2466592"/>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26924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8948733" y="6087713"/>
            <a:ext cx="717435" cy="968494"/>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9804400" y="6535579"/>
            <a:ext cx="26924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6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46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6691079" y="0"/>
            <a:ext cx="5500921" cy="6909709"/>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83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99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20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4170740" y="6087713"/>
            <a:ext cx="717435" cy="968494"/>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3" name="ZoneTexte 27">
            <a:extLst>
              <a:ext uri="{FF2B5EF4-FFF2-40B4-BE49-F238E27FC236}">
                <a16:creationId xmlns:a16="http://schemas.microsoft.com/office/drawing/2014/main" id="{EDDC1380-E614-4911-B6EC-E5E32F7B19C4}"/>
              </a:ext>
            </a:extLst>
          </p:cNvPr>
          <p:cNvSpPr txBox="1"/>
          <p:nvPr userDrawn="1"/>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026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4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1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36827" y="3936476"/>
            <a:ext cx="1512035" cy="1309354"/>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295744" y="3234476"/>
            <a:ext cx="1512035" cy="1309354"/>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295744" y="4688703"/>
            <a:ext cx="1512035" cy="1309354"/>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1" y="5369502"/>
            <a:ext cx="1512035" cy="1309354"/>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73654" y="1073445"/>
            <a:ext cx="1512035" cy="1309354"/>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332571" y="371445"/>
            <a:ext cx="1512035" cy="1309354"/>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332571" y="1825673"/>
            <a:ext cx="1512035" cy="1309354"/>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36827" y="2506471"/>
            <a:ext cx="1512035" cy="1309354"/>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144973" y="-381959"/>
            <a:ext cx="1512035" cy="1309354"/>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295744" y="6144108"/>
            <a:ext cx="1512035" cy="1309354"/>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9652000" y="6535578"/>
            <a:ext cx="28448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8310447" y="2976447"/>
            <a:ext cx="3881553" cy="3881553"/>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12042674">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15444"/>
          </a:xfrm>
          <a:prstGeom prst="rect">
            <a:avLst/>
          </a:prstGeom>
          <a:noFill/>
        </p:spPr>
        <p:txBody>
          <a:bodyPr wrap="square" rtlCol="0">
            <a:spAutoFit/>
          </a:bodyPr>
          <a:lstStyle/>
          <a:p>
            <a:pPr algn="r"/>
            <a:r>
              <a:rPr lang="fr-FR" sz="80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12042674">
            <a:off x="-772341" y="-1725855"/>
            <a:ext cx="6801264" cy="6801264"/>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8737600" y="6535579"/>
            <a:ext cx="3352800" cy="215444"/>
          </a:xfrm>
          <a:prstGeom prst="rect">
            <a:avLst/>
          </a:prstGeom>
          <a:noFill/>
        </p:spPr>
        <p:txBody>
          <a:bodyPr wrap="square" rtlCol="0">
            <a:spAutoFit/>
          </a:bodyPr>
          <a:lstStyle/>
          <a:p>
            <a:pPr algn="r"/>
            <a:r>
              <a:rPr lang="fr-FR" sz="80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9018827" y="3617598"/>
            <a:ext cx="3881553" cy="3881553"/>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9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8774233" y="6100994"/>
            <a:ext cx="717435" cy="968494"/>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9702800" y="6535579"/>
            <a:ext cx="27940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28" r:id="rId15"/>
    <p:sldLayoutId id="2147483727" r:id="rId16"/>
    <p:sldLayoutId id="2147483726" r:id="rId17"/>
    <p:sldLayoutId id="2147483725" r:id="rId18"/>
    <p:sldLayoutId id="2147483724" r:id="rId19"/>
    <p:sldLayoutId id="2147483723" r:id="rId20"/>
    <p:sldLayoutId id="2147483722" r:id="rId21"/>
    <p:sldLayoutId id="2147483721" r:id="rId22"/>
    <p:sldLayoutId id="2147483720" r:id="rId23"/>
    <p:sldLayoutId id="2147483719" r:id="rId24"/>
    <p:sldLayoutId id="2147483718" r:id="rId25"/>
    <p:sldLayoutId id="2147483717" r:id="rId26"/>
    <p:sldLayoutId id="2147483716" r:id="rId27"/>
    <p:sldLayoutId id="2147483715" r:id="rId28"/>
    <p:sldLayoutId id="2147483714" r:id="rId29"/>
    <p:sldLayoutId id="2147483713" r:id="rId30"/>
    <p:sldLayoutId id="2147483712" r:id="rId31"/>
    <p:sldLayoutId id="2147483711" r:id="rId32"/>
    <p:sldLayoutId id="2147483710" r:id="rId33"/>
    <p:sldLayoutId id="2147483709" r:id="rId34"/>
    <p:sldLayoutId id="2147483708" r:id="rId35"/>
    <p:sldLayoutId id="2147483707" r:id="rId36"/>
    <p:sldLayoutId id="2147483700" r:id="rId37"/>
    <p:sldLayoutId id="2147483701" r:id="rId38"/>
    <p:sldLayoutId id="2147483702" r:id="rId39"/>
    <p:sldLayoutId id="2147483703" r:id="rId40"/>
    <p:sldLayoutId id="2147483704" r:id="rId41"/>
    <p:sldLayoutId id="2147483705" r:id="rId42"/>
    <p:sldLayoutId id="2147483706" r:id="rId43"/>
  </p:sldLayoutIdLst>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hyperlink" Target="https://www.cochranelibrary.com/cdsr/doi/10.1002/14651858.CD013812/full" TargetMode="External"/><Relationship Id="rId2" Type="http://schemas.openxmlformats.org/officeDocument/2006/relationships/hyperlink" Target="https://apps.who.int/iris/handle/10665/341811" TargetMode="External"/><Relationship Id="rId1" Type="http://schemas.openxmlformats.org/officeDocument/2006/relationships/slideLayout" Target="../slideLayouts/slideLayout3.xml"/><Relationship Id="rId5" Type="http://schemas.openxmlformats.org/officeDocument/2006/relationships/image" Target="../media/image44.sv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457865" y="685801"/>
            <a:ext cx="8571795" cy="1326091"/>
          </a:xfrm>
        </p:spPr>
        <p:txBody>
          <a:bodyPr/>
          <a:lstStyle/>
          <a:p>
            <a:r>
              <a:rPr lang="en-US" sz="7202"/>
              <a:t>Comprehensive training </a:t>
            </a:r>
            <a:br>
              <a:rPr lang="en-US" sz="7202"/>
            </a:br>
            <a:endParaRPr lang="fr-FR"/>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457864" y="2946400"/>
            <a:ext cx="7771736" cy="965200"/>
          </a:xfrm>
        </p:spPr>
        <p:txBody>
          <a:bodyPr/>
          <a:lstStyle/>
          <a:p>
            <a:pPr marL="0" indent="0">
              <a:buNone/>
            </a:pPr>
            <a:r>
              <a:rPr lang="en-US" sz="3200" spc="456"/>
              <a:t>28 June – 21 July 2022</a:t>
            </a:r>
          </a:p>
          <a:p>
            <a:endParaRPr lang="fr-FR"/>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lstStyle/>
          <a:p>
            <a:pPr marL="0" indent="0">
              <a:buNone/>
            </a:pPr>
            <a:r>
              <a:rPr lang="en-US" sz="2232"/>
              <a:t>HOSTED BY GAVI, WHO, UNICEF &amp; US CDC</a:t>
            </a:r>
          </a:p>
          <a:p>
            <a:endParaRPr lang="fr-FR"/>
          </a:p>
        </p:txBody>
      </p:sp>
    </p:spTree>
    <p:extLst>
      <p:ext uri="{BB962C8B-B14F-4D97-AF65-F5344CB8AC3E}">
        <p14:creationId xmlns:p14="http://schemas.microsoft.com/office/powerpoint/2010/main" val="3043639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45179" y="359520"/>
            <a:ext cx="9601345" cy="1310157"/>
          </a:xfrm>
        </p:spPr>
        <p:txBody>
          <a:bodyPr lIns="91440" tIns="45720" rIns="91440" bIns="45720" anchor="t"/>
          <a:lstStyle/>
          <a:p>
            <a:r>
              <a:rPr lang="en-US" sz="4700">
                <a:latin typeface="Poppins"/>
                <a:cs typeface="Poppins"/>
              </a:rPr>
              <a:t>PHSM – Measures and Mechanisms</a:t>
            </a:r>
            <a:endParaRPr lang="en-US"/>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306295" y="2147421"/>
            <a:ext cx="3680011" cy="537694"/>
          </a:xfrm>
        </p:spPr>
        <p:txBody>
          <a:bodyPr lIns="91440" tIns="45720" rIns="91440" bIns="45720" anchor="t"/>
          <a:lstStyle/>
          <a:p>
            <a:pPr marL="0" indent="0">
              <a:spcBef>
                <a:spcPts val="1000"/>
              </a:spcBef>
              <a:buNone/>
            </a:pPr>
            <a:r>
              <a:rPr lang="en-US" sz="2400">
                <a:latin typeface="Poppins Light"/>
                <a:cs typeface="Poppins Light"/>
              </a:rPr>
              <a:t>Reducing contacts</a:t>
            </a:r>
            <a:endParaRPr lang="en-US" sz="2400"/>
          </a:p>
        </p:txBody>
      </p:sp>
      <p:pic>
        <p:nvPicPr>
          <p:cNvPr id="6" name="Picture 10">
            <a:extLst>
              <a:ext uri="{FF2B5EF4-FFF2-40B4-BE49-F238E27FC236}">
                <a16:creationId xmlns:a16="http://schemas.microsoft.com/office/drawing/2014/main" id="{96227579-ACCA-4425-AF4F-F0F9864BEF0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0364" y="393152"/>
            <a:ext cx="699048" cy="699048"/>
          </a:xfrm>
          <a:prstGeom prst="rect">
            <a:avLst/>
          </a:prstGeom>
        </p:spPr>
      </p:pic>
      <p:sp>
        <p:nvSpPr>
          <p:cNvPr id="5" name="Espace réservé du contenu 2">
            <a:extLst>
              <a:ext uri="{FF2B5EF4-FFF2-40B4-BE49-F238E27FC236}">
                <a16:creationId xmlns:a16="http://schemas.microsoft.com/office/drawing/2014/main" id="{D9A7A3DF-8603-3839-2D36-6BA3558570F2}"/>
              </a:ext>
            </a:extLst>
          </p:cNvPr>
          <p:cNvSpPr txBox="1">
            <a:spLocks/>
          </p:cNvSpPr>
          <p:nvPr/>
        </p:nvSpPr>
        <p:spPr>
          <a:xfrm>
            <a:off x="4257488" y="2148542"/>
            <a:ext cx="3680011" cy="537694"/>
          </a:xfrm>
          <a:prstGeom prst="rect">
            <a:avLst/>
          </a:prstGeom>
        </p:spPr>
        <p:txBody>
          <a:bodyPr lIns="91440" tIns="45720" rIns="91440" bIns="45720" anchor="t"/>
          <a:lstStyle>
            <a:lvl1pPr marL="152408" indent="-152408" algn="l" defTabSz="609630" rtl="0" eaLnBrk="1" latinLnBrk="0" hangingPunct="1">
              <a:lnSpc>
                <a:spcPct val="90000"/>
              </a:lnSpc>
              <a:spcBef>
                <a:spcPts val="667"/>
              </a:spcBef>
              <a:buFont typeface="Arial" panose="020B0604020202020204" pitchFamily="34" charset="0"/>
              <a:buChar char="•"/>
              <a:defRPr sz="2133" b="0" i="0" kern="1200">
                <a:solidFill>
                  <a:srgbClr val="292929"/>
                </a:solidFill>
                <a:latin typeface="Poppins Light" pitchFamily="2" charset="77"/>
                <a:ea typeface="+mn-ea"/>
                <a:cs typeface="Poppins Light" pitchFamily="2" charset="77"/>
              </a:defRPr>
            </a:lvl1pPr>
            <a:lvl2pPr marL="457223" indent="-152408" algn="l" defTabSz="609630" rtl="0" eaLnBrk="1" latinLnBrk="0" hangingPunct="1">
              <a:lnSpc>
                <a:spcPct val="90000"/>
              </a:lnSpc>
              <a:spcBef>
                <a:spcPts val="333"/>
              </a:spcBef>
              <a:buFont typeface="Courier New" panose="02070309020205020404" pitchFamily="49" charset="0"/>
              <a:buChar char="o"/>
              <a:defRPr sz="2133" b="0" i="0" kern="1200">
                <a:solidFill>
                  <a:srgbClr val="292929"/>
                </a:solidFill>
                <a:latin typeface="Poppins Light" pitchFamily="2" charset="77"/>
                <a:ea typeface="+mn-ea"/>
                <a:cs typeface="Poppins Light" pitchFamily="2" charset="77"/>
              </a:defRPr>
            </a:lvl2pPr>
            <a:lvl3pPr marL="762038" indent="-152408" algn="l" defTabSz="609630" rtl="0" eaLnBrk="1" latinLnBrk="0" hangingPunct="1">
              <a:lnSpc>
                <a:spcPct val="90000"/>
              </a:lnSpc>
              <a:spcBef>
                <a:spcPts val="333"/>
              </a:spcBef>
              <a:buFont typeface="Courier New" panose="02070309020205020404" pitchFamily="49" charset="0"/>
              <a:buChar char="o"/>
              <a:defRPr sz="2133" b="0" i="0" kern="1200">
                <a:solidFill>
                  <a:srgbClr val="292929"/>
                </a:solidFill>
                <a:latin typeface="Poppins Light" pitchFamily="2" charset="77"/>
                <a:ea typeface="+mn-ea"/>
                <a:cs typeface="Poppins Light" pitchFamily="2" charset="77"/>
              </a:defRPr>
            </a:lvl3pPr>
            <a:lvl4pPr marL="1066853" indent="-152408" algn="l" defTabSz="609630" rtl="0" eaLnBrk="1" latinLnBrk="0" hangingPunct="1">
              <a:lnSpc>
                <a:spcPct val="90000"/>
              </a:lnSpc>
              <a:spcBef>
                <a:spcPts val="333"/>
              </a:spcBef>
              <a:buFont typeface="Courier New" panose="02070309020205020404" pitchFamily="49" charset="0"/>
              <a:buChar char="o"/>
              <a:defRPr sz="2133" b="0" i="0" kern="1200">
                <a:solidFill>
                  <a:srgbClr val="292929"/>
                </a:solidFill>
                <a:latin typeface="Poppins Light" pitchFamily="2" charset="77"/>
                <a:ea typeface="+mn-ea"/>
                <a:cs typeface="Poppins Light" pitchFamily="2" charset="77"/>
              </a:defRPr>
            </a:lvl4pPr>
            <a:lvl5pPr marL="1371669" indent="-152408" algn="l" defTabSz="609630" rtl="0" eaLnBrk="1" latinLnBrk="0" hangingPunct="1">
              <a:lnSpc>
                <a:spcPct val="90000"/>
              </a:lnSpc>
              <a:spcBef>
                <a:spcPts val="333"/>
              </a:spcBef>
              <a:buFont typeface="Courier New" panose="02070309020205020404" pitchFamily="49" charset="0"/>
              <a:buChar char="o"/>
              <a:defRPr sz="2133" b="0" i="0" kern="1200">
                <a:solidFill>
                  <a:srgbClr val="292929"/>
                </a:solidFill>
                <a:latin typeface="Poppins Light" pitchFamily="2" charset="77"/>
                <a:ea typeface="+mn-ea"/>
                <a:cs typeface="Poppins Light" pitchFamily="2" charset="77"/>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spcBef>
                <a:spcPts val="1000"/>
              </a:spcBef>
              <a:buNone/>
            </a:pPr>
            <a:r>
              <a:rPr lang="en-US" sz="2400">
                <a:latin typeface="Poppins Light"/>
                <a:cs typeface="Poppins Light"/>
              </a:rPr>
              <a:t>Making contacts safer</a:t>
            </a:r>
            <a:endParaRPr lang="en-US" sz="2400"/>
          </a:p>
          <a:p>
            <a:pPr marL="0" indent="0">
              <a:spcBef>
                <a:spcPts val="1000"/>
              </a:spcBef>
              <a:buNone/>
            </a:pPr>
            <a:endParaRPr lang="en-US" sz="2400"/>
          </a:p>
          <a:p>
            <a:pPr marL="0" indent="0">
              <a:spcBef>
                <a:spcPts val="1000"/>
              </a:spcBef>
              <a:buNone/>
            </a:pPr>
            <a:endParaRPr lang="en-US" sz="2100"/>
          </a:p>
        </p:txBody>
      </p:sp>
      <p:sp>
        <p:nvSpPr>
          <p:cNvPr id="8" name="Espace réservé du contenu 2">
            <a:extLst>
              <a:ext uri="{FF2B5EF4-FFF2-40B4-BE49-F238E27FC236}">
                <a16:creationId xmlns:a16="http://schemas.microsoft.com/office/drawing/2014/main" id="{FF154B8F-B844-708F-B43E-408502FED7EE}"/>
              </a:ext>
            </a:extLst>
          </p:cNvPr>
          <p:cNvSpPr txBox="1">
            <a:spLocks/>
          </p:cNvSpPr>
          <p:nvPr/>
        </p:nvSpPr>
        <p:spPr>
          <a:xfrm>
            <a:off x="8209018" y="2019893"/>
            <a:ext cx="3836893" cy="785097"/>
          </a:xfrm>
          <a:prstGeom prst="rect">
            <a:avLst/>
          </a:prstGeom>
        </p:spPr>
        <p:txBody>
          <a:bodyPr lIns="91440" tIns="45720" rIns="91440" bIns="45720" anchor="t"/>
          <a:lstStyle>
            <a:lvl1pPr marL="152408" indent="-152408" algn="l" defTabSz="609630" rtl="0" eaLnBrk="1" latinLnBrk="0" hangingPunct="1">
              <a:lnSpc>
                <a:spcPct val="90000"/>
              </a:lnSpc>
              <a:spcBef>
                <a:spcPts val="667"/>
              </a:spcBef>
              <a:buFont typeface="Arial" panose="020B0604020202020204" pitchFamily="34" charset="0"/>
              <a:buChar char="•"/>
              <a:defRPr sz="2133" b="0" i="0" kern="1200">
                <a:solidFill>
                  <a:srgbClr val="292929"/>
                </a:solidFill>
                <a:latin typeface="Poppins Light" pitchFamily="2" charset="77"/>
                <a:ea typeface="+mn-ea"/>
                <a:cs typeface="Poppins Light" pitchFamily="2" charset="77"/>
              </a:defRPr>
            </a:lvl1pPr>
            <a:lvl2pPr marL="457223" indent="-152408" algn="l" defTabSz="609630" rtl="0" eaLnBrk="1" latinLnBrk="0" hangingPunct="1">
              <a:lnSpc>
                <a:spcPct val="90000"/>
              </a:lnSpc>
              <a:spcBef>
                <a:spcPts val="333"/>
              </a:spcBef>
              <a:buFont typeface="Courier New" panose="02070309020205020404" pitchFamily="49" charset="0"/>
              <a:buChar char="o"/>
              <a:defRPr sz="2133" b="0" i="0" kern="1200">
                <a:solidFill>
                  <a:srgbClr val="292929"/>
                </a:solidFill>
                <a:latin typeface="Poppins Light" pitchFamily="2" charset="77"/>
                <a:ea typeface="+mn-ea"/>
                <a:cs typeface="Poppins Light" pitchFamily="2" charset="77"/>
              </a:defRPr>
            </a:lvl2pPr>
            <a:lvl3pPr marL="762038" indent="-152408" algn="l" defTabSz="609630" rtl="0" eaLnBrk="1" latinLnBrk="0" hangingPunct="1">
              <a:lnSpc>
                <a:spcPct val="90000"/>
              </a:lnSpc>
              <a:spcBef>
                <a:spcPts val="333"/>
              </a:spcBef>
              <a:buFont typeface="Courier New" panose="02070309020205020404" pitchFamily="49" charset="0"/>
              <a:buChar char="o"/>
              <a:defRPr sz="2133" b="0" i="0" kern="1200">
                <a:solidFill>
                  <a:srgbClr val="292929"/>
                </a:solidFill>
                <a:latin typeface="Poppins Light" pitchFamily="2" charset="77"/>
                <a:ea typeface="+mn-ea"/>
                <a:cs typeface="Poppins Light" pitchFamily="2" charset="77"/>
              </a:defRPr>
            </a:lvl3pPr>
            <a:lvl4pPr marL="1066853" indent="-152408" algn="l" defTabSz="609630" rtl="0" eaLnBrk="1" latinLnBrk="0" hangingPunct="1">
              <a:lnSpc>
                <a:spcPct val="90000"/>
              </a:lnSpc>
              <a:spcBef>
                <a:spcPts val="333"/>
              </a:spcBef>
              <a:buFont typeface="Courier New" panose="02070309020205020404" pitchFamily="49" charset="0"/>
              <a:buChar char="o"/>
              <a:defRPr sz="2133" b="0" i="0" kern="1200">
                <a:solidFill>
                  <a:srgbClr val="292929"/>
                </a:solidFill>
                <a:latin typeface="Poppins Light" pitchFamily="2" charset="77"/>
                <a:ea typeface="+mn-ea"/>
                <a:cs typeface="Poppins Light" pitchFamily="2" charset="77"/>
              </a:defRPr>
            </a:lvl4pPr>
            <a:lvl5pPr marL="1371669" indent="-152408" algn="l" defTabSz="609630" rtl="0" eaLnBrk="1" latinLnBrk="0" hangingPunct="1">
              <a:lnSpc>
                <a:spcPct val="90000"/>
              </a:lnSpc>
              <a:spcBef>
                <a:spcPts val="333"/>
              </a:spcBef>
              <a:buFont typeface="Courier New" panose="02070309020205020404" pitchFamily="49" charset="0"/>
              <a:buChar char="o"/>
              <a:defRPr sz="2133" b="0" i="0" kern="1200">
                <a:solidFill>
                  <a:srgbClr val="292929"/>
                </a:solidFill>
                <a:latin typeface="Poppins Light" pitchFamily="2" charset="77"/>
                <a:ea typeface="+mn-ea"/>
                <a:cs typeface="Poppins Light" pitchFamily="2" charset="77"/>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spcBef>
                <a:spcPts val="1000"/>
              </a:spcBef>
              <a:buNone/>
            </a:pPr>
            <a:r>
              <a:rPr lang="en-US" sz="2400">
                <a:latin typeface="Poppins Light"/>
                <a:cs typeface="Poppins Light"/>
              </a:rPr>
              <a:t>Reducing contacts and making contacts safer</a:t>
            </a:r>
            <a:endParaRPr lang="en-US" sz="2400"/>
          </a:p>
          <a:p>
            <a:pPr marL="0" indent="0">
              <a:spcBef>
                <a:spcPts val="1000"/>
              </a:spcBef>
              <a:buNone/>
            </a:pPr>
            <a:endParaRPr lang="en-US"/>
          </a:p>
        </p:txBody>
      </p:sp>
      <p:pic>
        <p:nvPicPr>
          <p:cNvPr id="4" name="Picture 6" descr="A picture containing text&#10;&#10;Description automatically generated">
            <a:extLst>
              <a:ext uri="{FF2B5EF4-FFF2-40B4-BE49-F238E27FC236}">
                <a16:creationId xmlns:a16="http://schemas.microsoft.com/office/drawing/2014/main" id="{C6FDFD9B-6202-5FB3-D2CF-C652D824D41C}"/>
              </a:ext>
            </a:extLst>
          </p:cNvPr>
          <p:cNvPicPr>
            <a:picLocks noChangeAspect="1"/>
          </p:cNvPicPr>
          <p:nvPr/>
        </p:nvPicPr>
        <p:blipFill>
          <a:blip r:embed="rId4"/>
          <a:stretch>
            <a:fillRect/>
          </a:stretch>
        </p:blipFill>
        <p:spPr>
          <a:xfrm>
            <a:off x="310738" y="2884860"/>
            <a:ext cx="3515095" cy="1998720"/>
          </a:xfrm>
          <a:prstGeom prst="rect">
            <a:avLst/>
          </a:prstGeom>
        </p:spPr>
      </p:pic>
      <p:pic>
        <p:nvPicPr>
          <p:cNvPr id="7" name="Picture 8" descr="A picture containing indoor&#10;&#10;Description automatically generated">
            <a:extLst>
              <a:ext uri="{FF2B5EF4-FFF2-40B4-BE49-F238E27FC236}">
                <a16:creationId xmlns:a16="http://schemas.microsoft.com/office/drawing/2014/main" id="{B7AE42FE-711C-034D-F5BD-BBAEB696DDEA}"/>
              </a:ext>
            </a:extLst>
          </p:cNvPr>
          <p:cNvPicPr>
            <a:picLocks noChangeAspect="1"/>
          </p:cNvPicPr>
          <p:nvPr/>
        </p:nvPicPr>
        <p:blipFill>
          <a:blip r:embed="rId5"/>
          <a:stretch>
            <a:fillRect/>
          </a:stretch>
        </p:blipFill>
        <p:spPr>
          <a:xfrm>
            <a:off x="4783776" y="2829511"/>
            <a:ext cx="2614551" cy="1990666"/>
          </a:xfrm>
          <a:prstGeom prst="rect">
            <a:avLst/>
          </a:prstGeom>
        </p:spPr>
      </p:pic>
      <p:pic>
        <p:nvPicPr>
          <p:cNvPr id="9" name="Picture 9" descr="A picture containing person&#10;&#10;Description automatically generated">
            <a:extLst>
              <a:ext uri="{FF2B5EF4-FFF2-40B4-BE49-F238E27FC236}">
                <a16:creationId xmlns:a16="http://schemas.microsoft.com/office/drawing/2014/main" id="{9A08218D-E697-7271-9EB0-F77680F36DDD}"/>
              </a:ext>
            </a:extLst>
          </p:cNvPr>
          <p:cNvPicPr>
            <a:picLocks noChangeAspect="1"/>
          </p:cNvPicPr>
          <p:nvPr/>
        </p:nvPicPr>
        <p:blipFill>
          <a:blip r:embed="rId6"/>
          <a:stretch>
            <a:fillRect/>
          </a:stretch>
        </p:blipFill>
        <p:spPr>
          <a:xfrm>
            <a:off x="8494815" y="2833024"/>
            <a:ext cx="3238005" cy="1983640"/>
          </a:xfrm>
          <a:prstGeom prst="rect">
            <a:avLst/>
          </a:prstGeom>
        </p:spPr>
      </p:pic>
    </p:spTree>
    <p:extLst>
      <p:ext uri="{BB962C8B-B14F-4D97-AF65-F5344CB8AC3E}">
        <p14:creationId xmlns:p14="http://schemas.microsoft.com/office/powerpoint/2010/main" val="250046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p:txBody>
          <a:bodyPr lIns="91440" tIns="45720" rIns="91440" bIns="45720" anchor="t"/>
          <a:lstStyle/>
          <a:p>
            <a:r>
              <a:rPr lang="en-US" sz="4700">
                <a:latin typeface="Poppins"/>
                <a:cs typeface="Poppins"/>
              </a:rPr>
              <a:t>PHSM – Further Key Aspects</a:t>
            </a:r>
            <a:endParaRPr lang="en-US"/>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7999" y="1397002"/>
            <a:ext cx="11305059" cy="4780490"/>
          </a:xfrm>
        </p:spPr>
        <p:txBody>
          <a:bodyPr lIns="91440" tIns="45720" rIns="91440" bIns="45720" anchor="t"/>
          <a:lstStyle/>
          <a:p>
            <a:pPr marL="152400" indent="-152400">
              <a:lnSpc>
                <a:spcPct val="114000"/>
              </a:lnSpc>
              <a:spcBef>
                <a:spcPts val="0"/>
              </a:spcBef>
              <a:spcAft>
                <a:spcPts val="600"/>
              </a:spcAft>
              <a:buFont typeface="Arial"/>
              <a:buChar char="•"/>
            </a:pPr>
            <a:r>
              <a:rPr lang="en-US" sz="2800" b="1" i="1">
                <a:latin typeface="Poppins Light"/>
                <a:cs typeface="Poppins Light"/>
              </a:rPr>
              <a:t>How?</a:t>
            </a:r>
            <a:r>
              <a:rPr lang="en-US" sz="2800">
                <a:latin typeface="Poppins Light"/>
                <a:cs typeface="Poppins Light"/>
              </a:rPr>
              <a:t> </a:t>
            </a:r>
            <a:r>
              <a:rPr lang="en-US" sz="2400">
                <a:latin typeface="Poppins Light"/>
                <a:cs typeface="Poppins Light"/>
              </a:rPr>
              <a:t>(Mode of Enactment)</a:t>
            </a:r>
            <a:endParaRPr lang="en-US" sz="2400"/>
          </a:p>
          <a:p>
            <a:pPr marL="457200" lvl="1" indent="-152400">
              <a:lnSpc>
                <a:spcPct val="114000"/>
              </a:lnSpc>
              <a:spcBef>
                <a:spcPts val="0"/>
              </a:spcBef>
              <a:spcAft>
                <a:spcPts val="600"/>
              </a:spcAft>
              <a:buFont typeface="Courier New"/>
              <a:buChar char="o"/>
            </a:pPr>
            <a:r>
              <a:rPr lang="en-US" sz="2400">
                <a:latin typeface="Poppins Light"/>
                <a:cs typeface="Poppins Light"/>
              </a:rPr>
              <a:t>Facilitating uptake</a:t>
            </a:r>
          </a:p>
          <a:p>
            <a:pPr marL="457200" lvl="1" indent="-152400">
              <a:lnSpc>
                <a:spcPct val="114000"/>
              </a:lnSpc>
              <a:spcBef>
                <a:spcPts val="0"/>
              </a:spcBef>
              <a:spcAft>
                <a:spcPts val="600"/>
              </a:spcAft>
              <a:buFont typeface="Courier New"/>
              <a:buChar char="o"/>
            </a:pPr>
            <a:r>
              <a:rPr lang="en-US" sz="2400">
                <a:latin typeface="Poppins Light"/>
                <a:cs typeface="Poppins Light"/>
              </a:rPr>
              <a:t>Enforcing uptake</a:t>
            </a:r>
          </a:p>
          <a:p>
            <a:pPr marL="152400" indent="-152400">
              <a:lnSpc>
                <a:spcPct val="114000"/>
              </a:lnSpc>
              <a:spcBef>
                <a:spcPts val="0"/>
              </a:spcBef>
              <a:spcAft>
                <a:spcPts val="600"/>
              </a:spcAft>
              <a:buFont typeface="Arial"/>
              <a:buChar char="•"/>
            </a:pPr>
            <a:r>
              <a:rPr lang="en-US" sz="2800" b="1" i="1">
                <a:latin typeface="Poppins Light"/>
                <a:cs typeface="Poppins Light"/>
              </a:rPr>
              <a:t>To Whom?</a:t>
            </a:r>
            <a:r>
              <a:rPr lang="en-US" sz="2800">
                <a:latin typeface="Poppins Light"/>
                <a:cs typeface="Poppins Light"/>
              </a:rPr>
              <a:t> </a:t>
            </a:r>
            <a:r>
              <a:rPr lang="en-US" sz="2400">
                <a:latin typeface="Poppins Light"/>
                <a:cs typeface="Poppins Light"/>
              </a:rPr>
              <a:t>(Population)</a:t>
            </a:r>
            <a:r>
              <a:rPr lang="en-US" sz="2800">
                <a:latin typeface="Poppins Light"/>
                <a:cs typeface="Poppins Light"/>
              </a:rPr>
              <a:t> </a:t>
            </a:r>
          </a:p>
          <a:p>
            <a:pPr marL="152400" indent="-152400">
              <a:lnSpc>
                <a:spcPct val="114000"/>
              </a:lnSpc>
              <a:spcBef>
                <a:spcPts val="0"/>
              </a:spcBef>
              <a:spcAft>
                <a:spcPts val="600"/>
              </a:spcAft>
              <a:buFont typeface="Arial"/>
              <a:buChar char="•"/>
            </a:pPr>
            <a:r>
              <a:rPr lang="en-US" sz="2800" b="1" i="1">
                <a:latin typeface="Poppins Light"/>
                <a:cs typeface="Poppins Light"/>
              </a:rPr>
              <a:t>Where?</a:t>
            </a:r>
            <a:r>
              <a:rPr lang="en-US" sz="2800" b="1">
                <a:latin typeface="Poppins Light"/>
                <a:cs typeface="Poppins Light"/>
              </a:rPr>
              <a:t> </a:t>
            </a:r>
            <a:r>
              <a:rPr lang="en-US" sz="2400">
                <a:latin typeface="Poppins Light"/>
                <a:cs typeface="Poppins Light"/>
              </a:rPr>
              <a:t>(Settings)</a:t>
            </a:r>
          </a:p>
          <a:p>
            <a:pPr marL="152400" indent="-152400">
              <a:lnSpc>
                <a:spcPct val="114000"/>
              </a:lnSpc>
              <a:spcBef>
                <a:spcPts val="0"/>
              </a:spcBef>
              <a:spcAft>
                <a:spcPts val="600"/>
              </a:spcAft>
              <a:buFont typeface="Arial"/>
              <a:buChar char="•"/>
            </a:pPr>
            <a:r>
              <a:rPr lang="en-US" sz="2800" b="1" i="1">
                <a:latin typeface="Poppins Light"/>
                <a:cs typeface="Poppins Light"/>
              </a:rPr>
              <a:t>Outcomes</a:t>
            </a:r>
          </a:p>
          <a:p>
            <a:pPr marL="457200" lvl="1" indent="-152400">
              <a:lnSpc>
                <a:spcPct val="114000"/>
              </a:lnSpc>
              <a:spcBef>
                <a:spcPts val="0"/>
              </a:spcBef>
              <a:spcAft>
                <a:spcPts val="600"/>
              </a:spcAft>
              <a:buFont typeface="Courier New"/>
              <a:buChar char="o"/>
            </a:pPr>
            <a:r>
              <a:rPr lang="en-US" sz="2400">
                <a:latin typeface="Poppins Light"/>
                <a:cs typeface="Poppins Light"/>
              </a:rPr>
              <a:t>Transmission-related</a:t>
            </a:r>
          </a:p>
          <a:p>
            <a:pPr marL="457200" lvl="1" indent="-152400">
              <a:lnSpc>
                <a:spcPct val="114000"/>
              </a:lnSpc>
              <a:spcBef>
                <a:spcPts val="0"/>
              </a:spcBef>
              <a:spcAft>
                <a:spcPts val="600"/>
              </a:spcAft>
              <a:buFont typeface="Courier New"/>
              <a:buChar char="o"/>
            </a:pPr>
            <a:r>
              <a:rPr lang="en-US" sz="2400">
                <a:latin typeface="Poppins Light"/>
                <a:cs typeface="Poppins Light"/>
              </a:rPr>
              <a:t>Unintended consequences-related</a:t>
            </a:r>
            <a:endParaRPr lang="fr-FR" sz="2400">
              <a:latin typeface="Poppins Light"/>
              <a:cs typeface="Poppins Light"/>
            </a:endParaRPr>
          </a:p>
        </p:txBody>
      </p:sp>
    </p:spTree>
    <p:extLst>
      <p:ext uri="{BB962C8B-B14F-4D97-AF65-F5344CB8AC3E}">
        <p14:creationId xmlns:p14="http://schemas.microsoft.com/office/powerpoint/2010/main" val="485046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8320" y="370206"/>
            <a:ext cx="763289" cy="777875"/>
          </a:xfrm>
          <a:prstGeom prst="rect">
            <a:avLst/>
          </a:prstGeom>
        </p:spPr>
      </p:pic>
      <p:sp>
        <p:nvSpPr>
          <p:cNvPr id="6" name="Content Placeholder 10">
            <a:extLst>
              <a:ext uri="{FF2B5EF4-FFF2-40B4-BE49-F238E27FC236}">
                <a16:creationId xmlns:a16="http://schemas.microsoft.com/office/drawing/2014/main" id="{BEAE4946-3A31-43BD-91F8-068A46C38DDA}"/>
              </a:ext>
            </a:extLst>
          </p:cNvPr>
          <p:cNvSpPr>
            <a:spLocks noGrp="1"/>
          </p:cNvSpPr>
          <p:nvPr>
            <p:ph sz="half" idx="1"/>
          </p:nvPr>
        </p:nvSpPr>
        <p:spPr>
          <a:xfrm>
            <a:off x="528320" y="1484869"/>
            <a:ext cx="11260026" cy="4248665"/>
          </a:xfrm>
        </p:spPr>
        <p:txBody>
          <a:bodyPr lIns="91440" tIns="45720" rIns="91440" bIns="45720" anchor="t"/>
          <a:lstStyle/>
          <a:p>
            <a:pPr marL="152400" indent="-152400">
              <a:lnSpc>
                <a:spcPct val="114000"/>
              </a:lnSpc>
              <a:spcBef>
                <a:spcPts val="1000"/>
              </a:spcBef>
              <a:spcAft>
                <a:spcPts val="600"/>
              </a:spcAft>
              <a:buFont typeface="Arial"/>
            </a:pPr>
            <a:r>
              <a:rPr lang="en-US" sz="2400">
                <a:latin typeface="Poppins Light"/>
                <a:cs typeface="Poppins Light"/>
              </a:rPr>
              <a:t>Why? </a:t>
            </a:r>
          </a:p>
          <a:p>
            <a:pPr marL="152400" indent="-152400">
              <a:lnSpc>
                <a:spcPct val="114000"/>
              </a:lnSpc>
              <a:spcBef>
                <a:spcPts val="1000"/>
              </a:spcBef>
              <a:spcAft>
                <a:spcPts val="600"/>
              </a:spcAft>
              <a:buFont typeface="Arial"/>
            </a:pPr>
            <a:r>
              <a:rPr lang="en-US" sz="2400">
                <a:latin typeface="Poppins Light"/>
                <a:cs typeface="Poppins Light"/>
              </a:rPr>
              <a:t>What?</a:t>
            </a:r>
          </a:p>
          <a:p>
            <a:pPr marL="152400" indent="-152400">
              <a:lnSpc>
                <a:spcPct val="114000"/>
              </a:lnSpc>
              <a:spcBef>
                <a:spcPts val="1000"/>
              </a:spcBef>
              <a:spcAft>
                <a:spcPts val="600"/>
              </a:spcAft>
              <a:buFont typeface="Arial"/>
            </a:pPr>
            <a:r>
              <a:rPr lang="en-US" sz="2400">
                <a:latin typeface="Poppins Light"/>
                <a:cs typeface="Poppins Light"/>
              </a:rPr>
              <a:t>How? </a:t>
            </a:r>
          </a:p>
          <a:p>
            <a:pPr marL="152400" indent="-152400">
              <a:lnSpc>
                <a:spcPct val="114000"/>
              </a:lnSpc>
              <a:spcBef>
                <a:spcPts val="1000"/>
              </a:spcBef>
              <a:spcAft>
                <a:spcPts val="600"/>
              </a:spcAft>
              <a:buFont typeface="Arial"/>
            </a:pPr>
            <a:r>
              <a:rPr lang="en-US" sz="2400">
                <a:latin typeface="Poppins Light"/>
                <a:cs typeface="Poppins Light"/>
              </a:rPr>
              <a:t>To Whom?</a:t>
            </a:r>
          </a:p>
          <a:p>
            <a:pPr marL="152400" indent="-152400">
              <a:lnSpc>
                <a:spcPct val="114000"/>
              </a:lnSpc>
              <a:spcBef>
                <a:spcPts val="1000"/>
              </a:spcBef>
              <a:spcAft>
                <a:spcPts val="600"/>
              </a:spcAft>
              <a:buFont typeface="Arial"/>
            </a:pPr>
            <a:r>
              <a:rPr lang="en-US" sz="2400">
                <a:latin typeface="Poppins Light"/>
                <a:cs typeface="Poppins Light"/>
              </a:rPr>
              <a:t>Where?</a:t>
            </a:r>
          </a:p>
          <a:p>
            <a:pPr marL="152400" indent="-152400">
              <a:lnSpc>
                <a:spcPct val="114000"/>
              </a:lnSpc>
              <a:spcBef>
                <a:spcPts val="1000"/>
              </a:spcBef>
              <a:spcAft>
                <a:spcPts val="600"/>
              </a:spcAft>
              <a:buFont typeface="Arial"/>
              <a:buChar char="•"/>
            </a:pPr>
            <a:r>
              <a:rPr lang="en-US" sz="2400">
                <a:latin typeface="Poppins Light"/>
                <a:cs typeface="Poppins Light"/>
              </a:rPr>
              <a:t>Outcomes?</a:t>
            </a:r>
          </a:p>
        </p:txBody>
      </p:sp>
      <p:sp>
        <p:nvSpPr>
          <p:cNvPr id="5" name="Content Placeholder 2">
            <a:extLst>
              <a:ext uri="{FF2B5EF4-FFF2-40B4-BE49-F238E27FC236}">
                <a16:creationId xmlns:a16="http://schemas.microsoft.com/office/drawing/2014/main" id="{50315FFF-5EB9-F2D6-CF5D-EE205E4F7D3D}"/>
              </a:ext>
            </a:extLst>
          </p:cNvPr>
          <p:cNvSpPr txBox="1">
            <a:spLocks/>
          </p:cNvSpPr>
          <p:nvPr/>
        </p:nvSpPr>
        <p:spPr>
          <a:xfrm>
            <a:off x="2818843" y="1479789"/>
            <a:ext cx="8484141" cy="4040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5" lvl="1" indent="0">
              <a:lnSpc>
                <a:spcPct val="114000"/>
              </a:lnSpc>
              <a:spcBef>
                <a:spcPts val="1000"/>
              </a:spcBef>
              <a:spcAft>
                <a:spcPts val="600"/>
              </a:spcAft>
              <a:buNone/>
            </a:pPr>
            <a:r>
              <a:rPr lang="en-US" i="1" dirty="0">
                <a:latin typeface="Poppins Light" panose="020B0604020202020204" charset="0"/>
                <a:cs typeface="Poppins Light" panose="020B0604020202020204" charset="0"/>
              </a:rPr>
              <a:t>e.g.: 	reducing transmission in school</a:t>
            </a:r>
          </a:p>
          <a:p>
            <a:pPr marL="0" indent="0">
              <a:lnSpc>
                <a:spcPct val="114000"/>
              </a:lnSpc>
              <a:spcAft>
                <a:spcPts val="600"/>
              </a:spcAft>
              <a:buNone/>
            </a:pPr>
            <a:r>
              <a:rPr lang="en-US" sz="2400" i="1" dirty="0">
                <a:latin typeface="Poppins Light" panose="020B0604020202020204" charset="0"/>
                <a:cs typeface="Poppins Light" panose="020B0604020202020204" charset="0"/>
              </a:rPr>
              <a:t>e.g.: 	hand hygiene (or school closure)</a:t>
            </a:r>
          </a:p>
          <a:p>
            <a:pPr marL="0" indent="0">
              <a:lnSpc>
                <a:spcPct val="114000"/>
              </a:lnSpc>
              <a:spcAft>
                <a:spcPts val="600"/>
              </a:spcAft>
              <a:buNone/>
            </a:pPr>
            <a:r>
              <a:rPr lang="en-US" sz="2400" i="1" dirty="0">
                <a:latin typeface="Poppins Light" panose="020B0604020202020204" charset="0"/>
                <a:cs typeface="Poppins Light" panose="020B0604020202020204" charset="0"/>
              </a:rPr>
              <a:t>e.g.: 	restricting choice by making it mandatory </a:t>
            </a:r>
          </a:p>
          <a:p>
            <a:pPr marL="0" indent="0">
              <a:lnSpc>
                <a:spcPct val="114000"/>
              </a:lnSpc>
              <a:spcAft>
                <a:spcPts val="600"/>
              </a:spcAft>
              <a:buNone/>
            </a:pPr>
            <a:r>
              <a:rPr lang="en-US" sz="2400" i="1" dirty="0">
                <a:latin typeface="Poppins Light" panose="020B0604020202020204" charset="0"/>
                <a:cs typeface="Poppins Light" panose="020B0604020202020204" charset="0"/>
              </a:rPr>
              <a:t>e.g.: 	students, teachers, school staff</a:t>
            </a:r>
          </a:p>
          <a:p>
            <a:pPr marL="0" indent="0">
              <a:lnSpc>
                <a:spcPct val="114000"/>
              </a:lnSpc>
              <a:spcAft>
                <a:spcPts val="600"/>
              </a:spcAft>
              <a:buNone/>
            </a:pPr>
            <a:r>
              <a:rPr lang="en-US" sz="2400" i="1" dirty="0">
                <a:latin typeface="Poppins Light" panose="020B0604020202020204" charset="0"/>
                <a:cs typeface="Poppins Light" panose="020B0604020202020204" charset="0"/>
              </a:rPr>
              <a:t>e.g.: 	in primary schools</a:t>
            </a:r>
          </a:p>
          <a:p>
            <a:pPr marL="0" indent="0">
              <a:lnSpc>
                <a:spcPct val="114000"/>
              </a:lnSpc>
              <a:spcAft>
                <a:spcPts val="600"/>
              </a:spcAft>
              <a:buNone/>
            </a:pPr>
            <a:r>
              <a:rPr lang="en-US" sz="2400" i="1" dirty="0">
                <a:latin typeface="Poppins Light" panose="020B0604020202020204" charset="0"/>
                <a:cs typeface="Poppins Light" panose="020B0604020202020204" charset="0"/>
              </a:rPr>
              <a:t>e.g.: 	fewer cases and </a:t>
            </a:r>
            <a:r>
              <a:rPr lang="en-US" sz="2400" i="1" dirty="0" err="1">
                <a:latin typeface="Poppins Light" panose="020B0604020202020204" charset="0"/>
                <a:cs typeface="Poppins Light" panose="020B0604020202020204" charset="0"/>
              </a:rPr>
              <a:t>hospitalisations</a:t>
            </a:r>
            <a:endParaRPr lang="en-US" sz="2400" i="1" dirty="0">
              <a:latin typeface="Poppins Light" panose="020B0604020202020204" charset="0"/>
              <a:cs typeface="Poppins Light" panose="020B0604020202020204" charset="0"/>
            </a:endParaRPr>
          </a:p>
        </p:txBody>
      </p:sp>
      <p:sp>
        <p:nvSpPr>
          <p:cNvPr id="8" name="Titre 1">
            <a:extLst>
              <a:ext uri="{FF2B5EF4-FFF2-40B4-BE49-F238E27FC236}">
                <a16:creationId xmlns:a16="http://schemas.microsoft.com/office/drawing/2014/main" id="{324F71CE-7241-E8A3-1EBB-0DC1AA861613}"/>
              </a:ext>
            </a:extLst>
          </p:cNvPr>
          <p:cNvSpPr>
            <a:spLocks noGrp="1"/>
          </p:cNvSpPr>
          <p:nvPr>
            <p:ph type="title"/>
          </p:nvPr>
        </p:nvSpPr>
        <p:spPr>
          <a:xfrm>
            <a:off x="1422400" y="365126"/>
            <a:ext cx="10365946" cy="777875"/>
          </a:xfrm>
        </p:spPr>
        <p:txBody>
          <a:bodyPr lIns="91440" tIns="45720" rIns="91440" bIns="45720" anchor="t"/>
          <a:lstStyle/>
          <a:p>
            <a:r>
              <a:rPr lang="fr-FR" sz="3600" err="1">
                <a:latin typeface="Poppins"/>
                <a:cs typeface="Poppins"/>
              </a:rPr>
              <a:t>From</a:t>
            </a:r>
            <a:r>
              <a:rPr lang="fr-FR" sz="3600">
                <a:latin typeface="Poppins"/>
                <a:cs typeface="Poppins"/>
              </a:rPr>
              <a:t> the </a:t>
            </a:r>
            <a:r>
              <a:rPr lang="fr-FR" sz="3600" err="1">
                <a:latin typeface="Poppins"/>
                <a:cs typeface="Poppins"/>
              </a:rPr>
              <a:t>field</a:t>
            </a:r>
            <a:r>
              <a:rPr lang="fr-FR" sz="3600">
                <a:latin typeface="Poppins"/>
                <a:cs typeface="Poppins"/>
              </a:rPr>
              <a:t>: 2.COVID-19 </a:t>
            </a:r>
            <a:r>
              <a:rPr lang="fr-FR" sz="3600" err="1">
                <a:latin typeface="Poppins"/>
                <a:cs typeface="Poppins"/>
              </a:rPr>
              <a:t>School</a:t>
            </a:r>
            <a:r>
              <a:rPr lang="fr-FR" sz="3600">
                <a:latin typeface="Poppins"/>
                <a:cs typeface="Poppins"/>
              </a:rPr>
              <a:t> </a:t>
            </a:r>
            <a:r>
              <a:rPr lang="fr-FR" sz="3600" err="1">
                <a:latin typeface="Poppins"/>
                <a:cs typeface="Poppins"/>
              </a:rPr>
              <a:t>Measures</a:t>
            </a:r>
            <a:endParaRPr lang="fr-FR" sz="3600">
              <a:latin typeface="Poppins"/>
              <a:cs typeface="Poppins"/>
            </a:endParaRPr>
          </a:p>
        </p:txBody>
      </p:sp>
    </p:spTree>
    <p:extLst>
      <p:ext uri="{BB962C8B-B14F-4D97-AF65-F5344CB8AC3E}">
        <p14:creationId xmlns:p14="http://schemas.microsoft.com/office/powerpoint/2010/main" val="3312583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8320" y="370206"/>
            <a:ext cx="763289" cy="777875"/>
          </a:xfrm>
          <a:prstGeom prst="rect">
            <a:avLst/>
          </a:prstGeom>
        </p:spPr>
      </p:pic>
      <p:pic>
        <p:nvPicPr>
          <p:cNvPr id="8" name="Grafik 7" descr="Chart, scatter chart&#10;&#10;Description automatically generated">
            <a:extLst>
              <a:ext uri="{FF2B5EF4-FFF2-40B4-BE49-F238E27FC236}">
                <a16:creationId xmlns:a16="http://schemas.microsoft.com/office/drawing/2014/main" id="{2E13D368-692B-8D59-7868-22B80FC9E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2978" y="971380"/>
            <a:ext cx="6958157" cy="5367635"/>
          </a:xfrm>
          <a:prstGeom prst="rect">
            <a:avLst/>
          </a:prstGeom>
        </p:spPr>
      </p:pic>
      <p:sp>
        <p:nvSpPr>
          <p:cNvPr id="6" name="Titre 1">
            <a:extLst>
              <a:ext uri="{FF2B5EF4-FFF2-40B4-BE49-F238E27FC236}">
                <a16:creationId xmlns:a16="http://schemas.microsoft.com/office/drawing/2014/main" id="{324F71CE-7241-E8A3-1EBB-0DC1AA861613}"/>
              </a:ext>
            </a:extLst>
          </p:cNvPr>
          <p:cNvSpPr>
            <a:spLocks noGrp="1"/>
          </p:cNvSpPr>
          <p:nvPr>
            <p:ph type="title"/>
          </p:nvPr>
        </p:nvSpPr>
        <p:spPr>
          <a:xfrm>
            <a:off x="1422400" y="365126"/>
            <a:ext cx="10365946" cy="777875"/>
          </a:xfrm>
        </p:spPr>
        <p:txBody>
          <a:bodyPr lIns="91440" tIns="45720" rIns="91440" bIns="45720" anchor="t"/>
          <a:lstStyle/>
          <a:p>
            <a:r>
              <a:rPr lang="fr-FR" sz="3600" err="1">
                <a:latin typeface="Poppins"/>
                <a:cs typeface="Poppins"/>
              </a:rPr>
              <a:t>From</a:t>
            </a:r>
            <a:r>
              <a:rPr lang="fr-FR" sz="3600">
                <a:latin typeface="Poppins"/>
                <a:cs typeface="Poppins"/>
              </a:rPr>
              <a:t> the </a:t>
            </a:r>
            <a:r>
              <a:rPr lang="fr-FR" sz="3600" err="1">
                <a:latin typeface="Poppins"/>
                <a:cs typeface="Poppins"/>
              </a:rPr>
              <a:t>field</a:t>
            </a:r>
            <a:r>
              <a:rPr lang="fr-FR" sz="3600">
                <a:latin typeface="Poppins"/>
                <a:cs typeface="Poppins"/>
              </a:rPr>
              <a:t>: 3.COVID-19 </a:t>
            </a:r>
            <a:r>
              <a:rPr lang="fr-FR" sz="3600" err="1">
                <a:latin typeface="Poppins"/>
                <a:cs typeface="Poppins"/>
              </a:rPr>
              <a:t>School</a:t>
            </a:r>
            <a:r>
              <a:rPr lang="fr-FR" sz="3600">
                <a:latin typeface="Poppins"/>
                <a:cs typeface="Poppins"/>
              </a:rPr>
              <a:t> </a:t>
            </a:r>
            <a:r>
              <a:rPr lang="fr-FR" sz="3600" err="1">
                <a:latin typeface="Poppins"/>
                <a:cs typeface="Poppins"/>
              </a:rPr>
              <a:t>Measures</a:t>
            </a:r>
            <a:endParaRPr lang="fr-FR" sz="3600">
              <a:latin typeface="Poppins"/>
              <a:cs typeface="Poppins"/>
            </a:endParaRPr>
          </a:p>
        </p:txBody>
      </p:sp>
    </p:spTree>
    <p:extLst>
      <p:ext uri="{BB962C8B-B14F-4D97-AF65-F5344CB8AC3E}">
        <p14:creationId xmlns:p14="http://schemas.microsoft.com/office/powerpoint/2010/main" val="3901181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676400" y="365126"/>
            <a:ext cx="9347200" cy="777875"/>
          </a:xfrm>
        </p:spPr>
        <p:txBody>
          <a:bodyPr/>
          <a:lstStyle/>
          <a:p>
            <a:r>
              <a:rPr lang="fr-FR"/>
              <a:t>PHSM </a:t>
            </a:r>
            <a:r>
              <a:rPr lang="fr-FR" err="1"/>
              <a:t>Guiding</a:t>
            </a:r>
            <a:r>
              <a:rPr lang="fr-FR"/>
              <a:t> </a:t>
            </a:r>
            <a:r>
              <a:rPr lang="fr-FR" err="1"/>
              <a:t>Principles</a:t>
            </a:r>
            <a:endParaRPr lang="fr-F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7999" y="1346200"/>
            <a:ext cx="11414369" cy="4831292"/>
          </a:xfrm>
        </p:spPr>
        <p:txBody>
          <a:bodyPr/>
          <a:lstStyle/>
          <a:p>
            <a:pPr marL="0" indent="0">
              <a:lnSpc>
                <a:spcPct val="114000"/>
              </a:lnSpc>
              <a:spcBef>
                <a:spcPts val="600"/>
              </a:spcBef>
              <a:spcAft>
                <a:spcPts val="600"/>
              </a:spcAft>
              <a:buNone/>
            </a:pPr>
            <a:r>
              <a:rPr lang="en-US" sz="3200">
                <a:latin typeface="Poppins Light"/>
                <a:cs typeface="Poppins Light"/>
              </a:rPr>
              <a:t>3 Guiding Principles for Practitioners</a:t>
            </a:r>
          </a:p>
          <a:p>
            <a:pPr marL="819165" lvl="1" indent="-514350">
              <a:lnSpc>
                <a:spcPct val="114000"/>
              </a:lnSpc>
              <a:spcBef>
                <a:spcPts val="600"/>
              </a:spcBef>
              <a:spcAft>
                <a:spcPts val="600"/>
              </a:spcAft>
              <a:buFont typeface="+mj-lt"/>
              <a:buAutoNum type="arabicPeriod"/>
            </a:pPr>
            <a:r>
              <a:rPr lang="en-US" sz="3200">
                <a:latin typeface="Poppins Light"/>
                <a:cs typeface="Poppins Light"/>
              </a:rPr>
              <a:t>PHSM are essential in managing epidemics and epidemic risk.</a:t>
            </a:r>
          </a:p>
          <a:p>
            <a:pPr marL="819165" lvl="1" indent="-514350">
              <a:lnSpc>
                <a:spcPct val="114000"/>
              </a:lnSpc>
              <a:spcBef>
                <a:spcPts val="600"/>
              </a:spcBef>
              <a:spcAft>
                <a:spcPts val="600"/>
              </a:spcAft>
              <a:buFont typeface="+mj-lt"/>
              <a:buAutoNum type="arabicPeriod"/>
            </a:pPr>
            <a:r>
              <a:rPr lang="en-US" sz="3200">
                <a:latin typeface="Poppins Light"/>
                <a:cs typeface="Poppins Light"/>
              </a:rPr>
              <a:t>PHSM operate through two basic mechanisms: reducing contacts and making contacts safer.</a:t>
            </a:r>
          </a:p>
          <a:p>
            <a:pPr marL="819165" lvl="1" indent="-514350">
              <a:lnSpc>
                <a:spcPct val="114000"/>
              </a:lnSpc>
              <a:spcBef>
                <a:spcPts val="600"/>
              </a:spcBef>
              <a:spcAft>
                <a:spcPts val="600"/>
              </a:spcAft>
              <a:buFont typeface="+mj-lt"/>
              <a:buAutoNum type="arabicPeriod"/>
            </a:pPr>
            <a:r>
              <a:rPr lang="en-US" sz="3200">
                <a:latin typeface="Poppins Light"/>
                <a:cs typeface="Poppins Light"/>
              </a:rPr>
              <a:t>PHSM operate as packages and have to be adapted to population, setting and epidemic situation.</a:t>
            </a:r>
          </a:p>
        </p:txBody>
      </p:sp>
      <p:pic>
        <p:nvPicPr>
          <p:cNvPr id="7" name="Picture 11">
            <a:extLst>
              <a:ext uri="{FF2B5EF4-FFF2-40B4-BE49-F238E27FC236}">
                <a16:creationId xmlns:a16="http://schemas.microsoft.com/office/drawing/2014/main" id="{BE4A754C-74D9-4E12-8C12-3D7C05C2867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000" y="289561"/>
            <a:ext cx="955040" cy="955040"/>
          </a:xfrm>
          <a:prstGeom prst="rect">
            <a:avLst/>
          </a:prstGeom>
        </p:spPr>
      </p:pic>
    </p:spTree>
    <p:extLst>
      <p:ext uri="{BB962C8B-B14F-4D97-AF65-F5344CB8AC3E}">
        <p14:creationId xmlns:p14="http://schemas.microsoft.com/office/powerpoint/2010/main" val="3803365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713696" y="365126"/>
            <a:ext cx="10249428" cy="1250507"/>
          </a:xfrm>
        </p:spPr>
        <p:txBody>
          <a:bodyPr/>
          <a:lstStyle/>
          <a:p>
            <a:r>
              <a:rPr lang="fr-FR" sz="4400"/>
              <a:t>Adaptations for </a:t>
            </a:r>
            <a:r>
              <a:rPr lang="fr-FR" sz="4400" err="1"/>
              <a:t>different</a:t>
            </a:r>
            <a:r>
              <a:rPr lang="fr-FR" sz="4400"/>
              <a:t> </a:t>
            </a:r>
            <a:r>
              <a:rPr lang="fr-FR" sz="4400" err="1"/>
              <a:t>environments</a:t>
            </a:r>
            <a:endParaRPr lang="fr-FR" sz="4400"/>
          </a:p>
        </p:txBody>
      </p:sp>
      <p:pic>
        <p:nvPicPr>
          <p:cNvPr id="7" name="Picture 6" descr="Diagram&#10;&#10;Description automatically generated">
            <a:extLst>
              <a:ext uri="{FF2B5EF4-FFF2-40B4-BE49-F238E27FC236}">
                <a16:creationId xmlns:a16="http://schemas.microsoft.com/office/drawing/2014/main" id="{EBE24AAF-B6B3-4217-ADCE-32B161915401}"/>
              </a:ext>
            </a:extLst>
          </p:cNvPr>
          <p:cNvPicPr>
            <a:picLocks noChangeAspect="1"/>
          </p:cNvPicPr>
          <p:nvPr/>
        </p:nvPicPr>
        <p:blipFill rotWithShape="1">
          <a:blip r:embed="rId2">
            <a:extLst>
              <a:ext uri="{28A0092B-C50C-407E-A947-70E740481C1C}">
                <a14:useLocalDpi xmlns:a14="http://schemas.microsoft.com/office/drawing/2010/main" val="0"/>
              </a:ext>
            </a:extLst>
          </a:blip>
          <a:srcRect l="1396" r="12549"/>
          <a:stretch/>
        </p:blipFill>
        <p:spPr>
          <a:xfrm>
            <a:off x="249518" y="1560278"/>
            <a:ext cx="2229522" cy="998029"/>
          </a:xfrm>
          <a:prstGeom prst="rect">
            <a:avLst/>
          </a:prstGeom>
        </p:spPr>
      </p:pic>
      <p:pic>
        <p:nvPicPr>
          <p:cNvPr id="8" name="Picture 7" descr="A drawing of a car&#10;&#10;Description automatically generated with low confidence">
            <a:extLst>
              <a:ext uri="{FF2B5EF4-FFF2-40B4-BE49-F238E27FC236}">
                <a16:creationId xmlns:a16="http://schemas.microsoft.com/office/drawing/2014/main" id="{1065D196-A214-424E-9F5E-A4199FFAD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1" y="3135079"/>
            <a:ext cx="2275839" cy="876699"/>
          </a:xfrm>
          <a:prstGeom prst="rect">
            <a:avLst/>
          </a:prstGeom>
        </p:spPr>
      </p:pic>
      <p:pic>
        <p:nvPicPr>
          <p:cNvPr id="9" name="Content Placeholder 4" descr="A picture containing text&#10;&#10;Description automatically generated">
            <a:extLst>
              <a:ext uri="{FF2B5EF4-FFF2-40B4-BE49-F238E27FC236}">
                <a16:creationId xmlns:a16="http://schemas.microsoft.com/office/drawing/2014/main" id="{7076596D-B342-46B7-A8CA-5AA3C8E1F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1" y="4588550"/>
            <a:ext cx="2184400" cy="1129981"/>
          </a:xfrm>
          <a:prstGeom prst="rect">
            <a:avLst/>
          </a:prstGeom>
        </p:spPr>
      </p:pic>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2149447" y="2061796"/>
            <a:ext cx="9688285" cy="4232301"/>
          </a:xfrm>
        </p:spPr>
        <p:txBody>
          <a:bodyPr lIns="91440" tIns="45720" rIns="91440" bIns="45720" anchor="t"/>
          <a:lstStyle/>
          <a:p>
            <a:pPr marL="152400" indent="-152400">
              <a:lnSpc>
                <a:spcPct val="114000"/>
              </a:lnSpc>
              <a:spcBef>
                <a:spcPts val="0"/>
              </a:spcBef>
              <a:spcAft>
                <a:spcPts val="1200"/>
              </a:spcAft>
            </a:pPr>
            <a:r>
              <a:rPr lang="en-US" sz="2000" b="1" dirty="0">
                <a:latin typeface="Poppins Light"/>
                <a:cs typeface="Poppins Light"/>
              </a:rPr>
              <a:t>Individuals: </a:t>
            </a:r>
            <a:r>
              <a:rPr lang="en-US" sz="1800" dirty="0">
                <a:latin typeface="Poppins Light"/>
                <a:cs typeface="Poppins Light"/>
              </a:rPr>
              <a:t>practice</a:t>
            </a:r>
            <a:r>
              <a:rPr lang="en-US" sz="1800" b="1" dirty="0">
                <a:latin typeface="Poppins Light"/>
                <a:cs typeface="Poppins Light"/>
              </a:rPr>
              <a:t> </a:t>
            </a:r>
            <a:r>
              <a:rPr lang="en-US" sz="1800" dirty="0">
                <a:latin typeface="Poppins Light"/>
                <a:cs typeface="Poppins Light"/>
              </a:rPr>
              <a:t>frequent hand hygiene, physical distancing, respiratory etiquette, use of masks if ill or attending to someone who is ill, and environmental cleaning and disinfection at home.</a:t>
            </a:r>
          </a:p>
          <a:p>
            <a:pPr marL="152400" indent="-152400">
              <a:lnSpc>
                <a:spcPct val="114000"/>
              </a:lnSpc>
              <a:spcBef>
                <a:spcPts val="0"/>
              </a:spcBef>
              <a:spcAft>
                <a:spcPts val="1200"/>
              </a:spcAft>
            </a:pPr>
            <a:r>
              <a:rPr lang="en-US" sz="2000" b="1" dirty="0">
                <a:latin typeface="Poppins Light"/>
                <a:cs typeface="Poppins Light"/>
              </a:rPr>
              <a:t>Communities</a:t>
            </a:r>
            <a:r>
              <a:rPr lang="en-US" sz="2000" dirty="0">
                <a:latin typeface="Poppins Light"/>
                <a:cs typeface="Poppins Light"/>
              </a:rPr>
              <a:t>: </a:t>
            </a:r>
            <a:r>
              <a:rPr lang="en-US" sz="1800" dirty="0">
                <a:latin typeface="Poppins Light"/>
                <a:cs typeface="Poppins Light"/>
              </a:rPr>
              <a:t>Reduce crowding, limit access to, or close public spaces, restaurants, sporting events, sports clubs, entertainment venues, places of worship, or venues with limited ventilation </a:t>
            </a:r>
            <a:endParaRPr lang="en-US" sz="1800" dirty="0"/>
          </a:p>
          <a:p>
            <a:pPr marL="152400" indent="-152400">
              <a:lnSpc>
                <a:spcPct val="114000"/>
              </a:lnSpc>
              <a:spcBef>
                <a:spcPts val="0"/>
              </a:spcBef>
              <a:spcAft>
                <a:spcPts val="1200"/>
              </a:spcAft>
            </a:pPr>
            <a:r>
              <a:rPr lang="en-US" sz="2000" b="1" dirty="0">
                <a:latin typeface="Poppins Light"/>
                <a:cs typeface="Poppins Light"/>
              </a:rPr>
              <a:t>Governments</a:t>
            </a:r>
            <a:r>
              <a:rPr lang="en-US" sz="2000" dirty="0">
                <a:latin typeface="Poppins Light"/>
                <a:cs typeface="Poppins Light"/>
              </a:rPr>
              <a:t>: </a:t>
            </a:r>
            <a:r>
              <a:rPr lang="en-US" sz="1800" dirty="0">
                <a:latin typeface="Poppins Light"/>
                <a:cs typeface="Poppins Light"/>
              </a:rPr>
              <a:t>Communicate risk, policy and plans, regularly and often • Develop strategies and products to counter mis-information and myths • Engage with communities in decision-making and to strengthen engagement for public health measures • Identify local networks and engage communities, businesses, religious leaders, and local influencers; • Support police and security forces to ensure clear role and avoid mishap</a:t>
            </a:r>
            <a:endParaRPr lang="fr-FR" sz="1800">
              <a:latin typeface="Poppins Light"/>
              <a:cs typeface="Poppins Light"/>
            </a:endParaRPr>
          </a:p>
        </p:txBody>
      </p:sp>
    </p:spTree>
    <p:extLst>
      <p:ext uri="{BB962C8B-B14F-4D97-AF65-F5344CB8AC3E}">
        <p14:creationId xmlns:p14="http://schemas.microsoft.com/office/powerpoint/2010/main" val="3702921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574800" y="365126"/>
            <a:ext cx="10031505" cy="783477"/>
          </a:xfrm>
        </p:spPr>
        <p:txBody>
          <a:bodyPr lIns="91440" tIns="45720" rIns="91440" bIns="45720" anchor="t"/>
          <a:lstStyle/>
          <a:p>
            <a:r>
              <a:rPr lang="en-US" sz="4700">
                <a:latin typeface="Poppins"/>
                <a:cs typeface="Poppins"/>
              </a:rPr>
              <a:t>Key References and Resources</a:t>
            </a:r>
            <a:endParaRPr lang="en-US"/>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8000" y="1447800"/>
            <a:ext cx="11336976" cy="4729692"/>
          </a:xfrm>
        </p:spPr>
        <p:txBody>
          <a:bodyPr lIns="91440" tIns="45720" rIns="91440" bIns="45720" anchor="t"/>
          <a:lstStyle/>
          <a:p>
            <a:pPr marL="152400" indent="-152400">
              <a:lnSpc>
                <a:spcPct val="114999"/>
              </a:lnSpc>
              <a:spcBef>
                <a:spcPts val="1000"/>
              </a:spcBef>
              <a:spcAft>
                <a:spcPts val="1200"/>
              </a:spcAft>
            </a:pPr>
            <a:r>
              <a:rPr lang="en-US" sz="2000">
                <a:latin typeface="Poppins Light"/>
                <a:cs typeface="Poppins Light"/>
              </a:rPr>
              <a:t>World Health Organization. (‎2021)‎. </a:t>
            </a:r>
            <a:r>
              <a:rPr lang="en-US" sz="2000" b="1">
                <a:latin typeface="Poppins Light"/>
                <a:cs typeface="Poppins Light"/>
              </a:rPr>
              <a:t>Considerations for implementing and adjusting public health and social measures in the context of COVID-19: interim guidance</a:t>
            </a:r>
            <a:r>
              <a:rPr lang="en-US" sz="2000">
                <a:latin typeface="Poppins Light"/>
                <a:cs typeface="Poppins Light"/>
              </a:rPr>
              <a:t>, 14 June 2021. World Health Organization. </a:t>
            </a:r>
            <a:r>
              <a:rPr lang="en-US" sz="2000">
                <a:latin typeface="Poppins Light"/>
                <a:cs typeface="Poppins Light"/>
                <a:hlinkClick r:id="rId2"/>
              </a:rPr>
              <a:t>https://apps.who.int/iris/handle/10665/341811</a:t>
            </a:r>
            <a:r>
              <a:rPr lang="en-US" sz="2000">
                <a:latin typeface="Poppins Light"/>
                <a:cs typeface="Poppins Light"/>
              </a:rPr>
              <a:t>.</a:t>
            </a:r>
            <a:endParaRPr lang="en-US"/>
          </a:p>
          <a:p>
            <a:pPr marL="152400" indent="-152400">
              <a:lnSpc>
                <a:spcPct val="114999"/>
              </a:lnSpc>
              <a:spcBef>
                <a:spcPts val="1000"/>
              </a:spcBef>
              <a:spcAft>
                <a:spcPts val="1200"/>
              </a:spcAft>
            </a:pPr>
            <a:r>
              <a:rPr lang="en-US" sz="2000" err="1">
                <a:latin typeface="Poppins Light"/>
                <a:cs typeface="Poppins Light"/>
              </a:rPr>
              <a:t>Krishnaratne</a:t>
            </a:r>
            <a:r>
              <a:rPr lang="en-US" sz="2000">
                <a:latin typeface="Poppins Light"/>
                <a:cs typeface="Poppins Light"/>
              </a:rPr>
              <a:t> S, Pfadenhauer LM, </a:t>
            </a:r>
            <a:r>
              <a:rPr lang="en-US" sz="2000" err="1">
                <a:latin typeface="Poppins Light"/>
                <a:cs typeface="Poppins Light"/>
              </a:rPr>
              <a:t>Rehfuess</a:t>
            </a:r>
            <a:r>
              <a:rPr lang="en-US" sz="2000">
                <a:latin typeface="Poppins Light"/>
                <a:cs typeface="Poppins Light"/>
              </a:rPr>
              <a:t> E et al. </a:t>
            </a:r>
            <a:r>
              <a:rPr lang="en-US" sz="2000" b="1">
                <a:latin typeface="Poppins Light"/>
                <a:cs typeface="Poppins Light"/>
              </a:rPr>
              <a:t>Measures implemented in the school setting to contain the COVID-19 pandemic: a scoping review.</a:t>
            </a:r>
            <a:r>
              <a:rPr lang="en-US" sz="2000">
                <a:latin typeface="Poppins Light"/>
                <a:cs typeface="Poppins Light"/>
              </a:rPr>
              <a:t> Cochrane Database Syst Rev. 2020 Dec 17;12:CD013812. </a:t>
            </a:r>
            <a:r>
              <a:rPr lang="en-US" sz="2000">
                <a:latin typeface="Poppins Light"/>
                <a:cs typeface="Poppins Light"/>
                <a:hlinkClick r:id="rId3"/>
              </a:rPr>
              <a:t>https://www.cochranelibrary.com/cdsr/doi/10.1002/14651858.CD013812/full</a:t>
            </a:r>
            <a:endParaRPr lang="en-US" sz="2000">
              <a:latin typeface="Poppins Light"/>
              <a:cs typeface="Poppins Light"/>
            </a:endParaRPr>
          </a:p>
          <a:p>
            <a:pPr marL="152400" indent="-152400">
              <a:lnSpc>
                <a:spcPct val="114999"/>
              </a:lnSpc>
              <a:spcBef>
                <a:spcPts val="1000"/>
              </a:spcBef>
              <a:spcAft>
                <a:spcPts val="1200"/>
              </a:spcAft>
            </a:pPr>
            <a:r>
              <a:rPr lang="en-US" sz="2000">
                <a:latin typeface="Poppins Light"/>
                <a:cs typeface="Poppins Light"/>
              </a:rPr>
              <a:t>Kratzer S, Verboom B, Biallas R, Featherstone R, Klinger C, Movsisyan A, et al. </a:t>
            </a:r>
            <a:r>
              <a:rPr lang="en-US" sz="2000" b="1">
                <a:latin typeface="Poppins Light"/>
                <a:cs typeface="Poppins Light"/>
              </a:rPr>
              <a:t>Unintended consequences of measures implemented in the school setting to contain the COVID-19 pandemic: a scoping review</a:t>
            </a:r>
            <a:r>
              <a:rPr lang="en-US" sz="2000">
                <a:latin typeface="Poppins Light"/>
                <a:cs typeface="Poppins Light"/>
              </a:rPr>
              <a:t>. Cochrane Database of Systematic Reviews, in press.</a:t>
            </a:r>
          </a:p>
        </p:txBody>
      </p:sp>
      <p:pic>
        <p:nvPicPr>
          <p:cNvPr id="5" name="Picture 2">
            <a:extLst>
              <a:ext uri="{FF2B5EF4-FFF2-40B4-BE49-F238E27FC236}">
                <a16:creationId xmlns:a16="http://schemas.microsoft.com/office/drawing/2014/main" id="{47FC9A2E-8DC5-4816-BF5E-1FDCDC5140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0" y="365126"/>
            <a:ext cx="782955" cy="782955"/>
          </a:xfrm>
          <a:prstGeom prst="rect">
            <a:avLst/>
          </a:prstGeom>
        </p:spPr>
      </p:pic>
    </p:spTree>
    <p:extLst>
      <p:ext uri="{BB962C8B-B14F-4D97-AF65-F5344CB8AC3E}">
        <p14:creationId xmlns:p14="http://schemas.microsoft.com/office/powerpoint/2010/main" val="2082747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1B9C-C5F9-4336-80D8-05E26021966C}"/>
              </a:ext>
            </a:extLst>
          </p:cNvPr>
          <p:cNvSpPr txBox="1">
            <a:spLocks/>
          </p:cNvSpPr>
          <p:nvPr/>
        </p:nvSpPr>
        <p:spPr>
          <a:xfrm>
            <a:off x="838200" y="2311401"/>
            <a:ext cx="5816600" cy="1326091"/>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8000" b="1">
                <a:solidFill>
                  <a:schemeClr val="bg1"/>
                </a:solidFill>
                <a:latin typeface="Poppins ExtraBold" pitchFamily="2" charset="77"/>
                <a:cs typeface="Poppins ExtraBold" pitchFamily="2" charset="77"/>
              </a:rPr>
              <a:t>Group work</a:t>
            </a:r>
          </a:p>
        </p:txBody>
      </p:sp>
      <p:pic>
        <p:nvPicPr>
          <p:cNvPr id="3" name="Picture 6">
            <a:extLst>
              <a:ext uri="{FF2B5EF4-FFF2-40B4-BE49-F238E27FC236}">
                <a16:creationId xmlns:a16="http://schemas.microsoft.com/office/drawing/2014/main" id="{17B816F8-18F5-4889-A52A-1D2F3DDFE7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1069503"/>
            <a:ext cx="4724400" cy="4724400"/>
          </a:xfrm>
          <a:prstGeom prst="rect">
            <a:avLst/>
          </a:prstGeom>
        </p:spPr>
      </p:pic>
    </p:spTree>
    <p:extLst>
      <p:ext uri="{BB962C8B-B14F-4D97-AF65-F5344CB8AC3E}">
        <p14:creationId xmlns:p14="http://schemas.microsoft.com/office/powerpoint/2010/main" val="3338459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2382-9AEB-4AF2-8076-91509A58D820}"/>
              </a:ext>
            </a:extLst>
          </p:cNvPr>
          <p:cNvSpPr>
            <a:spLocks noGrp="1"/>
          </p:cNvSpPr>
          <p:nvPr>
            <p:ph type="title"/>
          </p:nvPr>
        </p:nvSpPr>
        <p:spPr/>
        <p:txBody>
          <a:bodyPr/>
          <a:lstStyle/>
          <a:p>
            <a:r>
              <a:rPr lang="en-US"/>
              <a:t>Group Exercise</a:t>
            </a:r>
          </a:p>
        </p:txBody>
      </p:sp>
      <p:sp>
        <p:nvSpPr>
          <p:cNvPr id="3" name="Content Placeholder 2">
            <a:extLst>
              <a:ext uri="{FF2B5EF4-FFF2-40B4-BE49-F238E27FC236}">
                <a16:creationId xmlns:a16="http://schemas.microsoft.com/office/drawing/2014/main" id="{72B1A186-2696-4C8E-844C-F06A11660852}"/>
              </a:ext>
            </a:extLst>
          </p:cNvPr>
          <p:cNvSpPr>
            <a:spLocks noGrp="1"/>
          </p:cNvSpPr>
          <p:nvPr>
            <p:ph sz="half" idx="1"/>
          </p:nvPr>
        </p:nvSpPr>
        <p:spPr>
          <a:xfrm>
            <a:off x="611841" y="2204514"/>
            <a:ext cx="7333131" cy="4287430"/>
          </a:xfrm>
        </p:spPr>
        <p:txBody>
          <a:bodyPr lIns="91440" tIns="45720" rIns="91440" bIns="45720" anchor="t">
            <a:normAutofit fontScale="77500" lnSpcReduction="20000"/>
          </a:bodyPr>
          <a:lstStyle/>
          <a:p>
            <a:pPr marL="0" indent="0">
              <a:lnSpc>
                <a:spcPct val="134000"/>
              </a:lnSpc>
              <a:buNone/>
            </a:pPr>
            <a:r>
              <a:rPr lang="en-US" sz="2100" dirty="0">
                <a:latin typeface="Poppins Light"/>
                <a:cs typeface="Poppins Light"/>
              </a:rPr>
              <a:t>Key exercise components to include:</a:t>
            </a:r>
            <a:endParaRPr lang="en-US" sz="2100" dirty="0"/>
          </a:p>
          <a:p>
            <a:pPr marL="152400" indent="-152400">
              <a:lnSpc>
                <a:spcPct val="134000"/>
              </a:lnSpc>
            </a:pPr>
            <a:r>
              <a:rPr lang="en-US" dirty="0"/>
              <a:t>Objective of group exercise with linkage to lecture (PPT format)</a:t>
            </a:r>
          </a:p>
          <a:p>
            <a:pPr marL="152400" indent="-152400">
              <a:lnSpc>
                <a:spcPct val="134000"/>
              </a:lnSpc>
            </a:pPr>
            <a:r>
              <a:rPr lang="en-US" dirty="0"/>
              <a:t>Agenda</a:t>
            </a:r>
          </a:p>
          <a:p>
            <a:pPr marL="152400" indent="-152400">
              <a:lnSpc>
                <a:spcPct val="134000"/>
              </a:lnSpc>
            </a:pPr>
            <a:r>
              <a:rPr lang="en-US" dirty="0"/>
              <a:t>Facilitator guide</a:t>
            </a:r>
          </a:p>
          <a:p>
            <a:pPr marL="152400" indent="-152400">
              <a:lnSpc>
                <a:spcPct val="134000"/>
              </a:lnSpc>
            </a:pPr>
            <a:r>
              <a:rPr lang="en-US" dirty="0"/>
              <a:t>Instructions for participants</a:t>
            </a:r>
          </a:p>
          <a:p>
            <a:pPr marL="152400" indent="-152400">
              <a:lnSpc>
                <a:spcPct val="134000"/>
              </a:lnSpc>
            </a:pPr>
            <a:r>
              <a:rPr lang="en-US" dirty="0"/>
              <a:t>Design of group activity (including any templates for reporting)</a:t>
            </a:r>
          </a:p>
          <a:p>
            <a:pPr marL="152400" indent="-152400">
              <a:lnSpc>
                <a:spcPct val="134000"/>
              </a:lnSpc>
            </a:pPr>
            <a:r>
              <a:rPr lang="en-US" dirty="0"/>
              <a:t>Example materials or data</a:t>
            </a:r>
          </a:p>
          <a:p>
            <a:pPr marL="152400" indent="-152400">
              <a:lnSpc>
                <a:spcPct val="134000"/>
              </a:lnSpc>
            </a:pPr>
            <a:r>
              <a:rPr lang="en-US" dirty="0"/>
              <a:t>Tools you want to use (</a:t>
            </a:r>
            <a:r>
              <a:rPr lang="en-US" dirty="0" err="1"/>
              <a:t>Slido</a:t>
            </a:r>
            <a:r>
              <a:rPr lang="en-US" dirty="0"/>
              <a:t>, Google Slides and Miro are supported)</a:t>
            </a:r>
          </a:p>
          <a:p>
            <a:pPr marL="152400" indent="-152400">
              <a:lnSpc>
                <a:spcPct val="134000"/>
              </a:lnSpc>
            </a:pPr>
            <a:r>
              <a:rPr lang="en-US" dirty="0"/>
              <a:t>Number of people needed to support this exercise and roles (including language ability)</a:t>
            </a:r>
          </a:p>
          <a:p>
            <a:pPr marL="152400" indent="-152400">
              <a:lnSpc>
                <a:spcPct val="134000"/>
              </a:lnSpc>
            </a:pPr>
            <a:r>
              <a:rPr lang="en-US" dirty="0"/>
              <a:t>Special technical requests (e.g. play video)</a:t>
            </a:r>
          </a:p>
        </p:txBody>
      </p:sp>
      <p:sp>
        <p:nvSpPr>
          <p:cNvPr id="4" name="Rechteck 3"/>
          <p:cNvSpPr/>
          <p:nvPr/>
        </p:nvSpPr>
        <p:spPr>
          <a:xfrm>
            <a:off x="8110818" y="2206662"/>
            <a:ext cx="3825240" cy="36477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8331797" y="2242356"/>
            <a:ext cx="3383280" cy="3693319"/>
          </a:xfrm>
          <a:prstGeom prst="rect">
            <a:avLst/>
          </a:prstGeom>
          <a:noFill/>
        </p:spPr>
        <p:txBody>
          <a:bodyPr wrap="square" lIns="91440" tIns="45720" rIns="91440" bIns="45720" rtlCol="0" anchor="t">
            <a:spAutoFit/>
          </a:bodyPr>
          <a:lstStyle/>
          <a:p>
            <a:r>
              <a:rPr lang="en-US">
                <a:latin typeface="Poppins Light"/>
                <a:cs typeface="Poppins Light"/>
              </a:rPr>
              <a:t>To be developed.</a:t>
            </a:r>
          </a:p>
          <a:p>
            <a:endParaRPr lang="en-US">
              <a:latin typeface="Poppins Light"/>
              <a:cs typeface="Calibri"/>
            </a:endParaRPr>
          </a:p>
          <a:p>
            <a:r>
              <a:rPr lang="en-US">
                <a:latin typeface="Poppins Light"/>
                <a:cs typeface="Poppins Light"/>
              </a:rPr>
              <a:t>We will ask participants to place a selection of measures on the graph displayed in SLIDE 12 – this will hopefully lead to a lot of interesting discussions regarding whether measures address individuals vs. populations and reduce contacts vs. make contacts safer.</a:t>
            </a:r>
          </a:p>
        </p:txBody>
      </p:sp>
      <p:sp>
        <p:nvSpPr>
          <p:cNvPr id="6" name="TextBox 5">
            <a:extLst>
              <a:ext uri="{FF2B5EF4-FFF2-40B4-BE49-F238E27FC236}">
                <a16:creationId xmlns:a16="http://schemas.microsoft.com/office/drawing/2014/main" id="{F0D7EEBE-A6D2-CA15-B63F-5E9AE3408461}"/>
              </a:ext>
            </a:extLst>
          </p:cNvPr>
          <p:cNvSpPr txBox="1"/>
          <p:nvPr/>
        </p:nvSpPr>
        <p:spPr>
          <a:xfrm>
            <a:off x="611841" y="1054473"/>
            <a:ext cx="1128208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Poppins Light"/>
                <a:ea typeface="+mn-lt"/>
                <a:cs typeface="+mn-lt"/>
              </a:rPr>
              <a:t>Design a 20-minute group exercise that can be done virtually in breakout groups, keeping in mind that breakout groups will be done by language (English and French) and if you need facilitators, provide facilitator guidance.</a:t>
            </a:r>
            <a:endParaRPr lang="en-US">
              <a:latin typeface="Poppins Light"/>
            </a:endParaRPr>
          </a:p>
        </p:txBody>
      </p:sp>
    </p:spTree>
    <p:extLst>
      <p:ext uri="{BB962C8B-B14F-4D97-AF65-F5344CB8AC3E}">
        <p14:creationId xmlns:p14="http://schemas.microsoft.com/office/powerpoint/2010/main" val="1936846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2382-9AEB-4AF2-8076-91509A58D820}"/>
              </a:ext>
            </a:extLst>
          </p:cNvPr>
          <p:cNvSpPr>
            <a:spLocks noGrp="1"/>
          </p:cNvSpPr>
          <p:nvPr>
            <p:ph type="title"/>
          </p:nvPr>
        </p:nvSpPr>
        <p:spPr>
          <a:xfrm>
            <a:off x="508000" y="365126"/>
            <a:ext cx="10515600" cy="1304551"/>
          </a:xfrm>
        </p:spPr>
        <p:txBody>
          <a:bodyPr/>
          <a:lstStyle/>
          <a:p>
            <a:r>
              <a:rPr lang="en-US"/>
              <a:t>Assessment Questions (not part of presentation)</a:t>
            </a:r>
          </a:p>
        </p:txBody>
      </p:sp>
      <p:sp>
        <p:nvSpPr>
          <p:cNvPr id="3" name="Content Placeholder 2">
            <a:extLst>
              <a:ext uri="{FF2B5EF4-FFF2-40B4-BE49-F238E27FC236}">
                <a16:creationId xmlns:a16="http://schemas.microsoft.com/office/drawing/2014/main" id="{72B1A186-2696-4C8E-844C-F06A11660852}"/>
              </a:ext>
            </a:extLst>
          </p:cNvPr>
          <p:cNvSpPr>
            <a:spLocks noGrp="1"/>
          </p:cNvSpPr>
          <p:nvPr>
            <p:ph sz="half" idx="1"/>
          </p:nvPr>
        </p:nvSpPr>
        <p:spPr>
          <a:xfrm>
            <a:off x="183030" y="2136590"/>
            <a:ext cx="11815481" cy="4040902"/>
          </a:xfrm>
        </p:spPr>
        <p:txBody>
          <a:bodyPr lIns="91440" tIns="45720" rIns="91440" bIns="45720" anchor="t"/>
          <a:lstStyle/>
          <a:p>
            <a:pPr marL="0" indent="0">
              <a:buNone/>
            </a:pPr>
            <a:r>
              <a:rPr lang="en-US" sz="2100">
                <a:latin typeface="Poppins Light"/>
                <a:cs typeface="Poppins Light"/>
              </a:rPr>
              <a:t>Provide three questions, multiple choice, and </a:t>
            </a:r>
            <a:r>
              <a:rPr lang="en-US" sz="2100" b="1">
                <a:latin typeface="Poppins Light"/>
                <a:cs typeface="Poppins Light"/>
              </a:rPr>
              <a:t>bold the correct answer</a:t>
            </a:r>
            <a:r>
              <a:rPr lang="en-US" sz="2100">
                <a:latin typeface="Poppins Light"/>
                <a:cs typeface="Poppins Light"/>
              </a:rPr>
              <a:t>. These questions will be used for assessment in quizzes administered on participants.</a:t>
            </a:r>
          </a:p>
          <a:p>
            <a:pPr marL="0" indent="0">
              <a:buNone/>
            </a:pPr>
            <a:endParaRPr lang="en-US" sz="2100"/>
          </a:p>
          <a:p>
            <a:pPr marL="0" indent="0">
              <a:buNone/>
            </a:pPr>
            <a:r>
              <a:rPr lang="en-US" sz="2100">
                <a:latin typeface="Poppins Light"/>
                <a:cs typeface="Poppins Light"/>
              </a:rPr>
              <a:t>1. What defines Public Health and Social Measures (PHSM) appropriately?</a:t>
            </a:r>
          </a:p>
          <a:p>
            <a:pPr marL="0" indent="0">
              <a:buNone/>
            </a:pPr>
            <a:r>
              <a:rPr lang="en-US" sz="2100" b="1">
                <a:latin typeface="Poppins Light"/>
                <a:cs typeface="Poppins Light"/>
              </a:rPr>
              <a:t>	a) PHSMs predominantly intend to slow or stop the spread of an infectious disease </a:t>
            </a:r>
            <a:endParaRPr lang="en-US" sz="2100" b="1"/>
          </a:p>
          <a:p>
            <a:pPr marL="0" indent="0">
              <a:buNone/>
            </a:pPr>
            <a:r>
              <a:rPr lang="en-US" sz="2100">
                <a:latin typeface="Poppins Light"/>
                <a:cs typeface="Poppins Light"/>
              </a:rPr>
              <a:t>	b) PHSMs predominantly target populations, not individuals</a:t>
            </a:r>
          </a:p>
          <a:p>
            <a:pPr marL="0" indent="0">
              <a:buNone/>
            </a:pPr>
            <a:endParaRPr lang="en-US" sz="2100">
              <a:highlight>
                <a:srgbClr val="FFFF00"/>
              </a:highlight>
            </a:endParaRPr>
          </a:p>
          <a:p>
            <a:pPr marL="0" indent="0">
              <a:buNone/>
            </a:pPr>
            <a:r>
              <a:rPr lang="en-US" sz="2100">
                <a:latin typeface="Poppins Light"/>
                <a:cs typeface="Poppins Light"/>
              </a:rPr>
              <a:t>2. Vaccinations are a Public Health and Social Measure (PHSM). Through which mechanism does this measure operate?</a:t>
            </a:r>
          </a:p>
          <a:p>
            <a:pPr marL="0" indent="0">
              <a:buNone/>
            </a:pPr>
            <a:r>
              <a:rPr lang="en-US" sz="2100">
                <a:latin typeface="Poppins Light"/>
                <a:cs typeface="Poppins Light"/>
              </a:rPr>
              <a:t>	a) Reducing contacts </a:t>
            </a:r>
          </a:p>
          <a:p>
            <a:pPr marL="0" indent="0">
              <a:buNone/>
            </a:pPr>
            <a:r>
              <a:rPr lang="en-US" sz="2100" b="1">
                <a:latin typeface="Poppins Light"/>
                <a:cs typeface="Poppins Light"/>
              </a:rPr>
              <a:t>	b) Making contacts safer </a:t>
            </a:r>
            <a:endParaRPr lang="en-US" sz="2100" b="1"/>
          </a:p>
        </p:txBody>
      </p:sp>
    </p:spTree>
    <p:extLst>
      <p:ext uri="{BB962C8B-B14F-4D97-AF65-F5344CB8AC3E}">
        <p14:creationId xmlns:p14="http://schemas.microsoft.com/office/powerpoint/2010/main" val="2937813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457865" y="602339"/>
            <a:ext cx="10085898" cy="2480296"/>
          </a:xfrm>
        </p:spPr>
        <p:txBody>
          <a:bodyPr lIns="91440" tIns="45720" rIns="91440" bIns="45720" anchor="t"/>
          <a:lstStyle/>
          <a:p>
            <a:pPr>
              <a:lnSpc>
                <a:spcPct val="100000"/>
              </a:lnSpc>
              <a:spcBef>
                <a:spcPts val="0"/>
              </a:spcBef>
            </a:pPr>
            <a:r>
              <a:rPr lang="en-US">
                <a:latin typeface="Poppins ExtraBold"/>
                <a:cs typeface="Poppins"/>
              </a:rPr>
              <a:t>Public Health and Social Measures </a:t>
            </a:r>
            <a:br>
              <a:rPr lang="en-US">
                <a:latin typeface="Poppins ExtraBold"/>
              </a:rPr>
            </a:br>
            <a:r>
              <a:rPr lang="en-US">
                <a:latin typeface="Poppins ExtraBold"/>
                <a:cs typeface="Poppins"/>
              </a:rPr>
              <a:t>for managing epidemics </a:t>
            </a:r>
            <a:br>
              <a:rPr lang="en-US">
                <a:latin typeface="Poppins ExtraBold"/>
              </a:rPr>
            </a:br>
            <a:r>
              <a:rPr lang="en-US">
                <a:latin typeface="Poppins ExtraBold"/>
                <a:cs typeface="Poppins"/>
              </a:rPr>
              <a:t>and epidemic risk</a:t>
            </a:r>
            <a:endParaRPr lang="en-US">
              <a:latin typeface="Poppins ExtraBold"/>
            </a:endParaRPr>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457864" y="3664850"/>
            <a:ext cx="7255013" cy="1839258"/>
          </a:xfrm>
        </p:spPr>
        <p:txBody>
          <a:bodyPr lIns="91440" tIns="45720" rIns="91440" bIns="45720" anchor="t"/>
          <a:lstStyle/>
          <a:p>
            <a:pPr>
              <a:spcBef>
                <a:spcPts val="1000"/>
              </a:spcBef>
            </a:pPr>
            <a:r>
              <a:rPr lang="en-US" sz="2100">
                <a:latin typeface="Poppins"/>
                <a:cs typeface="Poppins"/>
              </a:rPr>
              <a:t>Eva Rehfuess</a:t>
            </a:r>
            <a:endParaRPr lang="en-US" sz="2100"/>
          </a:p>
          <a:p>
            <a:pPr>
              <a:spcBef>
                <a:spcPts val="1000"/>
              </a:spcBef>
            </a:pPr>
            <a:r>
              <a:rPr lang="en-US" sz="2100">
                <a:latin typeface="Poppins"/>
                <a:cs typeface="Poppins"/>
              </a:rPr>
              <a:t>Chair of Public Health and Health Services Research</a:t>
            </a:r>
            <a:endParaRPr lang="en-US"/>
          </a:p>
          <a:p>
            <a:pPr>
              <a:spcBef>
                <a:spcPts val="1000"/>
              </a:spcBef>
            </a:pPr>
            <a:r>
              <a:rPr lang="en-US" sz="2100">
                <a:latin typeface="Poppins"/>
                <a:cs typeface="Poppins"/>
              </a:rPr>
              <a:t>LMU Munich – </a:t>
            </a:r>
            <a:r>
              <a:rPr lang="en-US" sz="2100" err="1">
                <a:latin typeface="Poppins"/>
                <a:cs typeface="Poppins"/>
              </a:rPr>
              <a:t>Pettenkofer</a:t>
            </a:r>
            <a:r>
              <a:rPr lang="en-US" sz="2100">
                <a:latin typeface="Poppins"/>
                <a:cs typeface="Poppins"/>
              </a:rPr>
              <a:t> School of Public Health</a:t>
            </a:r>
          </a:p>
          <a:p>
            <a:endParaRPr lang="fr-FR" sz="2100"/>
          </a:p>
        </p:txBody>
      </p:sp>
    </p:spTree>
    <p:extLst>
      <p:ext uri="{BB962C8B-B14F-4D97-AF65-F5344CB8AC3E}">
        <p14:creationId xmlns:p14="http://schemas.microsoft.com/office/powerpoint/2010/main" val="1458429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270000" y="365126"/>
            <a:ext cx="9753600" cy="777875"/>
          </a:xfrm>
        </p:spPr>
        <p:txBody>
          <a:bodyPr lIns="91440" tIns="45720" rIns="91440" bIns="45720" anchor="t"/>
          <a:lstStyle/>
          <a:p>
            <a:r>
              <a:rPr lang="en-US" sz="4700">
                <a:latin typeface="Poppins"/>
                <a:cs typeface="Poppins"/>
              </a:rPr>
              <a:t>Outline</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8000" y="1346200"/>
            <a:ext cx="10515600" cy="4831292"/>
          </a:xfrm>
        </p:spPr>
        <p:txBody>
          <a:bodyPr lIns="91440" tIns="45720" rIns="91440" bIns="45720" anchor="t"/>
          <a:lstStyle/>
          <a:p>
            <a:pPr marL="457200" indent="-457200">
              <a:lnSpc>
                <a:spcPct val="100000"/>
              </a:lnSpc>
              <a:spcBef>
                <a:spcPts val="1000"/>
              </a:spcBef>
              <a:buAutoNum type="arabicPeriod"/>
            </a:pPr>
            <a:r>
              <a:rPr lang="en-US" sz="2400">
                <a:latin typeface="Poppins Light"/>
                <a:cs typeface="Poppins Light"/>
              </a:rPr>
              <a:t>Public Health and Social Measures (PHSM) </a:t>
            </a:r>
            <a:endParaRPr lang="en-US" sz="2400"/>
          </a:p>
          <a:p>
            <a:pPr marL="762000" lvl="1" indent="-457200">
              <a:lnSpc>
                <a:spcPct val="100000"/>
              </a:lnSpc>
              <a:spcBef>
                <a:spcPts val="500"/>
              </a:spcBef>
              <a:buAutoNum type="alphaLcPeriod"/>
            </a:pPr>
            <a:r>
              <a:rPr lang="en-US" sz="2400">
                <a:latin typeface="Poppins Light"/>
                <a:cs typeface="Poppins Light"/>
              </a:rPr>
              <a:t>Definition</a:t>
            </a:r>
          </a:p>
          <a:p>
            <a:pPr marL="762000" lvl="1" indent="-457200">
              <a:lnSpc>
                <a:spcPct val="100000"/>
              </a:lnSpc>
              <a:spcBef>
                <a:spcPts val="500"/>
              </a:spcBef>
              <a:buAutoNum type="alphaLcPeriod"/>
            </a:pPr>
            <a:r>
              <a:rPr lang="en-US" sz="2400">
                <a:latin typeface="Poppins Light"/>
                <a:cs typeface="Poppins Light"/>
              </a:rPr>
              <a:t>Problem Statement</a:t>
            </a:r>
          </a:p>
          <a:p>
            <a:pPr marL="457200" indent="-457200">
              <a:lnSpc>
                <a:spcPct val="100000"/>
              </a:lnSpc>
              <a:spcBef>
                <a:spcPts val="1000"/>
              </a:spcBef>
              <a:buAutoNum type="arabicPeriod"/>
            </a:pPr>
            <a:r>
              <a:rPr lang="en-US" sz="2400">
                <a:latin typeface="Poppins Light"/>
                <a:cs typeface="Poppins Light"/>
              </a:rPr>
              <a:t>PHSM Concept</a:t>
            </a:r>
          </a:p>
          <a:p>
            <a:pPr marL="762000" lvl="1" indent="-457200">
              <a:lnSpc>
                <a:spcPct val="100000"/>
              </a:lnSpc>
              <a:spcBef>
                <a:spcPts val="500"/>
              </a:spcBef>
              <a:buAutoNum type="alphaLcPeriod"/>
            </a:pPr>
            <a:r>
              <a:rPr lang="en-US" sz="2400">
                <a:latin typeface="Poppins Light"/>
                <a:cs typeface="Poppins Light"/>
              </a:rPr>
              <a:t>Aims</a:t>
            </a:r>
          </a:p>
          <a:p>
            <a:pPr marL="762000" lvl="1" indent="-457200">
              <a:lnSpc>
                <a:spcPct val="100000"/>
              </a:lnSpc>
              <a:spcBef>
                <a:spcPts val="500"/>
              </a:spcBef>
              <a:buAutoNum type="alphaLcPeriod"/>
            </a:pPr>
            <a:r>
              <a:rPr lang="en-US" sz="2400">
                <a:latin typeface="Poppins Light"/>
                <a:cs typeface="Poppins Light"/>
              </a:rPr>
              <a:t>Measures and Mechanisms</a:t>
            </a:r>
          </a:p>
          <a:p>
            <a:pPr marL="762000" lvl="1" indent="-457200">
              <a:lnSpc>
                <a:spcPct val="100000"/>
              </a:lnSpc>
              <a:spcBef>
                <a:spcPts val="500"/>
              </a:spcBef>
              <a:buAutoNum type="alphaLcPeriod"/>
            </a:pPr>
            <a:r>
              <a:rPr lang="en-US" sz="2400">
                <a:latin typeface="Poppins Light"/>
                <a:cs typeface="Poppins Light"/>
              </a:rPr>
              <a:t>Further Key Aspects</a:t>
            </a:r>
          </a:p>
          <a:p>
            <a:pPr marL="457200" indent="-457200">
              <a:lnSpc>
                <a:spcPct val="100000"/>
              </a:lnSpc>
              <a:spcBef>
                <a:spcPts val="1000"/>
              </a:spcBef>
              <a:buAutoNum type="arabicPeriod"/>
            </a:pPr>
            <a:r>
              <a:rPr lang="en-US" sz="2400">
                <a:latin typeface="Poppins Light"/>
                <a:cs typeface="Poppins Light"/>
              </a:rPr>
              <a:t>Example: School Measures</a:t>
            </a:r>
          </a:p>
          <a:p>
            <a:pPr marL="457200" indent="-457200">
              <a:lnSpc>
                <a:spcPct val="100000"/>
              </a:lnSpc>
              <a:spcBef>
                <a:spcPts val="1000"/>
              </a:spcBef>
              <a:buAutoNum type="arabicPeriod"/>
            </a:pPr>
            <a:r>
              <a:rPr lang="en-US" sz="2400">
                <a:latin typeface="Poppins Light"/>
                <a:cs typeface="Poppins Light"/>
              </a:rPr>
              <a:t>Key Messages with Regards to PHSM</a:t>
            </a:r>
            <a:endParaRPr lang="fr-FR" sz="2400">
              <a:latin typeface="Poppins Light"/>
              <a:cs typeface="Poppins Light"/>
            </a:endParaRPr>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000" y="365126"/>
            <a:ext cx="574213" cy="777875"/>
          </a:xfrm>
          <a:prstGeom prst="rect">
            <a:avLst/>
          </a:prstGeom>
        </p:spPr>
      </p:pic>
    </p:spTree>
    <p:extLst>
      <p:ext uri="{BB962C8B-B14F-4D97-AF65-F5344CB8AC3E}">
        <p14:creationId xmlns:p14="http://schemas.microsoft.com/office/powerpoint/2010/main" val="4142189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422400" y="365126"/>
            <a:ext cx="9601200" cy="777875"/>
          </a:xfrm>
        </p:spPr>
        <p:txBody>
          <a:bodyPr lIns="91440" tIns="45720" rIns="91440" bIns="45720" anchor="t"/>
          <a:lstStyle/>
          <a:p>
            <a:r>
              <a:rPr lang="fr-FR" sz="4700">
                <a:latin typeface="Poppins"/>
                <a:cs typeface="Poppins"/>
              </a:rPr>
              <a:t>Learning Objectives</a:t>
            </a:r>
            <a:endParaRPr lang="fr-F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87722" y="1317263"/>
            <a:ext cx="10091195" cy="4831292"/>
          </a:xfrm>
        </p:spPr>
        <p:txBody>
          <a:bodyPr lIns="91440" tIns="45720" rIns="91440" bIns="45720" anchor="t"/>
          <a:lstStyle/>
          <a:p>
            <a:pPr marL="0" indent="0">
              <a:lnSpc>
                <a:spcPct val="100000"/>
              </a:lnSpc>
              <a:spcBef>
                <a:spcPts val="1000"/>
              </a:spcBef>
              <a:buNone/>
            </a:pPr>
            <a:r>
              <a:rPr lang="en-US" sz="2400">
                <a:latin typeface="Poppins Light"/>
                <a:cs typeface="Poppins Light"/>
              </a:rPr>
              <a:t>Participants will…</a:t>
            </a:r>
            <a:endParaRPr lang="en-US"/>
          </a:p>
          <a:p>
            <a:pPr marL="457200" lvl="1" indent="-152400">
              <a:lnSpc>
                <a:spcPct val="100000"/>
              </a:lnSpc>
              <a:spcBef>
                <a:spcPts val="1000"/>
              </a:spcBef>
              <a:buFont typeface="Arial" panose="02070309020205020404" pitchFamily="49" charset="0"/>
              <a:buChar char="•"/>
            </a:pPr>
            <a:r>
              <a:rPr lang="en-US" sz="2400">
                <a:latin typeface="Poppins Light"/>
                <a:cs typeface="Poppins Light"/>
              </a:rPr>
              <a:t>Understand what PHSM are and what their role in managing epidemics is.</a:t>
            </a:r>
          </a:p>
          <a:p>
            <a:pPr marL="457200" lvl="1" indent="-152400">
              <a:lnSpc>
                <a:spcPct val="100000"/>
              </a:lnSpc>
              <a:spcBef>
                <a:spcPts val="1000"/>
              </a:spcBef>
              <a:buFont typeface="Arial" panose="02070309020205020404" pitchFamily="49" charset="0"/>
              <a:buChar char="•"/>
            </a:pPr>
            <a:r>
              <a:rPr lang="en-US" sz="2400">
                <a:latin typeface="Poppins Light"/>
                <a:cs typeface="Poppins Light"/>
              </a:rPr>
              <a:t>Understand how PHSM can be conceptualized.</a:t>
            </a:r>
          </a:p>
          <a:p>
            <a:pPr marL="457200" lvl="1" indent="-152400">
              <a:lnSpc>
                <a:spcPct val="100000"/>
              </a:lnSpc>
              <a:spcBef>
                <a:spcPts val="1000"/>
              </a:spcBef>
              <a:buFont typeface="Arial" panose="02070309020205020404" pitchFamily="49" charset="0"/>
              <a:buChar char="•"/>
            </a:pPr>
            <a:r>
              <a:rPr lang="en-US" sz="2400">
                <a:latin typeface="Poppins Light"/>
                <a:cs typeface="Poppins Light"/>
              </a:rPr>
              <a:t>Apply the concept of PHSM in an example.</a:t>
            </a:r>
            <a:endParaRPr lang="fr-FR" sz="2400">
              <a:latin typeface="Poppins Light"/>
              <a:cs typeface="Poppins Light"/>
            </a:endParaRPr>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125" y="365126"/>
            <a:ext cx="777875" cy="777875"/>
          </a:xfrm>
          <a:prstGeom prst="rect">
            <a:avLst/>
          </a:prstGeom>
        </p:spPr>
      </p:pic>
    </p:spTree>
    <p:extLst>
      <p:ext uri="{BB962C8B-B14F-4D97-AF65-F5344CB8AC3E}">
        <p14:creationId xmlns:p14="http://schemas.microsoft.com/office/powerpoint/2010/main" val="1456861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270000" y="365126"/>
            <a:ext cx="9753600" cy="777875"/>
          </a:xfrm>
        </p:spPr>
        <p:txBody>
          <a:bodyPr lIns="91440" tIns="45720" rIns="91440" bIns="45720" anchor="t"/>
          <a:lstStyle/>
          <a:p>
            <a:r>
              <a:rPr lang="en-US" sz="4700">
                <a:latin typeface="Poppins"/>
                <a:cs typeface="Poppins"/>
              </a:rPr>
              <a:t>Definitions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8000" y="1346200"/>
            <a:ext cx="10515600" cy="4831292"/>
          </a:xfrm>
        </p:spPr>
        <p:txBody>
          <a:bodyPr lIns="91440" tIns="45720" rIns="91440" bIns="45720" anchor="t"/>
          <a:lstStyle/>
          <a:p>
            <a:pPr marL="0" indent="0">
              <a:spcBef>
                <a:spcPts val="1000"/>
              </a:spcBef>
              <a:buNone/>
            </a:pPr>
            <a:r>
              <a:rPr lang="en-US" sz="2400" b="1" dirty="0">
                <a:latin typeface="Poppins Light"/>
                <a:cs typeface="Poppins Light"/>
              </a:rPr>
              <a:t>Public Health and Social Measures </a:t>
            </a:r>
            <a:r>
              <a:rPr lang="en-US" sz="2400" dirty="0">
                <a:latin typeface="Poppins Light"/>
                <a:cs typeface="Poppins Light"/>
              </a:rPr>
              <a:t>(PHSM):</a:t>
            </a:r>
            <a:endParaRPr lang="en-US" dirty="0"/>
          </a:p>
          <a:p>
            <a:pPr marL="304800" lvl="1" indent="0">
              <a:lnSpc>
                <a:spcPct val="114999"/>
              </a:lnSpc>
              <a:spcBef>
                <a:spcPts val="1000"/>
              </a:spcBef>
              <a:buNone/>
            </a:pPr>
            <a:r>
              <a:rPr lang="en-US" sz="2400" dirty="0">
                <a:latin typeface="Poppins Light"/>
                <a:cs typeface="Poppins Light"/>
              </a:rPr>
              <a:t>Are measures or actions by individuals, institutions, communities, local and national governments and international bodies to slow or stop the spread of an infectious disease, such as COVID-19.</a:t>
            </a:r>
          </a:p>
          <a:p>
            <a:pPr marL="152400" indent="-152400">
              <a:spcBef>
                <a:spcPts val="1000"/>
              </a:spcBef>
            </a:pPr>
            <a:endParaRPr lang="en-US" sz="2400" dirty="0"/>
          </a:p>
          <a:p>
            <a:pPr marL="0" indent="0">
              <a:spcBef>
                <a:spcPts val="1000"/>
              </a:spcBef>
              <a:buNone/>
            </a:pPr>
            <a:r>
              <a:rPr lang="en-US" sz="2400" b="1" dirty="0">
                <a:latin typeface="Poppins Light"/>
                <a:cs typeface="Poppins Light"/>
              </a:rPr>
              <a:t>Examples</a:t>
            </a:r>
            <a:r>
              <a:rPr lang="en-US" sz="2400" dirty="0">
                <a:latin typeface="Poppins Light"/>
                <a:cs typeface="Poppins Light"/>
              </a:rPr>
              <a:t>: face masks, ventilation, vaccination, lockdowns.</a:t>
            </a:r>
          </a:p>
        </p:txBody>
      </p:sp>
      <p:pic>
        <p:nvPicPr>
          <p:cNvPr id="5" name="Picture 8">
            <a:extLst>
              <a:ext uri="{FF2B5EF4-FFF2-40B4-BE49-F238E27FC236}">
                <a16:creationId xmlns:a16="http://schemas.microsoft.com/office/drawing/2014/main" id="{592757CE-E871-435F-A89D-298FC307E2F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000" y="436034"/>
            <a:ext cx="676053" cy="559434"/>
          </a:xfrm>
          <a:prstGeom prst="rect">
            <a:avLst/>
          </a:prstGeom>
        </p:spPr>
      </p:pic>
    </p:spTree>
    <p:extLst>
      <p:ext uri="{BB962C8B-B14F-4D97-AF65-F5344CB8AC3E}">
        <p14:creationId xmlns:p14="http://schemas.microsoft.com/office/powerpoint/2010/main" val="947695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270000" y="365126"/>
            <a:ext cx="9753600" cy="777875"/>
          </a:xfrm>
        </p:spPr>
        <p:txBody>
          <a:bodyPr lIns="91440" tIns="45720" rIns="91440" bIns="45720" anchor="t"/>
          <a:lstStyle/>
          <a:p>
            <a:r>
              <a:rPr lang="en-US" sz="4700">
                <a:latin typeface="Poppins"/>
                <a:cs typeface="Poppins"/>
              </a:rPr>
              <a:t>Problem Statement</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8000" y="1346200"/>
            <a:ext cx="10515600" cy="4831292"/>
          </a:xfrm>
        </p:spPr>
        <p:txBody>
          <a:bodyPr lIns="91440" tIns="45720" rIns="91440" bIns="45720" anchor="t"/>
          <a:lstStyle/>
          <a:p>
            <a:pPr marL="152400" indent="-152400">
              <a:lnSpc>
                <a:spcPct val="100000"/>
              </a:lnSpc>
              <a:spcBef>
                <a:spcPts val="1000"/>
              </a:spcBef>
            </a:pPr>
            <a:r>
              <a:rPr lang="en-US" sz="2400" b="1">
                <a:latin typeface="Poppins Light"/>
                <a:cs typeface="Poppins Light"/>
              </a:rPr>
              <a:t>PHSM</a:t>
            </a:r>
            <a:r>
              <a:rPr lang="en-US" sz="2400">
                <a:latin typeface="Poppins Light"/>
                <a:cs typeface="Poppins Light"/>
              </a:rPr>
              <a:t>:</a:t>
            </a:r>
            <a:endParaRPr lang="en-US" sz="2400"/>
          </a:p>
          <a:p>
            <a:pPr marL="457200" lvl="1" indent="-152400">
              <a:lnSpc>
                <a:spcPct val="100000"/>
              </a:lnSpc>
              <a:spcBef>
                <a:spcPts val="500"/>
              </a:spcBef>
            </a:pPr>
            <a:r>
              <a:rPr lang="en-US" sz="2400">
                <a:latin typeface="Poppins Light"/>
                <a:cs typeface="Poppins Light"/>
              </a:rPr>
              <a:t>Essential for managing epidemics and epidemic risks.      </a:t>
            </a:r>
          </a:p>
          <a:p>
            <a:pPr marL="457200" lvl="1" indent="-152400">
              <a:lnSpc>
                <a:spcPct val="100000"/>
              </a:lnSpc>
              <a:spcBef>
                <a:spcPts val="500"/>
              </a:spcBef>
            </a:pPr>
            <a:r>
              <a:rPr lang="en-US" sz="2400">
                <a:latin typeface="Poppins Light"/>
                <a:cs typeface="Poppins Light"/>
              </a:rPr>
              <a:t>Defined, planned and implemented very differently.</a:t>
            </a:r>
          </a:p>
          <a:p>
            <a:pPr marL="152400" indent="-152400">
              <a:lnSpc>
                <a:spcPct val="100000"/>
              </a:lnSpc>
              <a:spcBef>
                <a:spcPts val="1000"/>
              </a:spcBef>
            </a:pPr>
            <a:r>
              <a:rPr lang="en-US" sz="2400">
                <a:latin typeface="Poppins Light"/>
                <a:cs typeface="Poppins Light"/>
              </a:rPr>
              <a:t>Consequences: </a:t>
            </a:r>
          </a:p>
          <a:p>
            <a:pPr marL="457200" lvl="1" indent="-152400">
              <a:lnSpc>
                <a:spcPct val="100000"/>
              </a:lnSpc>
              <a:spcBef>
                <a:spcPts val="500"/>
              </a:spcBef>
            </a:pPr>
            <a:r>
              <a:rPr lang="en-US" sz="2400">
                <a:latin typeface="Poppins Light"/>
                <a:cs typeface="Poppins Light"/>
              </a:rPr>
              <a:t>Lack of evidence on effectiveness.</a:t>
            </a:r>
          </a:p>
          <a:p>
            <a:pPr marL="457200" lvl="1" indent="-152400">
              <a:lnSpc>
                <a:spcPct val="100000"/>
              </a:lnSpc>
              <a:spcBef>
                <a:spcPts val="500"/>
              </a:spcBef>
            </a:pPr>
            <a:r>
              <a:rPr lang="en-US" sz="2400">
                <a:latin typeface="Poppins Light"/>
                <a:cs typeface="Poppins Light"/>
              </a:rPr>
              <a:t>Insufficient attention paid to unintended consequences.</a:t>
            </a:r>
          </a:p>
          <a:p>
            <a:pPr marL="457200" lvl="1" indent="-152400">
              <a:lnSpc>
                <a:spcPct val="100000"/>
              </a:lnSpc>
              <a:spcBef>
                <a:spcPts val="500"/>
              </a:spcBef>
            </a:pPr>
            <a:r>
              <a:rPr lang="en-US" sz="2400">
                <a:latin typeface="Poppins Light"/>
                <a:cs typeface="Poppins Light"/>
              </a:rPr>
              <a:t>No agreed tools for decision-makers and practitioners.</a:t>
            </a:r>
          </a:p>
          <a:p>
            <a:pPr marL="152400" indent="-152400">
              <a:lnSpc>
                <a:spcPct val="100000"/>
              </a:lnSpc>
              <a:spcBef>
                <a:spcPts val="1000"/>
              </a:spcBef>
            </a:pPr>
            <a:r>
              <a:rPr lang="en-US" sz="2400">
                <a:latin typeface="Poppins Light"/>
                <a:cs typeface="Poppins Light"/>
              </a:rPr>
              <a:t>Need:</a:t>
            </a:r>
          </a:p>
          <a:p>
            <a:pPr marL="457200" lvl="1" indent="-152400">
              <a:lnSpc>
                <a:spcPct val="100000"/>
              </a:lnSpc>
              <a:spcBef>
                <a:spcPts val="500"/>
              </a:spcBef>
            </a:pPr>
            <a:r>
              <a:rPr lang="en-US" sz="2400">
                <a:latin typeface="Poppins Light"/>
                <a:cs typeface="Poppins Light"/>
              </a:rPr>
              <a:t>Shared language and understanding of PHSM.</a:t>
            </a:r>
            <a:endParaRPr lang="fr-FR" sz="2400"/>
          </a:p>
        </p:txBody>
      </p:sp>
      <p:pic>
        <p:nvPicPr>
          <p:cNvPr id="5" name="Picture 4">
            <a:extLst>
              <a:ext uri="{FF2B5EF4-FFF2-40B4-BE49-F238E27FC236}">
                <a16:creationId xmlns:a16="http://schemas.microsoft.com/office/drawing/2014/main" id="{E5B72F8D-1545-4703-8523-A74E23EE57F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1097">
            <a:off x="500857" y="365126"/>
            <a:ext cx="508000" cy="859693"/>
          </a:xfrm>
          <a:prstGeom prst="rect">
            <a:avLst/>
          </a:prstGeom>
        </p:spPr>
      </p:pic>
    </p:spTree>
    <p:extLst>
      <p:ext uri="{BB962C8B-B14F-4D97-AF65-F5344CB8AC3E}">
        <p14:creationId xmlns:p14="http://schemas.microsoft.com/office/powerpoint/2010/main" val="940112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422400" y="365126"/>
            <a:ext cx="10365946" cy="777875"/>
          </a:xfrm>
        </p:spPr>
        <p:txBody>
          <a:bodyPr lIns="91440" tIns="45720" rIns="91440" bIns="45720" anchor="t"/>
          <a:lstStyle/>
          <a:p>
            <a:r>
              <a:rPr lang="fr-FR" sz="3600" err="1">
                <a:latin typeface="Poppins"/>
                <a:cs typeface="Poppins"/>
              </a:rPr>
              <a:t>From</a:t>
            </a:r>
            <a:r>
              <a:rPr lang="fr-FR" sz="3600">
                <a:latin typeface="Poppins"/>
                <a:cs typeface="Poppins"/>
              </a:rPr>
              <a:t> the </a:t>
            </a:r>
            <a:r>
              <a:rPr lang="fr-FR" sz="3600" err="1">
                <a:latin typeface="Poppins"/>
                <a:cs typeface="Poppins"/>
              </a:rPr>
              <a:t>field</a:t>
            </a:r>
            <a:r>
              <a:rPr lang="fr-FR" sz="3600">
                <a:latin typeface="Poppins"/>
                <a:cs typeface="Poppins"/>
              </a:rPr>
              <a:t>: 1.COVID-19 </a:t>
            </a:r>
            <a:r>
              <a:rPr lang="fr-FR" sz="3600" err="1">
                <a:latin typeface="Poppins"/>
                <a:cs typeface="Poppins"/>
              </a:rPr>
              <a:t>School</a:t>
            </a:r>
            <a:r>
              <a:rPr lang="fr-FR" sz="3600">
                <a:latin typeface="Poppins"/>
                <a:cs typeface="Poppins"/>
              </a:rPr>
              <a:t> </a:t>
            </a:r>
            <a:r>
              <a:rPr lang="fr-FR" sz="3600" err="1">
                <a:latin typeface="Poppins"/>
                <a:cs typeface="Poppins"/>
              </a:rPr>
              <a:t>Measures</a:t>
            </a:r>
            <a:endParaRPr lang="fr-FR" sz="3600">
              <a:latin typeface="Poppins"/>
              <a:cs typeface="Poppins"/>
            </a:endParaRPr>
          </a:p>
        </p:txBody>
      </p:sp>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8320" y="370206"/>
            <a:ext cx="763289" cy="777875"/>
          </a:xfrm>
          <a:prstGeom prst="rect">
            <a:avLst/>
          </a:prstGeom>
        </p:spPr>
      </p:pic>
      <p:sp>
        <p:nvSpPr>
          <p:cNvPr id="6" name="Content Placeholder 10">
            <a:extLst>
              <a:ext uri="{FF2B5EF4-FFF2-40B4-BE49-F238E27FC236}">
                <a16:creationId xmlns:a16="http://schemas.microsoft.com/office/drawing/2014/main" id="{BEAE4946-3A31-43BD-91F8-068A46C38DDA}"/>
              </a:ext>
            </a:extLst>
          </p:cNvPr>
          <p:cNvSpPr>
            <a:spLocks noGrp="1"/>
          </p:cNvSpPr>
          <p:nvPr>
            <p:ph sz="half" idx="1"/>
          </p:nvPr>
        </p:nvSpPr>
        <p:spPr>
          <a:xfrm>
            <a:off x="721231" y="1205147"/>
            <a:ext cx="11260026" cy="5116766"/>
          </a:xfrm>
        </p:spPr>
        <p:txBody>
          <a:bodyPr lIns="91440" tIns="45720" rIns="91440" bIns="45720" anchor="t"/>
          <a:lstStyle/>
          <a:p>
            <a:pPr marL="152400" indent="-152400">
              <a:lnSpc>
                <a:spcPct val="114000"/>
              </a:lnSpc>
              <a:spcBef>
                <a:spcPts val="600"/>
              </a:spcBef>
              <a:spcAft>
                <a:spcPts val="600"/>
              </a:spcAft>
              <a:buFont typeface="Arial"/>
            </a:pPr>
            <a:r>
              <a:rPr lang="en-US" sz="2400" b="1">
                <a:latin typeface="Poppins Light"/>
                <a:cs typeface="Poppins Light"/>
              </a:rPr>
              <a:t>Challenge</a:t>
            </a:r>
            <a:r>
              <a:rPr lang="en-US" sz="2400">
                <a:latin typeface="Poppins Light"/>
                <a:cs typeface="Poppins Light"/>
              </a:rPr>
              <a:t>: </a:t>
            </a:r>
          </a:p>
          <a:p>
            <a:pPr marL="152400" indent="-152400">
              <a:lnSpc>
                <a:spcPct val="114000"/>
              </a:lnSpc>
              <a:spcBef>
                <a:spcPts val="600"/>
              </a:spcBef>
              <a:spcAft>
                <a:spcPts val="600"/>
              </a:spcAft>
              <a:buFont typeface="Arial"/>
            </a:pPr>
            <a:r>
              <a:rPr lang="en-US" sz="2400">
                <a:latin typeface="Poppins Light"/>
                <a:cs typeface="Poppins Light"/>
              </a:rPr>
              <a:t>School measures have been implemented worldwide.</a:t>
            </a:r>
          </a:p>
          <a:p>
            <a:pPr marL="762015" lvl="2" indent="-152400">
              <a:lnSpc>
                <a:spcPct val="114000"/>
              </a:lnSpc>
              <a:spcBef>
                <a:spcPts val="600"/>
              </a:spcBef>
              <a:spcAft>
                <a:spcPts val="600"/>
              </a:spcAft>
            </a:pPr>
            <a:r>
              <a:rPr lang="en-US" sz="2400">
                <a:latin typeface="Poppins Light"/>
                <a:cs typeface="Poppins Light"/>
              </a:rPr>
              <a:t>Variation in packages of measures and their mode of implementation.</a:t>
            </a:r>
          </a:p>
          <a:p>
            <a:pPr marL="762015" lvl="2" indent="-152400">
              <a:lnSpc>
                <a:spcPct val="114000"/>
              </a:lnSpc>
              <a:spcBef>
                <a:spcPts val="600"/>
              </a:spcBef>
              <a:spcAft>
                <a:spcPts val="600"/>
              </a:spcAft>
            </a:pPr>
            <a:r>
              <a:rPr lang="en-US" sz="2400">
                <a:latin typeface="Poppins Light"/>
                <a:cs typeface="Poppins Light"/>
              </a:rPr>
              <a:t>Variation in educational settings, populations targeted and context.</a:t>
            </a:r>
          </a:p>
          <a:p>
            <a:pPr marL="762015" lvl="2" indent="-152400">
              <a:lnSpc>
                <a:spcPct val="114000"/>
              </a:lnSpc>
              <a:spcBef>
                <a:spcPts val="600"/>
              </a:spcBef>
              <a:spcAft>
                <a:spcPts val="600"/>
              </a:spcAft>
            </a:pPr>
            <a:r>
              <a:rPr lang="en-US" sz="2400">
                <a:latin typeface="Poppins Light"/>
                <a:cs typeface="Poppins Light"/>
              </a:rPr>
              <a:t>Unclear definitions, e.g. "mandatory masks": Who wears which type of mask in which situation?</a:t>
            </a:r>
          </a:p>
          <a:p>
            <a:pPr marL="342900" indent="-342900">
              <a:lnSpc>
                <a:spcPct val="114000"/>
              </a:lnSpc>
              <a:spcBef>
                <a:spcPts val="600"/>
              </a:spcBef>
              <a:spcAft>
                <a:spcPts val="600"/>
              </a:spcAft>
              <a:buFont typeface="Arial"/>
              <a:buChar char="•"/>
            </a:pPr>
            <a:r>
              <a:rPr lang="en-US" sz="2400">
                <a:latin typeface="Poppins Light"/>
                <a:cs typeface="Poppins Light"/>
              </a:rPr>
              <a:t>How can we know what works (best)? ​</a:t>
            </a:r>
          </a:p>
          <a:p>
            <a:pPr marL="342900" indent="-342900">
              <a:lnSpc>
                <a:spcPct val="114000"/>
              </a:lnSpc>
              <a:spcBef>
                <a:spcPts val="600"/>
              </a:spcBef>
              <a:spcAft>
                <a:spcPts val="600"/>
              </a:spcAft>
              <a:buFont typeface="Arial"/>
              <a:buChar char="•"/>
            </a:pPr>
            <a:r>
              <a:rPr lang="en-US" sz="2400">
                <a:latin typeface="Poppins Light"/>
                <a:cs typeface="Poppins Light"/>
              </a:rPr>
              <a:t>How are school measures affected by vaccination?</a:t>
            </a:r>
          </a:p>
        </p:txBody>
      </p:sp>
    </p:spTree>
    <p:extLst>
      <p:ext uri="{BB962C8B-B14F-4D97-AF65-F5344CB8AC3E}">
        <p14:creationId xmlns:p14="http://schemas.microsoft.com/office/powerpoint/2010/main" val="1223076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9F05720-6AD1-3352-3E58-D6028220C8CE}"/>
              </a:ext>
            </a:extLst>
          </p:cNvPr>
          <p:cNvSpPr>
            <a:spLocks noGrp="1"/>
          </p:cNvSpPr>
          <p:nvPr>
            <p:ph type="body" sz="quarter" idx="11"/>
          </p:nvPr>
        </p:nvSpPr>
        <p:spPr>
          <a:xfrm>
            <a:off x="3238783" y="3723338"/>
            <a:ext cx="8209752" cy="1581483"/>
          </a:xfrm>
        </p:spPr>
        <p:txBody>
          <a:bodyPr lIns="91440" tIns="45720" rIns="91440" bIns="45720" anchor="t"/>
          <a:lstStyle/>
          <a:p>
            <a:pPr marL="152400" indent="-152400">
              <a:lnSpc>
                <a:spcPct val="114000"/>
              </a:lnSpc>
              <a:spcBef>
                <a:spcPts val="600"/>
              </a:spcBef>
              <a:spcAft>
                <a:spcPts val="600"/>
              </a:spcAft>
            </a:pPr>
            <a:r>
              <a:rPr lang="en-US" sz="3200" b="0">
                <a:latin typeface="Poppins" panose="020B0604020202020204" charset="0"/>
                <a:cs typeface="Poppins" panose="020B0604020202020204" charset="0"/>
              </a:rPr>
              <a:t>Reducing transmission</a:t>
            </a:r>
          </a:p>
          <a:p>
            <a:pPr marL="152400" indent="-152400">
              <a:lnSpc>
                <a:spcPct val="114000"/>
              </a:lnSpc>
              <a:spcBef>
                <a:spcPts val="600"/>
              </a:spcBef>
              <a:spcAft>
                <a:spcPts val="600"/>
              </a:spcAft>
            </a:pPr>
            <a:r>
              <a:rPr lang="en-US" sz="3200" b="0">
                <a:latin typeface="Poppins" panose="020B0604020202020204" charset="0"/>
                <a:cs typeface="Poppins" panose="020B0604020202020204" charset="0"/>
              </a:rPr>
              <a:t>Addressing unintended consequences</a:t>
            </a:r>
          </a:p>
        </p:txBody>
      </p:sp>
      <p:sp>
        <p:nvSpPr>
          <p:cNvPr id="8" name="Titre 1">
            <a:extLst>
              <a:ext uri="{FF2B5EF4-FFF2-40B4-BE49-F238E27FC236}">
                <a16:creationId xmlns:a16="http://schemas.microsoft.com/office/drawing/2014/main" id="{D89318EA-2EE6-8A6D-8736-EBF9AF441C80}"/>
              </a:ext>
            </a:extLst>
          </p:cNvPr>
          <p:cNvSpPr>
            <a:spLocks noGrp="1"/>
          </p:cNvSpPr>
          <p:nvPr>
            <p:ph type="title"/>
          </p:nvPr>
        </p:nvSpPr>
        <p:spPr>
          <a:xfrm>
            <a:off x="3238783" y="2251301"/>
            <a:ext cx="8469244" cy="777875"/>
          </a:xfrm>
        </p:spPr>
        <p:txBody>
          <a:bodyPr lIns="91440" tIns="45720" rIns="91440" bIns="45720" anchor="t"/>
          <a:lstStyle/>
          <a:p>
            <a:r>
              <a:rPr lang="en-US" sz="4700">
                <a:latin typeface="Poppins"/>
                <a:cs typeface="Poppins ExtraBold"/>
              </a:rPr>
              <a:t>What are the aims of PHSM?</a:t>
            </a:r>
            <a:endParaRPr lang="en-US">
              <a:latin typeface="Poppins"/>
            </a:endParaRPr>
          </a:p>
        </p:txBody>
      </p:sp>
    </p:spTree>
    <p:extLst>
      <p:ext uri="{BB962C8B-B14F-4D97-AF65-F5344CB8AC3E}">
        <p14:creationId xmlns:p14="http://schemas.microsoft.com/office/powerpoint/2010/main" val="2844180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944693-F62B-426C-8D3F-24B8620AAC07}"/>
              </a:ext>
            </a:extLst>
          </p:cNvPr>
          <p:cNvSpPr>
            <a:spLocks noGrp="1"/>
          </p:cNvSpPr>
          <p:nvPr>
            <p:ph sz="half" idx="1"/>
          </p:nvPr>
        </p:nvSpPr>
        <p:spPr>
          <a:xfrm>
            <a:off x="2342244" y="2080556"/>
            <a:ext cx="5468257" cy="410651"/>
          </a:xfrm>
        </p:spPr>
        <p:txBody>
          <a:bodyPr lIns="91440" tIns="45720" rIns="91440" bIns="45720" anchor="t">
            <a:normAutofit fontScale="85000" lnSpcReduction="20000"/>
          </a:bodyPr>
          <a:lstStyle/>
          <a:p>
            <a:pPr marL="0" indent="0" algn="ctr">
              <a:buNone/>
            </a:pPr>
            <a:r>
              <a:rPr lang="en-US" sz="3200">
                <a:latin typeface="Poppins Light"/>
                <a:cs typeface="Poppins Light"/>
              </a:rPr>
              <a:t>What are the mechanisms?</a:t>
            </a:r>
          </a:p>
        </p:txBody>
      </p:sp>
      <p:grpSp>
        <p:nvGrpSpPr>
          <p:cNvPr id="4" name="Gruppieren 3">
            <a:extLst>
              <a:ext uri="{FF2B5EF4-FFF2-40B4-BE49-F238E27FC236}">
                <a16:creationId xmlns:a16="http://schemas.microsoft.com/office/drawing/2014/main" id="{5BE7B805-73E5-5C9F-F475-0CAE661CFBC7}"/>
              </a:ext>
            </a:extLst>
          </p:cNvPr>
          <p:cNvGrpSpPr/>
          <p:nvPr/>
        </p:nvGrpSpPr>
        <p:grpSpPr>
          <a:xfrm>
            <a:off x="605567" y="2491207"/>
            <a:ext cx="11586433" cy="3603029"/>
            <a:chOff x="-253090" y="2601991"/>
            <a:chExt cx="10512037" cy="3603029"/>
          </a:xfrm>
        </p:grpSpPr>
        <p:sp>
          <p:nvSpPr>
            <p:cNvPr id="5" name="Rectangle 14">
              <a:extLst>
                <a:ext uri="{FF2B5EF4-FFF2-40B4-BE49-F238E27FC236}">
                  <a16:creationId xmlns:a16="http://schemas.microsoft.com/office/drawing/2014/main" id="{0FBCB442-CF3E-8013-3DE7-21F2963F2FC5}"/>
                </a:ext>
              </a:extLst>
            </p:cNvPr>
            <p:cNvSpPr/>
            <p:nvPr/>
          </p:nvSpPr>
          <p:spPr>
            <a:xfrm>
              <a:off x="1127201" y="2938957"/>
              <a:ext cx="2664563" cy="2474329"/>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15">
              <a:extLst>
                <a:ext uri="{FF2B5EF4-FFF2-40B4-BE49-F238E27FC236}">
                  <a16:creationId xmlns:a16="http://schemas.microsoft.com/office/drawing/2014/main" id="{0E6497F9-3129-89EE-3210-4FD8B73E6392}"/>
                </a:ext>
              </a:extLst>
            </p:cNvPr>
            <p:cNvSpPr/>
            <p:nvPr/>
          </p:nvSpPr>
          <p:spPr>
            <a:xfrm>
              <a:off x="4189153" y="2938331"/>
              <a:ext cx="2524513" cy="2474329"/>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16">
              <a:extLst>
                <a:ext uri="{FF2B5EF4-FFF2-40B4-BE49-F238E27FC236}">
                  <a16:creationId xmlns:a16="http://schemas.microsoft.com/office/drawing/2014/main" id="{81E76A12-D68A-CDBC-5DA4-B33E1FC29FC4}"/>
                </a:ext>
              </a:extLst>
            </p:cNvPr>
            <p:cNvSpPr/>
            <p:nvPr/>
          </p:nvSpPr>
          <p:spPr>
            <a:xfrm>
              <a:off x="4329204" y="3115141"/>
              <a:ext cx="2241642" cy="212807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r>
                <a:rPr lang="en-GB" b="1">
                  <a:solidFill>
                    <a:schemeClr val="bg1"/>
                  </a:solidFill>
                </a:rPr>
                <a:t>Reducing transmission-relevant contacts</a:t>
              </a:r>
            </a:p>
          </p:txBody>
        </p:sp>
        <p:sp>
          <p:nvSpPr>
            <p:cNvPr id="8" name="Right Arrow 23">
              <a:extLst>
                <a:ext uri="{FF2B5EF4-FFF2-40B4-BE49-F238E27FC236}">
                  <a16:creationId xmlns:a16="http://schemas.microsoft.com/office/drawing/2014/main" id="{9F326DE7-1669-B82F-436D-A1DD5079B11A}"/>
                </a:ext>
              </a:extLst>
            </p:cNvPr>
            <p:cNvSpPr/>
            <p:nvPr/>
          </p:nvSpPr>
          <p:spPr>
            <a:xfrm>
              <a:off x="0" y="3415610"/>
              <a:ext cx="4186384" cy="430699"/>
            </a:xfrm>
            <a:prstGeom prst="rightArrow">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24">
              <a:extLst>
                <a:ext uri="{FF2B5EF4-FFF2-40B4-BE49-F238E27FC236}">
                  <a16:creationId xmlns:a16="http://schemas.microsoft.com/office/drawing/2014/main" id="{39392CAF-C2F6-081A-72B9-8A31E07B6F4C}"/>
                </a:ext>
              </a:extLst>
            </p:cNvPr>
            <p:cNvSpPr/>
            <p:nvPr/>
          </p:nvSpPr>
          <p:spPr>
            <a:xfrm>
              <a:off x="-77821" y="4615875"/>
              <a:ext cx="4266529" cy="430698"/>
            </a:xfrm>
            <a:prstGeom prst="rightArrow">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18">
              <a:extLst>
                <a:ext uri="{FF2B5EF4-FFF2-40B4-BE49-F238E27FC236}">
                  <a16:creationId xmlns:a16="http://schemas.microsoft.com/office/drawing/2014/main" id="{5566A1ED-8A10-8784-C9E1-5B4F450BB6C7}"/>
                </a:ext>
              </a:extLst>
            </p:cNvPr>
            <p:cNvSpPr/>
            <p:nvPr/>
          </p:nvSpPr>
          <p:spPr>
            <a:xfrm>
              <a:off x="1275450" y="3115141"/>
              <a:ext cx="2376264" cy="100811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r>
                <a:rPr lang="en-GB" b="1">
                  <a:solidFill>
                    <a:schemeClr val="bg1"/>
                  </a:solidFill>
                </a:rPr>
                <a:t>Reducing contacts</a:t>
              </a:r>
            </a:p>
          </p:txBody>
        </p:sp>
        <p:sp>
          <p:nvSpPr>
            <p:cNvPr id="11" name="Rectangle 19">
              <a:extLst>
                <a:ext uri="{FF2B5EF4-FFF2-40B4-BE49-F238E27FC236}">
                  <a16:creationId xmlns:a16="http://schemas.microsoft.com/office/drawing/2014/main" id="{B402EFD7-DC3F-D4A6-A8D4-098078DA6F4F}"/>
                </a:ext>
              </a:extLst>
            </p:cNvPr>
            <p:cNvSpPr/>
            <p:nvPr/>
          </p:nvSpPr>
          <p:spPr>
            <a:xfrm>
              <a:off x="1275450" y="4261556"/>
              <a:ext cx="2376264" cy="100811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r>
                <a:rPr lang="en-GB" b="1">
                  <a:solidFill>
                    <a:schemeClr val="bg1"/>
                  </a:solidFill>
                </a:rPr>
                <a:t>Making contacts safer</a:t>
              </a:r>
            </a:p>
          </p:txBody>
        </p:sp>
        <p:sp>
          <p:nvSpPr>
            <p:cNvPr id="12" name="TextBox 25">
              <a:extLst>
                <a:ext uri="{FF2B5EF4-FFF2-40B4-BE49-F238E27FC236}">
                  <a16:creationId xmlns:a16="http://schemas.microsoft.com/office/drawing/2014/main" id="{3A83C77E-D288-08FC-A08E-24869D8D4EE9}"/>
                </a:ext>
              </a:extLst>
            </p:cNvPr>
            <p:cNvSpPr txBox="1"/>
            <p:nvPr/>
          </p:nvSpPr>
          <p:spPr>
            <a:xfrm>
              <a:off x="1127200" y="2601991"/>
              <a:ext cx="2664563" cy="369332"/>
            </a:xfrm>
            <a:prstGeom prst="rect">
              <a:avLst/>
            </a:prstGeom>
            <a:noFill/>
          </p:spPr>
          <p:txBody>
            <a:bodyPr wrap="square" rtlCol="0">
              <a:spAutoFit/>
            </a:bodyPr>
            <a:lstStyle/>
            <a:p>
              <a:r>
                <a:rPr lang="en-GB">
                  <a:solidFill>
                    <a:srgbClr val="1B4378"/>
                  </a:solidFill>
                </a:rPr>
                <a:t>Specific mechanisms</a:t>
              </a:r>
            </a:p>
          </p:txBody>
        </p:sp>
        <p:sp>
          <p:nvSpPr>
            <p:cNvPr id="13" name="TextBox 26">
              <a:extLst>
                <a:ext uri="{FF2B5EF4-FFF2-40B4-BE49-F238E27FC236}">
                  <a16:creationId xmlns:a16="http://schemas.microsoft.com/office/drawing/2014/main" id="{A78520B0-069C-3137-EFCE-AE9D6C077318}"/>
                </a:ext>
              </a:extLst>
            </p:cNvPr>
            <p:cNvSpPr txBox="1"/>
            <p:nvPr/>
          </p:nvSpPr>
          <p:spPr>
            <a:xfrm>
              <a:off x="4129565" y="2609982"/>
              <a:ext cx="2584102" cy="369332"/>
            </a:xfrm>
            <a:prstGeom prst="rect">
              <a:avLst/>
            </a:prstGeom>
            <a:noFill/>
          </p:spPr>
          <p:txBody>
            <a:bodyPr wrap="square" rtlCol="0">
              <a:spAutoFit/>
            </a:bodyPr>
            <a:lstStyle/>
            <a:p>
              <a:r>
                <a:rPr lang="en-GB">
                  <a:solidFill>
                    <a:srgbClr val="1B4378"/>
                  </a:solidFill>
                </a:rPr>
                <a:t>Overarching mechanism</a:t>
              </a:r>
            </a:p>
          </p:txBody>
        </p:sp>
        <p:sp>
          <p:nvSpPr>
            <p:cNvPr id="14" name="Rechteck 13">
              <a:extLst>
                <a:ext uri="{FF2B5EF4-FFF2-40B4-BE49-F238E27FC236}">
                  <a16:creationId xmlns:a16="http://schemas.microsoft.com/office/drawing/2014/main" id="{C7F2AD44-2801-4ADC-EA97-3BEFD79B2E38}"/>
                </a:ext>
              </a:extLst>
            </p:cNvPr>
            <p:cNvSpPr/>
            <p:nvPr/>
          </p:nvSpPr>
          <p:spPr>
            <a:xfrm>
              <a:off x="-253090" y="5558689"/>
              <a:ext cx="10512037" cy="646331"/>
            </a:xfrm>
            <a:prstGeom prst="rect">
              <a:avLst/>
            </a:prstGeom>
          </p:spPr>
          <p:txBody>
            <a:bodyPr wrap="square" lIns="91440" tIns="45720" rIns="91440" bIns="45720" anchor="t">
              <a:spAutoFit/>
            </a:bodyPr>
            <a:lstStyle/>
            <a:p>
              <a:r>
                <a:rPr lang="de-DE">
                  <a:latin typeface="Poppins Light"/>
                  <a:cs typeface="Poppins Light"/>
                </a:rPr>
                <a:t>All PHSM operate through two basic mechanisms.</a:t>
              </a:r>
            </a:p>
            <a:p>
              <a:r>
                <a:rPr lang="de-DE">
                  <a:latin typeface="Poppins Light"/>
                  <a:cs typeface="Poppins Light"/>
                </a:rPr>
                <a:t>This principle applies with both airborne (e.g. SARS-CoV-2) and other modes of transmission (e.g. Ebola).</a:t>
              </a:r>
            </a:p>
          </p:txBody>
        </p:sp>
      </p:grpSp>
      <p:sp>
        <p:nvSpPr>
          <p:cNvPr id="16" name="Titre 1">
            <a:extLst>
              <a:ext uri="{FF2B5EF4-FFF2-40B4-BE49-F238E27FC236}">
                <a16:creationId xmlns:a16="http://schemas.microsoft.com/office/drawing/2014/main" id="{324F71CE-7241-E8A3-1EBB-0DC1AA861613}"/>
              </a:ext>
            </a:extLst>
          </p:cNvPr>
          <p:cNvSpPr>
            <a:spLocks noGrp="1"/>
          </p:cNvSpPr>
          <p:nvPr>
            <p:ph type="title"/>
          </p:nvPr>
        </p:nvSpPr>
        <p:spPr>
          <a:xfrm>
            <a:off x="2145179" y="359520"/>
            <a:ext cx="9601345" cy="1310157"/>
          </a:xfrm>
        </p:spPr>
        <p:txBody>
          <a:bodyPr lIns="91440" tIns="45720" rIns="91440" bIns="45720" anchor="t"/>
          <a:lstStyle/>
          <a:p>
            <a:r>
              <a:rPr lang="en-US" sz="4700">
                <a:latin typeface="Poppins"/>
                <a:cs typeface="Poppins"/>
              </a:rPr>
              <a:t>PHSM – Measures and Mechanisms</a:t>
            </a:r>
            <a:endParaRPr lang="en-US"/>
          </a:p>
        </p:txBody>
      </p:sp>
      <p:pic>
        <p:nvPicPr>
          <p:cNvPr id="17" name="Picture 10">
            <a:extLst>
              <a:ext uri="{FF2B5EF4-FFF2-40B4-BE49-F238E27FC236}">
                <a16:creationId xmlns:a16="http://schemas.microsoft.com/office/drawing/2014/main" id="{96227579-ACCA-4425-AF4F-F0F9864BEF0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0364" y="393152"/>
            <a:ext cx="699048" cy="699048"/>
          </a:xfrm>
          <a:prstGeom prst="rect">
            <a:avLst/>
          </a:prstGeom>
        </p:spPr>
      </p:pic>
    </p:spTree>
    <p:extLst>
      <p:ext uri="{BB962C8B-B14F-4D97-AF65-F5344CB8AC3E}">
        <p14:creationId xmlns:p14="http://schemas.microsoft.com/office/powerpoint/2010/main" val="1599923579"/>
      </p:ext>
    </p:extLst>
  </p:cSld>
  <p:clrMapOvr>
    <a:masterClrMapping/>
  </p:clrMapOvr>
</p:sld>
</file>

<file path=ppt/theme/theme1.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1290</Words>
  <Application>Microsoft Office PowerPoint</Application>
  <PresentationFormat>Widescreen</PresentationFormat>
  <Paragraphs>131</Paragraphs>
  <Slides>19</Slides>
  <Notes>3</Notes>
  <HiddenSlides>1</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comp training ppt theme</vt:lpstr>
      <vt:lpstr>Comprehensive training  </vt:lpstr>
      <vt:lpstr>Public Health and Social Measures  for managing epidemics  and epidemic risk</vt:lpstr>
      <vt:lpstr>Outline</vt:lpstr>
      <vt:lpstr>Learning Objectives</vt:lpstr>
      <vt:lpstr>Definitions</vt:lpstr>
      <vt:lpstr>Problem Statement</vt:lpstr>
      <vt:lpstr>From the field: 1.COVID-19 School Measures</vt:lpstr>
      <vt:lpstr>What are the aims of PHSM?</vt:lpstr>
      <vt:lpstr>PHSM – Measures and Mechanisms</vt:lpstr>
      <vt:lpstr>PHSM – Measures and Mechanisms</vt:lpstr>
      <vt:lpstr>PHSM – Further Key Aspects</vt:lpstr>
      <vt:lpstr>From the field: 2.COVID-19 School Measures</vt:lpstr>
      <vt:lpstr>From the field: 3.COVID-19 School Measures</vt:lpstr>
      <vt:lpstr>PHSM Guiding Principles</vt:lpstr>
      <vt:lpstr>Adaptations for different environments</vt:lpstr>
      <vt:lpstr>Key References and Resources</vt:lpstr>
      <vt:lpstr>PowerPoint Presentation</vt:lpstr>
      <vt:lpstr>Group Exercise</vt:lpstr>
      <vt:lpstr>Assessment Questions (not part of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 for Subject-Specific Lecture</dc:title>
  <dc:creator>Wilhelm, Elisabeth (CDC/DDPHSIS/CGH/GID)</dc:creator>
  <cp:lastModifiedBy>Crystal Bruce</cp:lastModifiedBy>
  <cp:revision>12</cp:revision>
  <dcterms:created xsi:type="dcterms:W3CDTF">2022-04-06T00:17:03Z</dcterms:created>
  <dcterms:modified xsi:type="dcterms:W3CDTF">2022-07-22T12:29:12Z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2022-04-06T01:27:55Z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72bcbc91-3e8b-42d5-8599-07fe645b3c27</vt:lpwstr>
  </property>
  <property fmtid="{D5CDD505-2E9C-101B-9397-08002B2CF9AE}" pid="8" name="MSIP_Label_7b94a7b8-f06c-4dfe-bdcc-9b548fd58c31_ContentBits">
    <vt:lpwstr>0</vt:lpwstr>
  </property>
</Properties>
</file>