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85" r:id="rId2"/>
  </p:sldMasterIdLst>
  <p:notesMasterIdLst>
    <p:notesMasterId r:id="rId29"/>
  </p:notesMasterIdLst>
  <p:sldIdLst>
    <p:sldId id="268" r:id="rId3"/>
    <p:sldId id="281" r:id="rId4"/>
    <p:sldId id="282" r:id="rId5"/>
    <p:sldId id="287" r:id="rId6"/>
    <p:sldId id="288" r:id="rId7"/>
    <p:sldId id="289" r:id="rId8"/>
    <p:sldId id="316" r:id="rId9"/>
    <p:sldId id="317" r:id="rId10"/>
    <p:sldId id="318" r:id="rId11"/>
    <p:sldId id="319" r:id="rId12"/>
    <p:sldId id="291" r:id="rId13"/>
    <p:sldId id="321" r:id="rId14"/>
    <p:sldId id="292" r:id="rId15"/>
    <p:sldId id="331" r:id="rId16"/>
    <p:sldId id="323" r:id="rId17"/>
    <p:sldId id="324" r:id="rId18"/>
    <p:sldId id="334" r:id="rId19"/>
    <p:sldId id="335" r:id="rId20"/>
    <p:sldId id="293" r:id="rId21"/>
    <p:sldId id="294" r:id="rId22"/>
    <p:sldId id="303" r:id="rId23"/>
    <p:sldId id="306" r:id="rId24"/>
    <p:sldId id="330" r:id="rId25"/>
    <p:sldId id="310" r:id="rId26"/>
    <p:sldId id="332" r:id="rId27"/>
    <p:sldId id="333" r:id="rId28"/>
  </p:sldIdLst>
  <p:sldSz cx="18288000" cy="10287000"/>
  <p:notesSz cx="6858000" cy="9144000"/>
  <p:embeddedFontLst>
    <p:embeddedFont>
      <p:font typeface="Calibri" panose="020F0502020204030204" pitchFamily="34" charset="0"/>
      <p:regular r:id="rId30"/>
      <p:bold r:id="rId31"/>
      <p:italic r:id="rId32"/>
      <p:boldItalic r:id="rId33"/>
    </p:embeddedFont>
    <p:embeddedFont>
      <p:font typeface="Poppins" panose="00000500000000000000" pitchFamily="2" charset="0"/>
      <p:regular r:id="rId34"/>
      <p:bold r:id="rId35"/>
      <p:italic r:id="rId36"/>
      <p:boldItalic r:id="rId37"/>
    </p:embeddedFont>
    <p:embeddedFont>
      <p:font typeface="Poppins ExtraBold" panose="00000900000000000000" pitchFamily="2" charset="0"/>
      <p:regular r:id="rId38"/>
      <p:bold r:id="rId39"/>
      <p:italic r:id="rId40"/>
      <p:boldItalic r:id="rId41"/>
    </p:embeddedFont>
    <p:embeddedFont>
      <p:font typeface="Poppins Light" panose="00000400000000000000" pitchFamily="2" charset="0"/>
      <p:regular r:id="rId42"/>
      <p:italic r:id="rId43"/>
    </p:embeddedFont>
    <p:embeddedFont>
      <p:font typeface="Segoe UI Semilight" panose="020B0402040204020203" pitchFamily="34" charset="0"/>
      <p:regular r:id="rId44"/>
      <p:italic r:id="rId45"/>
    </p:embeddedFont>
    <p:embeddedFont>
      <p:font typeface="Times" panose="02020603050405020304" pitchFamily="18" charset="0"/>
      <p:regular r:id="rId46"/>
      <p:bold r:id="rId47"/>
      <p:italic r:id="rId48"/>
      <p:bold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999B"/>
    <a:srgbClr val="0B81D5"/>
    <a:srgbClr val="FDD92D"/>
    <a:srgbClr val="032B43"/>
    <a:srgbClr val="FC7A1D"/>
    <a:srgbClr val="2929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FC6C2F-3F67-4F91-A720-E5F064CCD6F7}" v="859" dt="2022-07-10T19:06:19.825"/>
    <p1510:client id="{59193646-34E7-416E-A64D-F24E920BA271}" v="7" dt="2022-07-07T12:30:19.080"/>
    <p1510:client id="{815D9790-4B8A-46FF-BCD5-23CCB5BF8C36}" v="12" dt="2022-07-05T14:43:38.063"/>
    <p1510:client id="{85804440-7127-4167-954F-2F90523F6279}" v="81" dt="2022-05-31T16:50:21.120"/>
    <p1510:client id="{E09D68BB-99E3-4D62-8BA4-D28D88982498}" v="13" dt="2022-07-22T12:53:51.794"/>
    <p1510:client id="{F10210EB-2628-4400-94C9-FC03D71FB0C7}" v="2" dt="2022-07-14T23:37:28.1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10" autoAdjust="0"/>
    <p:restoredTop sz="94558" autoAdjust="0"/>
  </p:normalViewPr>
  <p:slideViewPr>
    <p:cSldViewPr>
      <p:cViewPr varScale="1">
        <p:scale>
          <a:sx n="40" d="100"/>
          <a:sy n="40" d="100"/>
        </p:scale>
        <p:origin x="896"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0.fntdata"/><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notesMaster" Target="notesMasters/notesMaster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0" Type="http://schemas.openxmlformats.org/officeDocument/2006/relationships/slide" Target="slides/slide18.xml"/><Relationship Id="rId41" Type="http://schemas.openxmlformats.org/officeDocument/2006/relationships/font" Target="fonts/font12.fntdata"/><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49" Type="http://schemas.openxmlformats.org/officeDocument/2006/relationships/font" Target="fonts/font20.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e2fbebf8aab59d5d" providerId="Windows Live" clId="Web-{F10210EB-2628-4400-94C9-FC03D71FB0C7}"/>
    <pc:docChg chg="modSld">
      <pc:chgData name="Guest User" userId="e2fbebf8aab59d5d" providerId="Windows Live" clId="Web-{F10210EB-2628-4400-94C9-FC03D71FB0C7}" dt="2022-07-14T23:37:28.154" v="1" actId="20577"/>
      <pc:docMkLst>
        <pc:docMk/>
      </pc:docMkLst>
      <pc:sldChg chg="modSp">
        <pc:chgData name="Guest User" userId="e2fbebf8aab59d5d" providerId="Windows Live" clId="Web-{F10210EB-2628-4400-94C9-FC03D71FB0C7}" dt="2022-07-14T23:37:28.154" v="1" actId="20577"/>
        <pc:sldMkLst>
          <pc:docMk/>
          <pc:sldMk cId="2703737329" sldId="281"/>
        </pc:sldMkLst>
        <pc:spChg chg="mod">
          <ac:chgData name="Guest User" userId="e2fbebf8aab59d5d" providerId="Windows Live" clId="Web-{F10210EB-2628-4400-94C9-FC03D71FB0C7}" dt="2022-07-14T23:37:28.154" v="1" actId="20577"/>
          <ac:spMkLst>
            <pc:docMk/>
            <pc:sldMk cId="2703737329" sldId="281"/>
            <ac:spMk id="2" creationId="{7E4163C3-3D49-14F0-103B-C4A6893E031E}"/>
          </ac:spMkLst>
        </pc:spChg>
      </pc:sldChg>
    </pc:docChg>
  </pc:docChgLst>
  <pc:docChgLst>
    <pc:chgData name="Elisabeth Wilhelm" userId="2c19259ef0e83927" providerId="Windows Live" clId="Web-{56FC6C2F-3F67-4F91-A720-E5F064CCD6F7}"/>
    <pc:docChg chg="addSld delSld modSld sldOrd">
      <pc:chgData name="Elisabeth Wilhelm" userId="2c19259ef0e83927" providerId="Windows Live" clId="Web-{56FC6C2F-3F67-4F91-A720-E5F064CCD6F7}" dt="2022-07-10T19:06:19.606" v="540" actId="20577"/>
      <pc:docMkLst>
        <pc:docMk/>
      </pc:docMkLst>
      <pc:sldChg chg="modSp">
        <pc:chgData name="Elisabeth Wilhelm" userId="2c19259ef0e83927" providerId="Windows Live" clId="Web-{56FC6C2F-3F67-4F91-A720-E5F064CCD6F7}" dt="2022-07-10T18:54:03.376" v="10" actId="20577"/>
        <pc:sldMkLst>
          <pc:docMk/>
          <pc:sldMk cId="2498420528" sldId="287"/>
        </pc:sldMkLst>
        <pc:spChg chg="mod">
          <ac:chgData name="Elisabeth Wilhelm" userId="2c19259ef0e83927" providerId="Windows Live" clId="Web-{56FC6C2F-3F67-4F91-A720-E5F064CCD6F7}" dt="2022-07-10T18:54:03.376" v="10" actId="20577"/>
          <ac:spMkLst>
            <pc:docMk/>
            <pc:sldMk cId="2498420528" sldId="287"/>
            <ac:spMk id="3" creationId="{26378129-94CA-2F96-A1FE-52359FF42BFD}"/>
          </ac:spMkLst>
        </pc:spChg>
      </pc:sldChg>
      <pc:sldChg chg="modSp">
        <pc:chgData name="Elisabeth Wilhelm" userId="2c19259ef0e83927" providerId="Windows Live" clId="Web-{56FC6C2F-3F67-4F91-A720-E5F064CCD6F7}" dt="2022-07-10T18:54:39.097" v="32" actId="20577"/>
        <pc:sldMkLst>
          <pc:docMk/>
          <pc:sldMk cId="4257478422" sldId="289"/>
        </pc:sldMkLst>
        <pc:spChg chg="mod">
          <ac:chgData name="Elisabeth Wilhelm" userId="2c19259ef0e83927" providerId="Windows Live" clId="Web-{56FC6C2F-3F67-4F91-A720-E5F064CCD6F7}" dt="2022-07-10T18:54:19.346" v="15" actId="20577"/>
          <ac:spMkLst>
            <pc:docMk/>
            <pc:sldMk cId="4257478422" sldId="289"/>
            <ac:spMk id="2" creationId="{324F71CE-7241-E8A3-1EBB-0DC1AA861613}"/>
          </ac:spMkLst>
        </pc:spChg>
        <pc:spChg chg="mod">
          <ac:chgData name="Elisabeth Wilhelm" userId="2c19259ef0e83927" providerId="Windows Live" clId="Web-{56FC6C2F-3F67-4F91-A720-E5F064CCD6F7}" dt="2022-07-10T18:54:39.097" v="32" actId="20577"/>
          <ac:spMkLst>
            <pc:docMk/>
            <pc:sldMk cId="4257478422" sldId="289"/>
            <ac:spMk id="7" creationId="{AD74EE09-43BE-4969-90A4-BC961409D156}"/>
          </ac:spMkLst>
        </pc:spChg>
      </pc:sldChg>
      <pc:sldChg chg="delSp modSp">
        <pc:chgData name="Elisabeth Wilhelm" userId="2c19259ef0e83927" providerId="Windows Live" clId="Web-{56FC6C2F-3F67-4F91-A720-E5F064CCD6F7}" dt="2022-07-10T19:00:55.557" v="443" actId="14100"/>
        <pc:sldMkLst>
          <pc:docMk/>
          <pc:sldMk cId="3689306463" sldId="291"/>
        </pc:sldMkLst>
        <pc:spChg chg="mod">
          <ac:chgData name="Elisabeth Wilhelm" userId="2c19259ef0e83927" providerId="Windows Live" clId="Web-{56FC6C2F-3F67-4F91-A720-E5F064CCD6F7}" dt="2022-07-10T19:00:55.557" v="443" actId="14100"/>
          <ac:spMkLst>
            <pc:docMk/>
            <pc:sldMk cId="3689306463" sldId="291"/>
            <ac:spMk id="5" creationId="{B730D3CC-6B84-464E-98D8-EA52D8C8E1EB}"/>
          </ac:spMkLst>
        </pc:spChg>
        <pc:picChg chg="del">
          <ac:chgData name="Elisabeth Wilhelm" userId="2c19259ef0e83927" providerId="Windows Live" clId="Web-{56FC6C2F-3F67-4F91-A720-E5F064CCD6F7}" dt="2022-07-10T19:00:42.119" v="439"/>
          <ac:picMkLst>
            <pc:docMk/>
            <pc:sldMk cId="3689306463" sldId="291"/>
            <ac:picMk id="6" creationId="{872A1827-26F7-4102-A67F-1CE1E0806F8A}"/>
          </ac:picMkLst>
        </pc:picChg>
      </pc:sldChg>
      <pc:sldChg chg="modSp">
        <pc:chgData name="Elisabeth Wilhelm" userId="2c19259ef0e83927" providerId="Windows Live" clId="Web-{56FC6C2F-3F67-4F91-A720-E5F064CCD6F7}" dt="2022-07-10T19:03:15.049" v="463" actId="20577"/>
        <pc:sldMkLst>
          <pc:docMk/>
          <pc:sldMk cId="3840915369" sldId="294"/>
        </pc:sldMkLst>
        <pc:spChg chg="mod">
          <ac:chgData name="Elisabeth Wilhelm" userId="2c19259ef0e83927" providerId="Windows Live" clId="Web-{56FC6C2F-3F67-4F91-A720-E5F064CCD6F7}" dt="2022-07-10T19:03:15.049" v="463" actId="20577"/>
          <ac:spMkLst>
            <pc:docMk/>
            <pc:sldMk cId="3840915369" sldId="294"/>
            <ac:spMk id="2" creationId="{324F71CE-7241-E8A3-1EBB-0DC1AA861613}"/>
          </ac:spMkLst>
        </pc:spChg>
        <pc:spChg chg="mod">
          <ac:chgData name="Elisabeth Wilhelm" userId="2c19259ef0e83927" providerId="Windows Live" clId="Web-{56FC6C2F-3F67-4F91-A720-E5F064CCD6F7}" dt="2022-07-10T19:03:06.205" v="457" actId="20577"/>
          <ac:spMkLst>
            <pc:docMk/>
            <pc:sldMk cId="3840915369" sldId="294"/>
            <ac:spMk id="3" creationId="{26378129-94CA-2F96-A1FE-52359FF42BFD}"/>
          </ac:spMkLst>
        </pc:spChg>
      </pc:sldChg>
      <pc:sldChg chg="modSp">
        <pc:chgData name="Elisabeth Wilhelm" userId="2c19259ef0e83927" providerId="Windows Live" clId="Web-{56FC6C2F-3F67-4F91-A720-E5F064CCD6F7}" dt="2022-07-10T19:06:19.606" v="540" actId="20577"/>
        <pc:sldMkLst>
          <pc:docMk/>
          <pc:sldMk cId="501075528" sldId="303"/>
        </pc:sldMkLst>
        <pc:spChg chg="mod">
          <ac:chgData name="Elisabeth Wilhelm" userId="2c19259ef0e83927" providerId="Windows Live" clId="Web-{56FC6C2F-3F67-4F91-A720-E5F064CCD6F7}" dt="2022-07-10T19:06:19.606" v="540" actId="20577"/>
          <ac:spMkLst>
            <pc:docMk/>
            <pc:sldMk cId="501075528" sldId="303"/>
            <ac:spMk id="3" creationId="{26378129-94CA-2F96-A1FE-52359FF42BFD}"/>
          </ac:spMkLst>
        </pc:spChg>
      </pc:sldChg>
      <pc:sldChg chg="del">
        <pc:chgData name="Elisabeth Wilhelm" userId="2c19259ef0e83927" providerId="Windows Live" clId="Web-{56FC6C2F-3F67-4F91-A720-E5F064CCD6F7}" dt="2022-07-10T19:05:17.931" v="532"/>
        <pc:sldMkLst>
          <pc:docMk/>
          <pc:sldMk cId="1059182649" sldId="308"/>
        </pc:sldMkLst>
      </pc:sldChg>
      <pc:sldChg chg="modSp">
        <pc:chgData name="Elisabeth Wilhelm" userId="2c19259ef0e83927" providerId="Windows Live" clId="Web-{56FC6C2F-3F67-4F91-A720-E5F064CCD6F7}" dt="2022-07-10T19:05:02.133" v="531" actId="1076"/>
        <pc:sldMkLst>
          <pc:docMk/>
          <pc:sldMk cId="1379727519" sldId="317"/>
        </pc:sldMkLst>
        <pc:spChg chg="mod">
          <ac:chgData name="Elisabeth Wilhelm" userId="2c19259ef0e83927" providerId="Windows Live" clId="Web-{56FC6C2F-3F67-4F91-A720-E5F064CCD6F7}" dt="2022-07-10T19:04:57.680" v="528" actId="14100"/>
          <ac:spMkLst>
            <pc:docMk/>
            <pc:sldMk cId="1379727519" sldId="317"/>
            <ac:spMk id="3" creationId="{8ADBFF39-A49B-494A-8DDA-B83057F96D6D}"/>
          </ac:spMkLst>
        </pc:spChg>
        <pc:picChg chg="mod">
          <ac:chgData name="Elisabeth Wilhelm" userId="2c19259ef0e83927" providerId="Windows Live" clId="Web-{56FC6C2F-3F67-4F91-A720-E5F064CCD6F7}" dt="2022-07-10T19:05:02.133" v="531" actId="1076"/>
          <ac:picMkLst>
            <pc:docMk/>
            <pc:sldMk cId="1379727519" sldId="317"/>
            <ac:picMk id="2" creationId="{00000000-0000-0000-0000-000000000000}"/>
          </ac:picMkLst>
        </pc:picChg>
      </pc:sldChg>
      <pc:sldChg chg="addSp delSp modSp modNotes">
        <pc:chgData name="Elisabeth Wilhelm" userId="2c19259ef0e83927" providerId="Windows Live" clId="Web-{56FC6C2F-3F67-4F91-A720-E5F064CCD6F7}" dt="2022-07-10T19:00:25.009" v="437" actId="20577"/>
        <pc:sldMkLst>
          <pc:docMk/>
          <pc:sldMk cId="1400534802" sldId="319"/>
        </pc:sldMkLst>
        <pc:spChg chg="add mod">
          <ac:chgData name="Elisabeth Wilhelm" userId="2c19259ef0e83927" providerId="Windows Live" clId="Web-{56FC6C2F-3F67-4F91-A720-E5F064CCD6F7}" dt="2022-07-10T19:00:25.009" v="437" actId="20577"/>
          <ac:spMkLst>
            <pc:docMk/>
            <pc:sldMk cId="1400534802" sldId="319"/>
            <ac:spMk id="2" creationId="{BE820EAC-9B6E-CE1A-1645-939BA1BB3FDC}"/>
          </ac:spMkLst>
        </pc:spChg>
        <pc:spChg chg="add del mod">
          <ac:chgData name="Elisabeth Wilhelm" userId="2c19259ef0e83927" providerId="Windows Live" clId="Web-{56FC6C2F-3F67-4F91-A720-E5F064CCD6F7}" dt="2022-07-10T18:59:50.833" v="419"/>
          <ac:spMkLst>
            <pc:docMk/>
            <pc:sldMk cId="1400534802" sldId="319"/>
            <ac:spMk id="4" creationId="{EE3D0678-38BA-964A-A6A5-B97D8A35BA59}"/>
          </ac:spMkLst>
        </pc:spChg>
        <pc:spChg chg="del mod">
          <ac:chgData name="Elisabeth Wilhelm" userId="2c19259ef0e83927" providerId="Windows Live" clId="Web-{56FC6C2F-3F67-4F91-A720-E5F064CCD6F7}" dt="2022-07-10T18:59:47.676" v="418"/>
          <ac:spMkLst>
            <pc:docMk/>
            <pc:sldMk cId="1400534802" sldId="319"/>
            <ac:spMk id="7" creationId="{ADCEF97A-A1D9-45BD-9419-DC3AD6B242A8}"/>
          </ac:spMkLst>
        </pc:spChg>
        <pc:picChg chg="mod modCrop">
          <ac:chgData name="Elisabeth Wilhelm" userId="2c19259ef0e83927" providerId="Windows Live" clId="Web-{56FC6C2F-3F67-4F91-A720-E5F064CCD6F7}" dt="2022-07-10T19:00:08.273" v="425" actId="1076"/>
          <ac:picMkLst>
            <pc:docMk/>
            <pc:sldMk cId="1400534802" sldId="319"/>
            <ac:picMk id="5" creationId="{00000000-0000-0000-0000-000000000000}"/>
          </ac:picMkLst>
        </pc:picChg>
      </pc:sldChg>
      <pc:sldChg chg="addSp delSp modSp">
        <pc:chgData name="Elisabeth Wilhelm" userId="2c19259ef0e83927" providerId="Windows Live" clId="Web-{56FC6C2F-3F67-4F91-A720-E5F064CCD6F7}" dt="2022-07-10T19:03:45.629" v="467"/>
        <pc:sldMkLst>
          <pc:docMk/>
          <pc:sldMk cId="1322467986" sldId="330"/>
        </pc:sldMkLst>
        <pc:spChg chg="del">
          <ac:chgData name="Elisabeth Wilhelm" userId="2c19259ef0e83927" providerId="Windows Live" clId="Web-{56FC6C2F-3F67-4F91-A720-E5F064CCD6F7}" dt="2022-07-10T19:03:45.629" v="467"/>
          <ac:spMkLst>
            <pc:docMk/>
            <pc:sldMk cId="1322467986" sldId="330"/>
            <ac:spMk id="2" creationId="{06E0446A-0634-4E41-BF47-8D1C0AABAF83}"/>
          </ac:spMkLst>
        </pc:spChg>
        <pc:spChg chg="add mod">
          <ac:chgData name="Elisabeth Wilhelm" userId="2c19259ef0e83927" providerId="Windows Live" clId="Web-{56FC6C2F-3F67-4F91-A720-E5F064CCD6F7}" dt="2022-07-10T19:03:45.629" v="467"/>
          <ac:spMkLst>
            <pc:docMk/>
            <pc:sldMk cId="1322467986" sldId="330"/>
            <ac:spMk id="6" creationId="{F62D06F9-C106-F99A-A776-C3C30C80C470}"/>
          </ac:spMkLst>
        </pc:spChg>
      </pc:sldChg>
      <pc:sldChg chg="ord">
        <pc:chgData name="Elisabeth Wilhelm" userId="2c19259ef0e83927" providerId="Windows Live" clId="Web-{56FC6C2F-3F67-4F91-A720-E5F064CCD6F7}" dt="2022-07-10T19:02:03.061" v="445"/>
        <pc:sldMkLst>
          <pc:docMk/>
          <pc:sldMk cId="4016717774" sldId="332"/>
        </pc:sldMkLst>
      </pc:sldChg>
      <pc:sldChg chg="ord">
        <pc:chgData name="Elisabeth Wilhelm" userId="2c19259ef0e83927" providerId="Windows Live" clId="Web-{56FC6C2F-3F67-4F91-A720-E5F064CCD6F7}" dt="2022-07-10T19:02:03.061" v="444"/>
        <pc:sldMkLst>
          <pc:docMk/>
          <pc:sldMk cId="99809587" sldId="333"/>
        </pc:sldMkLst>
      </pc:sldChg>
      <pc:sldChg chg="addSp delSp modSp add replId">
        <pc:chgData name="Elisabeth Wilhelm" userId="2c19259ef0e83927" providerId="Windows Live" clId="Web-{56FC6C2F-3F67-4F91-A720-E5F064CCD6F7}" dt="2022-07-10T19:04:52.039" v="527" actId="14100"/>
        <pc:sldMkLst>
          <pc:docMk/>
          <pc:sldMk cId="4279349641" sldId="336"/>
        </pc:sldMkLst>
        <pc:spChg chg="mod">
          <ac:chgData name="Elisabeth Wilhelm" userId="2c19259ef0e83927" providerId="Windows Live" clId="Web-{56FC6C2F-3F67-4F91-A720-E5F064CCD6F7}" dt="2022-07-10T19:04:52.039" v="527" actId="14100"/>
          <ac:spMkLst>
            <pc:docMk/>
            <pc:sldMk cId="4279349641" sldId="336"/>
            <ac:spMk id="2" creationId="{BE820EAC-9B6E-CE1A-1645-939BA1BB3FDC}"/>
          </ac:spMkLst>
        </pc:spChg>
        <pc:spChg chg="add del mod">
          <ac:chgData name="Elisabeth Wilhelm" userId="2c19259ef0e83927" providerId="Windows Live" clId="Web-{56FC6C2F-3F67-4F91-A720-E5F064CCD6F7}" dt="2022-07-10T19:03:51.020" v="471"/>
          <ac:spMkLst>
            <pc:docMk/>
            <pc:sldMk cId="4279349641" sldId="336"/>
            <ac:spMk id="4" creationId="{E0DE83E9-2A0D-27A1-F3E9-148BA9D31BB7}"/>
          </ac:spMkLst>
        </pc:spChg>
        <pc:spChg chg="del">
          <ac:chgData name="Elisabeth Wilhelm" userId="2c19259ef0e83927" providerId="Windows Live" clId="Web-{56FC6C2F-3F67-4F91-A720-E5F064CCD6F7}" dt="2022-07-10T19:03:46.707" v="468"/>
          <ac:spMkLst>
            <pc:docMk/>
            <pc:sldMk cId="4279349641" sldId="336"/>
            <ac:spMk id="6" creationId="{743A2771-CBD5-4058-84BE-D9DF95C38131}"/>
          </ac:spMkLst>
        </pc:spChg>
        <pc:spChg chg="add">
          <ac:chgData name="Elisabeth Wilhelm" userId="2c19259ef0e83927" providerId="Windows Live" clId="Web-{56FC6C2F-3F67-4F91-A720-E5F064CCD6F7}" dt="2022-07-10T19:03:49.629" v="469"/>
          <ac:spMkLst>
            <pc:docMk/>
            <pc:sldMk cId="4279349641" sldId="336"/>
            <ac:spMk id="7" creationId="{A2E5E058-5FDE-1575-694E-BAFAB46CBC7B}"/>
          </ac:spMkLst>
        </pc:spChg>
        <pc:spChg chg="add mod">
          <ac:chgData name="Elisabeth Wilhelm" userId="2c19259ef0e83927" providerId="Windows Live" clId="Web-{56FC6C2F-3F67-4F91-A720-E5F064CCD6F7}" dt="2022-07-10T19:04:49.976" v="526" actId="20577"/>
          <ac:spMkLst>
            <pc:docMk/>
            <pc:sldMk cId="4279349641" sldId="336"/>
            <ac:spMk id="8" creationId="{99BE623C-5C06-C45A-0820-E5D09A3B0BDB}"/>
          </ac:spMkLst>
        </pc:spChg>
        <pc:picChg chg="del">
          <ac:chgData name="Elisabeth Wilhelm" userId="2c19259ef0e83927" providerId="Windows Live" clId="Web-{56FC6C2F-3F67-4F91-A720-E5F064CCD6F7}" dt="2022-07-10T19:04:19.709" v="495"/>
          <ac:picMkLst>
            <pc:docMk/>
            <pc:sldMk cId="4279349641" sldId="336"/>
            <ac:picMk id="5" creationId="{00000000-0000-0000-0000-000000000000}"/>
          </ac:picMkLst>
        </pc:picChg>
      </pc:sldChg>
    </pc:docChg>
  </pc:docChgLst>
  <pc:docChgLst>
    <pc:chgData name="Tina Purnat" userId="9f4bc3107673e8d3" providerId="LiveId" clId="{85804440-7127-4167-954F-2F90523F6279}"/>
    <pc:docChg chg="modSld modMainMaster">
      <pc:chgData name="Tina Purnat" userId="9f4bc3107673e8d3" providerId="LiveId" clId="{85804440-7127-4167-954F-2F90523F6279}" dt="2022-05-31T16:50:21.120" v="0"/>
      <pc:docMkLst>
        <pc:docMk/>
      </pc:docMkLst>
      <pc:sldChg chg="modSp">
        <pc:chgData name="Tina Purnat" userId="9f4bc3107673e8d3" providerId="LiveId" clId="{85804440-7127-4167-954F-2F90523F6279}" dt="2022-05-31T16:50:21.120" v="0"/>
        <pc:sldMkLst>
          <pc:docMk/>
          <pc:sldMk cId="648946626" sldId="268"/>
        </pc:sldMkLst>
        <pc:spChg chg="mod">
          <ac:chgData name="Tina Purnat" userId="9f4bc3107673e8d3" providerId="LiveId" clId="{85804440-7127-4167-954F-2F90523F6279}" dt="2022-05-31T16:50:21.120" v="0"/>
          <ac:spMkLst>
            <pc:docMk/>
            <pc:sldMk cId="648946626" sldId="268"/>
            <ac:spMk id="4" creationId="{12B1CF14-AA18-D734-C359-17E3762DA1DC}"/>
          </ac:spMkLst>
        </pc:spChg>
      </pc:sldChg>
      <pc:sldChg chg="modSp">
        <pc:chgData name="Tina Purnat" userId="9f4bc3107673e8d3" providerId="LiveId" clId="{85804440-7127-4167-954F-2F90523F6279}" dt="2022-05-31T16:50:21.120" v="0"/>
        <pc:sldMkLst>
          <pc:docMk/>
          <pc:sldMk cId="4080236418" sldId="280"/>
        </pc:sldMkLst>
        <pc:spChg chg="mod">
          <ac:chgData name="Tina Purnat" userId="9f4bc3107673e8d3" providerId="LiveId" clId="{85804440-7127-4167-954F-2F90523F6279}" dt="2022-05-31T16:50:21.120" v="0"/>
          <ac:spMkLst>
            <pc:docMk/>
            <pc:sldMk cId="4080236418" sldId="280"/>
            <ac:spMk id="2" creationId="{E79ECC5B-6B64-38FC-0EB6-5A7EFB986ED8}"/>
          </ac:spMkLst>
        </pc:spChg>
      </pc:sldChg>
      <pc:sldChg chg="modSp">
        <pc:chgData name="Tina Purnat" userId="9f4bc3107673e8d3" providerId="LiveId" clId="{85804440-7127-4167-954F-2F90523F6279}" dt="2022-05-31T16:50:21.120" v="0"/>
        <pc:sldMkLst>
          <pc:docMk/>
          <pc:sldMk cId="2703737329" sldId="281"/>
        </pc:sldMkLst>
        <pc:spChg chg="mod">
          <ac:chgData name="Tina Purnat" userId="9f4bc3107673e8d3" providerId="LiveId" clId="{85804440-7127-4167-954F-2F90523F6279}" dt="2022-05-31T16:50:21.120" v="0"/>
          <ac:spMkLst>
            <pc:docMk/>
            <pc:sldMk cId="2703737329" sldId="281"/>
            <ac:spMk id="2" creationId="{7E4163C3-3D49-14F0-103B-C4A6893E031E}"/>
          </ac:spMkLst>
        </pc:spChg>
        <pc:spChg chg="mod">
          <ac:chgData name="Tina Purnat" userId="9f4bc3107673e8d3" providerId="LiveId" clId="{85804440-7127-4167-954F-2F90523F6279}" dt="2022-05-31T16:50:21.120" v="0"/>
          <ac:spMkLst>
            <pc:docMk/>
            <pc:sldMk cId="2703737329" sldId="281"/>
            <ac:spMk id="3" creationId="{9D3EA595-A8CD-93D4-4CA6-88E1FB657A63}"/>
          </ac:spMkLst>
        </pc:spChg>
      </pc:sldChg>
      <pc:sldChg chg="modSp">
        <pc:chgData name="Tina Purnat" userId="9f4bc3107673e8d3" providerId="LiveId" clId="{85804440-7127-4167-954F-2F90523F6279}" dt="2022-05-31T16:50:21.120" v="0"/>
        <pc:sldMkLst>
          <pc:docMk/>
          <pc:sldMk cId="2910842674" sldId="284"/>
        </pc:sldMkLst>
        <pc:spChg chg="mod">
          <ac:chgData name="Tina Purnat" userId="9f4bc3107673e8d3" providerId="LiveId" clId="{85804440-7127-4167-954F-2F90523F6279}" dt="2022-05-31T16:50:21.120" v="0"/>
          <ac:spMkLst>
            <pc:docMk/>
            <pc:sldMk cId="2910842674" sldId="284"/>
            <ac:spMk id="2" creationId="{324F71CE-7241-E8A3-1EBB-0DC1AA861613}"/>
          </ac:spMkLst>
        </pc:spChg>
        <pc:spChg chg="mod">
          <ac:chgData name="Tina Purnat" userId="9f4bc3107673e8d3" providerId="LiveId" clId="{85804440-7127-4167-954F-2F90523F6279}" dt="2022-05-31T16:50:21.120" v="0"/>
          <ac:spMkLst>
            <pc:docMk/>
            <pc:sldMk cId="2910842674" sldId="284"/>
            <ac:spMk id="3" creationId="{26378129-94CA-2F96-A1FE-52359FF42BFD}"/>
          </ac:spMkLst>
        </pc:spChg>
      </pc:sldChg>
      <pc:sldChg chg="modSp">
        <pc:chgData name="Tina Purnat" userId="9f4bc3107673e8d3" providerId="LiveId" clId="{85804440-7127-4167-954F-2F90523F6279}" dt="2022-05-31T16:50:21.120" v="0"/>
        <pc:sldMkLst>
          <pc:docMk/>
          <pc:sldMk cId="3840915369" sldId="294"/>
        </pc:sldMkLst>
        <pc:spChg chg="mod">
          <ac:chgData name="Tina Purnat" userId="9f4bc3107673e8d3" providerId="LiveId" clId="{85804440-7127-4167-954F-2F90523F6279}" dt="2022-05-31T16:50:21.120" v="0"/>
          <ac:spMkLst>
            <pc:docMk/>
            <pc:sldMk cId="3840915369" sldId="294"/>
            <ac:spMk id="2" creationId="{324F71CE-7241-E8A3-1EBB-0DC1AA861613}"/>
          </ac:spMkLst>
        </pc:spChg>
      </pc:sldChg>
      <pc:sldMasterChg chg="modSldLayout">
        <pc:chgData name="Tina Purnat" userId="9f4bc3107673e8d3" providerId="LiveId" clId="{85804440-7127-4167-954F-2F90523F6279}" dt="2022-05-31T16:50:21.120" v="0"/>
        <pc:sldMasterMkLst>
          <pc:docMk/>
          <pc:sldMasterMk cId="2334759490" sldId="2147483685"/>
        </pc:sldMasterMkLst>
        <pc:sldLayoutChg chg="addSp">
          <pc:chgData name="Tina Purnat" userId="9f4bc3107673e8d3" providerId="LiveId" clId="{85804440-7127-4167-954F-2F90523F6279}" dt="2022-05-31T16:50:21.120" v="0"/>
          <pc:sldLayoutMkLst>
            <pc:docMk/>
            <pc:sldMasterMk cId="2334759490" sldId="2147483685"/>
            <pc:sldLayoutMk cId="506259293" sldId="2147483686"/>
          </pc:sldLayoutMkLst>
          <pc:grpChg chg="add">
            <ac:chgData name="Tina Purnat" userId="9f4bc3107673e8d3" providerId="LiveId" clId="{85804440-7127-4167-954F-2F90523F6279}" dt="2022-05-31T16:50:21.120" v="0"/>
            <ac:grpSpMkLst>
              <pc:docMk/>
              <pc:sldMasterMk cId="2334759490" sldId="2147483685"/>
              <pc:sldLayoutMk cId="506259293" sldId="2147483686"/>
              <ac:grpSpMk id="20" creationId="{94C248B8-711E-4F29-9A8B-91B97FDD8A38}"/>
            </ac:grpSpMkLst>
          </pc:grpChg>
          <pc:grpChg chg="add">
            <ac:chgData name="Tina Purnat" userId="9f4bc3107673e8d3" providerId="LiveId" clId="{85804440-7127-4167-954F-2F90523F6279}" dt="2022-05-31T16:50:21.120" v="0"/>
            <ac:grpSpMkLst>
              <pc:docMk/>
              <pc:sldMasterMk cId="2334759490" sldId="2147483685"/>
              <pc:sldLayoutMk cId="506259293" sldId="2147483686"/>
              <ac:grpSpMk id="22" creationId="{7CEEE077-9DDB-45C8-AB94-04FF2EAE1100}"/>
            </ac:grpSpMkLst>
          </pc:grpChg>
          <pc:grpChg chg="add">
            <ac:chgData name="Tina Purnat" userId="9f4bc3107673e8d3" providerId="LiveId" clId="{85804440-7127-4167-954F-2F90523F6279}" dt="2022-05-31T16:50:21.120" v="0"/>
            <ac:grpSpMkLst>
              <pc:docMk/>
              <pc:sldMasterMk cId="2334759490" sldId="2147483685"/>
              <pc:sldLayoutMk cId="506259293" sldId="2147483686"/>
              <ac:grpSpMk id="24" creationId="{58AC57B2-A670-4601-8846-1A6E2F77905E}"/>
            </ac:grpSpMkLst>
          </pc:grpChg>
          <pc:grpChg chg="add">
            <ac:chgData name="Tina Purnat" userId="9f4bc3107673e8d3" providerId="LiveId" clId="{85804440-7127-4167-954F-2F90523F6279}" dt="2022-05-31T16:50:21.120" v="0"/>
            <ac:grpSpMkLst>
              <pc:docMk/>
              <pc:sldMasterMk cId="2334759490" sldId="2147483685"/>
              <pc:sldLayoutMk cId="506259293" sldId="2147483686"/>
              <ac:grpSpMk id="26" creationId="{6B38BE04-9723-477F-AA5F-EDDEAB847D07}"/>
            </ac:grpSpMkLst>
          </pc:grpChg>
          <pc:grpChg chg="add">
            <ac:chgData name="Tina Purnat" userId="9f4bc3107673e8d3" providerId="LiveId" clId="{85804440-7127-4167-954F-2F90523F6279}" dt="2022-05-31T16:50:21.120" v="0"/>
            <ac:grpSpMkLst>
              <pc:docMk/>
              <pc:sldMasterMk cId="2334759490" sldId="2147483685"/>
              <pc:sldLayoutMk cId="506259293" sldId="2147483686"/>
              <ac:grpSpMk id="28" creationId="{BF9FAA3E-9C54-432C-BC41-94E75DB4F9F7}"/>
            </ac:grpSpMkLst>
          </pc:grpChg>
        </pc:sldLayoutChg>
        <pc:sldLayoutChg chg="addSp">
          <pc:chgData name="Tina Purnat" userId="9f4bc3107673e8d3" providerId="LiveId" clId="{85804440-7127-4167-954F-2F90523F6279}" dt="2022-05-31T16:50:21.120" v="0"/>
          <pc:sldLayoutMkLst>
            <pc:docMk/>
            <pc:sldMasterMk cId="2334759490" sldId="2147483685"/>
            <pc:sldLayoutMk cId="328205538" sldId="2147483687"/>
          </pc:sldLayoutMkLst>
          <pc:spChg chg="add">
            <ac:chgData name="Tina Purnat" userId="9f4bc3107673e8d3" providerId="LiveId" clId="{85804440-7127-4167-954F-2F90523F6279}" dt="2022-05-31T16:50:21.120" v="0"/>
            <ac:spMkLst>
              <pc:docMk/>
              <pc:sldMasterMk cId="2334759490" sldId="2147483685"/>
              <pc:sldLayoutMk cId="328205538" sldId="2147483687"/>
              <ac:spMk id="32" creationId="{4C9E7887-F4CE-4A5E-AF2A-4BF21D6660A1}"/>
            </ac:spMkLst>
          </pc:spChg>
          <pc:grpChg chg="add">
            <ac:chgData name="Tina Purnat" userId="9f4bc3107673e8d3" providerId="LiveId" clId="{85804440-7127-4167-954F-2F90523F6279}" dt="2022-05-31T16:50:21.120" v="0"/>
            <ac:grpSpMkLst>
              <pc:docMk/>
              <pc:sldMasterMk cId="2334759490" sldId="2147483685"/>
              <pc:sldLayoutMk cId="328205538" sldId="2147483687"/>
              <ac:grpSpMk id="22" creationId="{631480AB-633D-4992-977B-677495F244EE}"/>
            </ac:grpSpMkLst>
          </pc:grpChg>
          <pc:grpChg chg="add">
            <ac:chgData name="Tina Purnat" userId="9f4bc3107673e8d3" providerId="LiveId" clId="{85804440-7127-4167-954F-2F90523F6279}" dt="2022-05-31T16:50:21.120" v="0"/>
            <ac:grpSpMkLst>
              <pc:docMk/>
              <pc:sldMasterMk cId="2334759490" sldId="2147483685"/>
              <pc:sldLayoutMk cId="328205538" sldId="2147483687"/>
              <ac:grpSpMk id="24" creationId="{CCE2CA93-5252-4ED1-951B-86DF55CE45C1}"/>
            </ac:grpSpMkLst>
          </pc:grpChg>
          <pc:grpChg chg="add">
            <ac:chgData name="Tina Purnat" userId="9f4bc3107673e8d3" providerId="LiveId" clId="{85804440-7127-4167-954F-2F90523F6279}" dt="2022-05-31T16:50:21.120" v="0"/>
            <ac:grpSpMkLst>
              <pc:docMk/>
              <pc:sldMasterMk cId="2334759490" sldId="2147483685"/>
              <pc:sldLayoutMk cId="328205538" sldId="2147483687"/>
              <ac:grpSpMk id="26" creationId="{EB97EC1A-9200-4D86-924F-31B86FE93FFA}"/>
            </ac:grpSpMkLst>
          </pc:grpChg>
          <pc:grpChg chg="add">
            <ac:chgData name="Tina Purnat" userId="9f4bc3107673e8d3" providerId="LiveId" clId="{85804440-7127-4167-954F-2F90523F6279}" dt="2022-05-31T16:50:21.120" v="0"/>
            <ac:grpSpMkLst>
              <pc:docMk/>
              <pc:sldMasterMk cId="2334759490" sldId="2147483685"/>
              <pc:sldLayoutMk cId="328205538" sldId="2147483687"/>
              <ac:grpSpMk id="28" creationId="{00E209D9-3E28-4177-88DC-16BA5FD355B3}"/>
            </ac:grpSpMkLst>
          </pc:grpChg>
          <pc:grpChg chg="add">
            <ac:chgData name="Tina Purnat" userId="9f4bc3107673e8d3" providerId="LiveId" clId="{85804440-7127-4167-954F-2F90523F6279}" dt="2022-05-31T16:50:21.120" v="0"/>
            <ac:grpSpMkLst>
              <pc:docMk/>
              <pc:sldMasterMk cId="2334759490" sldId="2147483685"/>
              <pc:sldLayoutMk cId="328205538" sldId="2147483687"/>
              <ac:grpSpMk id="30" creationId="{FE935023-6A54-40A8-9857-667B633B6F4A}"/>
            </ac:grpSpMkLst>
          </pc:grpChg>
          <pc:cxnChg chg="add">
            <ac:chgData name="Tina Purnat" userId="9f4bc3107673e8d3" providerId="LiveId" clId="{85804440-7127-4167-954F-2F90523F6279}" dt="2022-05-31T16:50:21.120" v="0"/>
            <ac:cxnSpMkLst>
              <pc:docMk/>
              <pc:sldMasterMk cId="2334759490" sldId="2147483685"/>
              <pc:sldLayoutMk cId="328205538" sldId="2147483687"/>
              <ac:cxnSpMk id="33" creationId="{78D820CE-393A-4203-963A-1934211CB23D}"/>
            </ac:cxnSpMkLst>
          </pc:cxnChg>
        </pc:sldLayoutChg>
        <pc:sldLayoutChg chg="addSp">
          <pc:chgData name="Tina Purnat" userId="9f4bc3107673e8d3" providerId="LiveId" clId="{85804440-7127-4167-954F-2F90523F6279}" dt="2022-05-31T16:50:21.120" v="0"/>
          <pc:sldLayoutMkLst>
            <pc:docMk/>
            <pc:sldMasterMk cId="2334759490" sldId="2147483685"/>
            <pc:sldLayoutMk cId="2132999861" sldId="2147483688"/>
          </pc:sldLayoutMkLst>
          <pc:spChg chg="add">
            <ac:chgData name="Tina Purnat" userId="9f4bc3107673e8d3" providerId="LiveId" clId="{85804440-7127-4167-954F-2F90523F6279}" dt="2022-05-31T16:50:21.120" v="0"/>
            <ac:spMkLst>
              <pc:docMk/>
              <pc:sldMasterMk cId="2334759490" sldId="2147483685"/>
              <pc:sldLayoutMk cId="2132999861" sldId="2147483688"/>
              <ac:spMk id="40" creationId="{A5B3C1EF-25F9-4B0E-86F3-DEE8B5305180}"/>
            </ac:spMkLst>
          </pc:spChg>
          <pc:grpChg chg="add">
            <ac:chgData name="Tina Purnat" userId="9f4bc3107673e8d3" providerId="LiveId" clId="{85804440-7127-4167-954F-2F90523F6279}" dt="2022-05-31T16:50:21.120" v="0"/>
            <ac:grpSpMkLst>
              <pc:docMk/>
              <pc:sldMasterMk cId="2334759490" sldId="2147483685"/>
              <pc:sldLayoutMk cId="2132999861" sldId="2147483688"/>
              <ac:grpSpMk id="19" creationId="{0651BF2E-C837-4D28-80A8-56F66580F637}"/>
            </ac:grpSpMkLst>
          </pc:grpChg>
          <pc:cxnChg chg="add">
            <ac:chgData name="Tina Purnat" userId="9f4bc3107673e8d3" providerId="LiveId" clId="{85804440-7127-4167-954F-2F90523F6279}" dt="2022-05-31T16:50:21.120" v="0"/>
            <ac:cxnSpMkLst>
              <pc:docMk/>
              <pc:sldMasterMk cId="2334759490" sldId="2147483685"/>
              <pc:sldLayoutMk cId="2132999861" sldId="2147483688"/>
              <ac:cxnSpMk id="41" creationId="{F909C407-53FF-4DFC-99EB-3A8CBC353A9B}"/>
            </ac:cxnSpMkLst>
          </pc:cxnChg>
        </pc:sldLayoutChg>
        <pc:sldLayoutChg chg="addSp">
          <pc:chgData name="Tina Purnat" userId="9f4bc3107673e8d3" providerId="LiveId" clId="{85804440-7127-4167-954F-2F90523F6279}" dt="2022-05-31T16:50:21.120" v="0"/>
          <pc:sldLayoutMkLst>
            <pc:docMk/>
            <pc:sldMasterMk cId="2334759490" sldId="2147483685"/>
            <pc:sldLayoutMk cId="550026019" sldId="2147483689"/>
          </pc:sldLayoutMkLst>
          <pc:spChg chg="add">
            <ac:chgData name="Tina Purnat" userId="9f4bc3107673e8d3" providerId="LiveId" clId="{85804440-7127-4167-954F-2F90523F6279}" dt="2022-05-31T16:50:21.120" v="0"/>
            <ac:spMkLst>
              <pc:docMk/>
              <pc:sldMasterMk cId="2334759490" sldId="2147483685"/>
              <pc:sldLayoutMk cId="550026019" sldId="2147483689"/>
              <ac:spMk id="43" creationId="{EDDC1380-E614-4911-B6EC-E5E32F7B19C4}"/>
            </ac:spMkLst>
          </pc:spChg>
          <pc:grpChg chg="add">
            <ac:chgData name="Tina Purnat" userId="9f4bc3107673e8d3" providerId="LiveId" clId="{85804440-7127-4167-954F-2F90523F6279}" dt="2022-05-31T16:50:21.120" v="0"/>
            <ac:grpSpMkLst>
              <pc:docMk/>
              <pc:sldMasterMk cId="2334759490" sldId="2147483685"/>
              <pc:sldLayoutMk cId="550026019" sldId="2147483689"/>
              <ac:grpSpMk id="32" creationId="{DDBC99AD-1995-4E74-8F75-4E68C6F6D040}"/>
            </ac:grpSpMkLst>
          </pc:grpChg>
          <pc:cxnChg chg="add">
            <ac:chgData name="Tina Purnat" userId="9f4bc3107673e8d3" providerId="LiveId" clId="{85804440-7127-4167-954F-2F90523F6279}" dt="2022-05-31T16:50:21.120" v="0"/>
            <ac:cxnSpMkLst>
              <pc:docMk/>
              <pc:sldMasterMk cId="2334759490" sldId="2147483685"/>
              <pc:sldLayoutMk cId="550026019" sldId="2147483689"/>
              <ac:cxnSpMk id="44" creationId="{7F4E0EC0-65E9-4F4E-BA1F-2DEB0067D951}"/>
            </ac:cxnSpMkLst>
          </pc:cxnChg>
        </pc:sldLayoutChg>
        <pc:sldLayoutChg chg="addSp">
          <pc:chgData name="Tina Purnat" userId="9f4bc3107673e8d3" providerId="LiveId" clId="{85804440-7127-4167-954F-2F90523F6279}" dt="2022-05-31T16:50:21.120" v="0"/>
          <pc:sldLayoutMkLst>
            <pc:docMk/>
            <pc:sldMasterMk cId="2334759490" sldId="2147483685"/>
            <pc:sldLayoutMk cId="2723520718" sldId="2147483690"/>
          </pc:sldLayoutMkLst>
          <pc:spChg chg="add">
            <ac:chgData name="Tina Purnat" userId="9f4bc3107673e8d3" providerId="LiveId" clId="{85804440-7127-4167-954F-2F90523F6279}" dt="2022-05-31T16:50:21.120" v="0"/>
            <ac:spMkLst>
              <pc:docMk/>
              <pc:sldMasterMk cId="2334759490" sldId="2147483685"/>
              <pc:sldLayoutMk cId="2723520718" sldId="2147483690"/>
              <ac:spMk id="53" creationId="{79FD775C-D0F2-4585-BA01-8AB9B4D820C5}"/>
            </ac:spMkLst>
          </pc:spChg>
          <pc:grpChg chg="add">
            <ac:chgData name="Tina Purnat" userId="9f4bc3107673e8d3" providerId="LiveId" clId="{85804440-7127-4167-954F-2F90523F6279}" dt="2022-05-31T16:50:21.120" v="0"/>
            <ac:grpSpMkLst>
              <pc:docMk/>
              <pc:sldMasterMk cId="2334759490" sldId="2147483685"/>
              <pc:sldLayoutMk cId="2723520718" sldId="2147483690"/>
              <ac:grpSpMk id="29" creationId="{C38D5D0F-578E-4893-9BFF-23EC4C82F99C}"/>
            </ac:grpSpMkLst>
          </pc:grpChg>
          <pc:grpChg chg="add">
            <ac:chgData name="Tina Purnat" userId="9f4bc3107673e8d3" providerId="LiveId" clId="{85804440-7127-4167-954F-2F90523F6279}" dt="2022-05-31T16:50:21.120" v="0"/>
            <ac:grpSpMkLst>
              <pc:docMk/>
              <pc:sldMasterMk cId="2334759490" sldId="2147483685"/>
              <pc:sldLayoutMk cId="2723520718" sldId="2147483690"/>
              <ac:grpSpMk id="35" creationId="{4EC8B49F-E9AD-4926-B3C7-8A7ACA9C81CD}"/>
            </ac:grpSpMkLst>
          </pc:grpChg>
          <pc:grpChg chg="add">
            <ac:chgData name="Tina Purnat" userId="9f4bc3107673e8d3" providerId="LiveId" clId="{85804440-7127-4167-954F-2F90523F6279}" dt="2022-05-31T16:50:21.120" v="0"/>
            <ac:grpSpMkLst>
              <pc:docMk/>
              <pc:sldMasterMk cId="2334759490" sldId="2147483685"/>
              <pc:sldLayoutMk cId="2723520718" sldId="2147483690"/>
              <ac:grpSpMk id="37" creationId="{CF0745F1-C1AA-44E7-A3AB-80737E151188}"/>
            </ac:grpSpMkLst>
          </pc:grpChg>
          <pc:grpChg chg="add">
            <ac:chgData name="Tina Purnat" userId="9f4bc3107673e8d3" providerId="LiveId" clId="{85804440-7127-4167-954F-2F90523F6279}" dt="2022-05-31T16:50:21.120" v="0"/>
            <ac:grpSpMkLst>
              <pc:docMk/>
              <pc:sldMasterMk cId="2334759490" sldId="2147483685"/>
              <pc:sldLayoutMk cId="2723520718" sldId="2147483690"/>
              <ac:grpSpMk id="39" creationId="{90F1A009-EDEC-490D-98BF-4F23675AF826}"/>
            </ac:grpSpMkLst>
          </pc:grpChg>
          <pc:grpChg chg="add">
            <ac:chgData name="Tina Purnat" userId="9f4bc3107673e8d3" providerId="LiveId" clId="{85804440-7127-4167-954F-2F90523F6279}" dt="2022-05-31T16:50:21.120" v="0"/>
            <ac:grpSpMkLst>
              <pc:docMk/>
              <pc:sldMasterMk cId="2334759490" sldId="2147483685"/>
              <pc:sldLayoutMk cId="2723520718" sldId="2147483690"/>
              <ac:grpSpMk id="41" creationId="{C5B7FA23-02FA-42E1-BCE0-B8D26EBD8F3A}"/>
            </ac:grpSpMkLst>
          </pc:grpChg>
          <pc:grpChg chg="add">
            <ac:chgData name="Tina Purnat" userId="9f4bc3107673e8d3" providerId="LiveId" clId="{85804440-7127-4167-954F-2F90523F6279}" dt="2022-05-31T16:50:21.120" v="0"/>
            <ac:grpSpMkLst>
              <pc:docMk/>
              <pc:sldMasterMk cId="2334759490" sldId="2147483685"/>
              <pc:sldLayoutMk cId="2723520718" sldId="2147483690"/>
              <ac:grpSpMk id="43" creationId="{0CE70912-5A98-4E15-BF77-195177BC3920}"/>
            </ac:grpSpMkLst>
          </pc:grpChg>
          <pc:grpChg chg="add">
            <ac:chgData name="Tina Purnat" userId="9f4bc3107673e8d3" providerId="LiveId" clId="{85804440-7127-4167-954F-2F90523F6279}" dt="2022-05-31T16:50:21.120" v="0"/>
            <ac:grpSpMkLst>
              <pc:docMk/>
              <pc:sldMasterMk cId="2334759490" sldId="2147483685"/>
              <pc:sldLayoutMk cId="2723520718" sldId="2147483690"/>
              <ac:grpSpMk id="45" creationId="{041F00D3-E21C-4F37-BFE1-CB3F7400A3FC}"/>
            </ac:grpSpMkLst>
          </pc:grpChg>
          <pc:grpChg chg="add">
            <ac:chgData name="Tina Purnat" userId="9f4bc3107673e8d3" providerId="LiveId" clId="{85804440-7127-4167-954F-2F90523F6279}" dt="2022-05-31T16:50:21.120" v="0"/>
            <ac:grpSpMkLst>
              <pc:docMk/>
              <pc:sldMasterMk cId="2334759490" sldId="2147483685"/>
              <pc:sldLayoutMk cId="2723520718" sldId="2147483690"/>
              <ac:grpSpMk id="47" creationId="{5D8D3337-2056-4A36-916A-AFF3D19B4452}"/>
            </ac:grpSpMkLst>
          </pc:grpChg>
          <pc:grpChg chg="add">
            <ac:chgData name="Tina Purnat" userId="9f4bc3107673e8d3" providerId="LiveId" clId="{85804440-7127-4167-954F-2F90523F6279}" dt="2022-05-31T16:50:21.120" v="0"/>
            <ac:grpSpMkLst>
              <pc:docMk/>
              <pc:sldMasterMk cId="2334759490" sldId="2147483685"/>
              <pc:sldLayoutMk cId="2723520718" sldId="2147483690"/>
              <ac:grpSpMk id="49" creationId="{D2B6B76A-7A57-4AF4-B443-A0EF0D6342EF}"/>
            </ac:grpSpMkLst>
          </pc:grpChg>
          <pc:grpChg chg="add">
            <ac:chgData name="Tina Purnat" userId="9f4bc3107673e8d3" providerId="LiveId" clId="{85804440-7127-4167-954F-2F90523F6279}" dt="2022-05-31T16:50:21.120" v="0"/>
            <ac:grpSpMkLst>
              <pc:docMk/>
              <pc:sldMasterMk cId="2334759490" sldId="2147483685"/>
              <pc:sldLayoutMk cId="2723520718" sldId="2147483690"/>
              <ac:grpSpMk id="51" creationId="{EA2D2A9C-FB19-4CE8-842D-13DC908CACFD}"/>
            </ac:grpSpMkLst>
          </pc:grpChg>
          <pc:cxnChg chg="add">
            <ac:chgData name="Tina Purnat" userId="9f4bc3107673e8d3" providerId="LiveId" clId="{85804440-7127-4167-954F-2F90523F6279}" dt="2022-05-31T16:50:21.120" v="0"/>
            <ac:cxnSpMkLst>
              <pc:docMk/>
              <pc:sldMasterMk cId="2334759490" sldId="2147483685"/>
              <pc:sldLayoutMk cId="2723520718" sldId="2147483690"/>
              <ac:cxnSpMk id="54" creationId="{4E00AFE8-E42C-472B-81AF-8B93B9A36CC7}"/>
            </ac:cxnSpMkLst>
          </pc:cxnChg>
        </pc:sldLayoutChg>
        <pc:sldLayoutChg chg="addSp">
          <pc:chgData name="Tina Purnat" userId="9f4bc3107673e8d3" providerId="LiveId" clId="{85804440-7127-4167-954F-2F90523F6279}" dt="2022-05-31T16:50:21.120" v="0"/>
          <pc:sldLayoutMkLst>
            <pc:docMk/>
            <pc:sldMasterMk cId="2334759490" sldId="2147483685"/>
            <pc:sldLayoutMk cId="2200147832" sldId="2147483691"/>
          </pc:sldLayoutMkLst>
          <pc:grpChg chg="add">
            <ac:chgData name="Tina Purnat" userId="9f4bc3107673e8d3" providerId="LiveId" clId="{85804440-7127-4167-954F-2F90523F6279}" dt="2022-05-31T16:50:21.120" v="0"/>
            <ac:grpSpMkLst>
              <pc:docMk/>
              <pc:sldMasterMk cId="2334759490" sldId="2147483685"/>
              <pc:sldLayoutMk cId="2200147832" sldId="2147483691"/>
              <ac:grpSpMk id="7" creationId="{65226802-8905-417F-B274-16F6D39C6C02}"/>
            </ac:grpSpMkLst>
          </pc:grpChg>
        </pc:sldLayoutChg>
        <pc:sldLayoutChg chg="addSp">
          <pc:chgData name="Tina Purnat" userId="9f4bc3107673e8d3" providerId="LiveId" clId="{85804440-7127-4167-954F-2F90523F6279}" dt="2022-05-31T16:50:21.120" v="0"/>
          <pc:sldLayoutMkLst>
            <pc:docMk/>
            <pc:sldMasterMk cId="2334759490" sldId="2147483685"/>
            <pc:sldLayoutMk cId="1155982670" sldId="2147483692"/>
          </pc:sldLayoutMkLst>
          <pc:spChg chg="add">
            <ac:chgData name="Tina Purnat" userId="9f4bc3107673e8d3" providerId="LiveId" clId="{85804440-7127-4167-954F-2F90523F6279}" dt="2022-05-31T16:50:21.120" v="0"/>
            <ac:spMkLst>
              <pc:docMk/>
              <pc:sldMasterMk cId="2334759490" sldId="2147483685"/>
              <pc:sldLayoutMk cId="1155982670" sldId="2147483692"/>
              <ac:spMk id="18" creationId="{05864A85-CEE8-46AA-A2BA-7208DA74684D}"/>
            </ac:spMkLst>
          </pc:spChg>
          <pc:spChg chg="add">
            <ac:chgData name="Tina Purnat" userId="9f4bc3107673e8d3" providerId="LiveId" clId="{85804440-7127-4167-954F-2F90523F6279}" dt="2022-05-31T16:50:21.120" v="0"/>
            <ac:spMkLst>
              <pc:docMk/>
              <pc:sldMasterMk cId="2334759490" sldId="2147483685"/>
              <pc:sldLayoutMk cId="1155982670" sldId="2147483692"/>
              <ac:spMk id="19" creationId="{ACFCD919-A456-47FA-9110-B718DB606E23}"/>
            </ac:spMkLst>
          </pc:spChg>
          <pc:grpChg chg="add">
            <ac:chgData name="Tina Purnat" userId="9f4bc3107673e8d3" providerId="LiveId" clId="{85804440-7127-4167-954F-2F90523F6279}" dt="2022-05-31T16:50:21.120" v="0"/>
            <ac:grpSpMkLst>
              <pc:docMk/>
              <pc:sldMasterMk cId="2334759490" sldId="2147483685"/>
              <pc:sldLayoutMk cId="1155982670" sldId="2147483692"/>
              <ac:grpSpMk id="16" creationId="{0DC41606-F8D8-48F0-818F-2D21E010B57C}"/>
            </ac:grpSpMkLst>
          </pc:grpChg>
          <pc:cxnChg chg="add">
            <ac:chgData name="Tina Purnat" userId="9f4bc3107673e8d3" providerId="LiveId" clId="{85804440-7127-4167-954F-2F90523F6279}" dt="2022-05-31T16:50:21.120" v="0"/>
            <ac:cxnSpMkLst>
              <pc:docMk/>
              <pc:sldMasterMk cId="2334759490" sldId="2147483685"/>
              <pc:sldLayoutMk cId="1155982670" sldId="2147483692"/>
              <ac:cxnSpMk id="20" creationId="{EB59CCBE-A513-44EF-B0D6-9E2282369AD8}"/>
            </ac:cxnSpMkLst>
          </pc:cxnChg>
        </pc:sldLayoutChg>
        <pc:sldLayoutChg chg="addSp">
          <pc:chgData name="Tina Purnat" userId="9f4bc3107673e8d3" providerId="LiveId" clId="{85804440-7127-4167-954F-2F90523F6279}" dt="2022-05-31T16:50:21.120" v="0"/>
          <pc:sldLayoutMkLst>
            <pc:docMk/>
            <pc:sldMasterMk cId="2334759490" sldId="2147483685"/>
            <pc:sldLayoutMk cId="3586994308" sldId="2147483693"/>
          </pc:sldLayoutMkLst>
          <pc:spChg chg="add">
            <ac:chgData name="Tina Purnat" userId="9f4bc3107673e8d3" providerId="LiveId" clId="{85804440-7127-4167-954F-2F90523F6279}" dt="2022-05-31T16:50:21.120" v="0"/>
            <ac:spMkLst>
              <pc:docMk/>
              <pc:sldMasterMk cId="2334759490" sldId="2147483685"/>
              <pc:sldLayoutMk cId="3586994308" sldId="2147483693"/>
              <ac:spMk id="16" creationId="{49B267D3-4667-4928-BC52-B2B37EC0DC23}"/>
            </ac:spMkLst>
          </pc:spChg>
          <pc:grpChg chg="add">
            <ac:chgData name="Tina Purnat" userId="9f4bc3107673e8d3" providerId="LiveId" clId="{85804440-7127-4167-954F-2F90523F6279}" dt="2022-05-31T16:50:21.120" v="0"/>
            <ac:grpSpMkLst>
              <pc:docMk/>
              <pc:sldMasterMk cId="2334759490" sldId="2147483685"/>
              <pc:sldLayoutMk cId="3586994308" sldId="2147483693"/>
              <ac:grpSpMk id="11" creationId="{344E2483-53BB-4026-A87C-38BB73F80840}"/>
            </ac:grpSpMkLst>
          </pc:grpChg>
          <pc:cxnChg chg="add">
            <ac:chgData name="Tina Purnat" userId="9f4bc3107673e8d3" providerId="LiveId" clId="{85804440-7127-4167-954F-2F90523F6279}" dt="2022-05-31T16:50:21.120" v="0"/>
            <ac:cxnSpMkLst>
              <pc:docMk/>
              <pc:sldMasterMk cId="2334759490" sldId="2147483685"/>
              <pc:sldLayoutMk cId="3586994308" sldId="2147483693"/>
              <ac:cxnSpMk id="17" creationId="{68F5E20C-4A10-4D5F-97F2-2E6E448E123C}"/>
            </ac:cxnSpMkLst>
          </pc:cxnChg>
        </pc:sldLayoutChg>
        <pc:sldLayoutChg chg="addSp">
          <pc:chgData name="Tina Purnat" userId="9f4bc3107673e8d3" providerId="LiveId" clId="{85804440-7127-4167-954F-2F90523F6279}" dt="2022-05-31T16:50:21.120" v="0"/>
          <pc:sldLayoutMkLst>
            <pc:docMk/>
            <pc:sldMasterMk cId="2334759490" sldId="2147483685"/>
            <pc:sldLayoutMk cId="1454310289" sldId="2147483694"/>
          </pc:sldLayoutMkLst>
          <pc:spChg chg="add">
            <ac:chgData name="Tina Purnat" userId="9f4bc3107673e8d3" providerId="LiveId" clId="{85804440-7127-4167-954F-2F90523F6279}" dt="2022-05-31T16:50:21.120" v="0"/>
            <ac:spMkLst>
              <pc:docMk/>
              <pc:sldMasterMk cId="2334759490" sldId="2147483685"/>
              <pc:sldLayoutMk cId="1454310289" sldId="2147483694"/>
              <ac:spMk id="34" creationId="{7D4ECD9C-34E5-47BA-A830-9E794406C98B}"/>
            </ac:spMkLst>
          </pc:spChg>
          <pc:grpChg chg="add">
            <ac:chgData name="Tina Purnat" userId="9f4bc3107673e8d3" providerId="LiveId" clId="{85804440-7127-4167-954F-2F90523F6279}" dt="2022-05-31T16:50:21.120" v="0"/>
            <ac:grpSpMkLst>
              <pc:docMk/>
              <pc:sldMasterMk cId="2334759490" sldId="2147483685"/>
              <pc:sldLayoutMk cId="1454310289" sldId="2147483694"/>
              <ac:grpSpMk id="23" creationId="{7E7F1C40-9256-405B-929E-BCD7DB69DE70}"/>
            </ac:grpSpMkLst>
          </pc:grpChg>
          <pc:cxnChg chg="add">
            <ac:chgData name="Tina Purnat" userId="9f4bc3107673e8d3" providerId="LiveId" clId="{85804440-7127-4167-954F-2F90523F6279}" dt="2022-05-31T16:50:21.120" v="0"/>
            <ac:cxnSpMkLst>
              <pc:docMk/>
              <pc:sldMasterMk cId="2334759490" sldId="2147483685"/>
              <pc:sldLayoutMk cId="1454310289" sldId="2147483694"/>
              <ac:cxnSpMk id="35" creationId="{5749C472-EBF4-421F-91F4-06CA75977667}"/>
            </ac:cxnSpMkLst>
          </pc:cxnChg>
        </pc:sldLayoutChg>
        <pc:sldLayoutChg chg="addSp">
          <pc:chgData name="Tina Purnat" userId="9f4bc3107673e8d3" providerId="LiveId" clId="{85804440-7127-4167-954F-2F90523F6279}" dt="2022-05-31T16:50:21.120" v="0"/>
          <pc:sldLayoutMkLst>
            <pc:docMk/>
            <pc:sldMasterMk cId="2334759490" sldId="2147483685"/>
            <pc:sldLayoutMk cId="2588695228" sldId="2147483695"/>
          </pc:sldLayoutMkLst>
          <pc:spChg chg="add">
            <ac:chgData name="Tina Purnat" userId="9f4bc3107673e8d3" providerId="LiveId" clId="{85804440-7127-4167-954F-2F90523F6279}" dt="2022-05-31T16:50:21.120" v="0"/>
            <ac:spMkLst>
              <pc:docMk/>
              <pc:sldMasterMk cId="2334759490" sldId="2147483685"/>
              <pc:sldLayoutMk cId="2588695228" sldId="2147483695"/>
              <ac:spMk id="46" creationId="{56F50333-62A8-4708-BC53-E9F6A46EBF5A}"/>
            </ac:spMkLst>
          </pc:spChg>
          <pc:grpChg chg="add">
            <ac:chgData name="Tina Purnat" userId="9f4bc3107673e8d3" providerId="LiveId" clId="{85804440-7127-4167-954F-2F90523F6279}" dt="2022-05-31T16:50:21.120" v="0"/>
            <ac:grpSpMkLst>
              <pc:docMk/>
              <pc:sldMasterMk cId="2334759490" sldId="2147483685"/>
              <pc:sldLayoutMk cId="2588695228" sldId="2147483695"/>
              <ac:grpSpMk id="35" creationId="{478EA35C-8E60-4A6F-AD34-06C346E0E9DC}"/>
            </ac:grpSpMkLst>
          </pc:grpChg>
          <pc:cxnChg chg="add">
            <ac:chgData name="Tina Purnat" userId="9f4bc3107673e8d3" providerId="LiveId" clId="{85804440-7127-4167-954F-2F90523F6279}" dt="2022-05-31T16:50:21.120" v="0"/>
            <ac:cxnSpMkLst>
              <pc:docMk/>
              <pc:sldMasterMk cId="2334759490" sldId="2147483685"/>
              <pc:sldLayoutMk cId="2588695228" sldId="2147483695"/>
              <ac:cxnSpMk id="47" creationId="{43B2C7BE-B630-4CBD-89F9-011885FAA7C0}"/>
            </ac:cxnSpMkLst>
          </pc:cxnChg>
        </pc:sldLayoutChg>
        <pc:sldLayoutChg chg="addSp">
          <pc:chgData name="Tina Purnat" userId="9f4bc3107673e8d3" providerId="LiveId" clId="{85804440-7127-4167-954F-2F90523F6279}" dt="2022-05-31T16:50:21.120" v="0"/>
          <pc:sldLayoutMkLst>
            <pc:docMk/>
            <pc:sldMasterMk cId="2334759490" sldId="2147483685"/>
            <pc:sldLayoutMk cId="3701276073" sldId="2147483696"/>
          </pc:sldLayoutMkLst>
          <pc:spChg chg="add">
            <ac:chgData name="Tina Purnat" userId="9f4bc3107673e8d3" providerId="LiveId" clId="{85804440-7127-4167-954F-2F90523F6279}" dt="2022-05-31T16:50:21.120" v="0"/>
            <ac:spMkLst>
              <pc:docMk/>
              <pc:sldMasterMk cId="2334759490" sldId="2147483685"/>
              <pc:sldLayoutMk cId="3701276073" sldId="2147483696"/>
              <ac:spMk id="5" creationId="{F89F8A43-6324-4C46-ABF6-C9E482EA2835}"/>
            </ac:spMkLst>
          </pc:spChg>
          <pc:cxnChg chg="add">
            <ac:chgData name="Tina Purnat" userId="9f4bc3107673e8d3" providerId="LiveId" clId="{85804440-7127-4167-954F-2F90523F6279}" dt="2022-05-31T16:50:21.120" v="0"/>
            <ac:cxnSpMkLst>
              <pc:docMk/>
              <pc:sldMasterMk cId="2334759490" sldId="2147483685"/>
              <pc:sldLayoutMk cId="3701276073" sldId="2147483696"/>
              <ac:cxnSpMk id="6" creationId="{AC733A90-1D3D-4E91-8791-4DBB5593C10B}"/>
            </ac:cxnSpMkLst>
          </pc:cxnChg>
        </pc:sldLayoutChg>
        <pc:sldLayoutChg chg="addSp">
          <pc:chgData name="Tina Purnat" userId="9f4bc3107673e8d3" providerId="LiveId" clId="{85804440-7127-4167-954F-2F90523F6279}" dt="2022-05-31T16:50:21.120" v="0"/>
          <pc:sldLayoutMkLst>
            <pc:docMk/>
            <pc:sldMasterMk cId="2334759490" sldId="2147483685"/>
            <pc:sldLayoutMk cId="570388987" sldId="2147483697"/>
          </pc:sldLayoutMkLst>
          <pc:spChg chg="add">
            <ac:chgData name="Tina Purnat" userId="9f4bc3107673e8d3" providerId="LiveId" clId="{85804440-7127-4167-954F-2F90523F6279}" dt="2022-05-31T16:50:21.120" v="0"/>
            <ac:spMkLst>
              <pc:docMk/>
              <pc:sldMasterMk cId="2334759490" sldId="2147483685"/>
              <pc:sldLayoutMk cId="570388987" sldId="2147483697"/>
              <ac:spMk id="14" creationId="{93A24646-3BB0-4861-BF60-37482A4F57FB}"/>
            </ac:spMkLst>
          </pc:spChg>
          <pc:picChg chg="add">
            <ac:chgData name="Tina Purnat" userId="9f4bc3107673e8d3" providerId="LiveId" clId="{85804440-7127-4167-954F-2F90523F6279}" dt="2022-05-31T16:50:21.120" v="0"/>
            <ac:picMkLst>
              <pc:docMk/>
              <pc:sldMasterMk cId="2334759490" sldId="2147483685"/>
              <pc:sldLayoutMk cId="570388987" sldId="2147483697"/>
              <ac:picMk id="10" creationId="{F7180E06-7FE9-4833-996C-2E88F2879DED}"/>
            </ac:picMkLst>
          </pc:picChg>
          <pc:cxnChg chg="add">
            <ac:chgData name="Tina Purnat" userId="9f4bc3107673e8d3" providerId="LiveId" clId="{85804440-7127-4167-954F-2F90523F6279}" dt="2022-05-31T16:50:21.120" v="0"/>
            <ac:cxnSpMkLst>
              <pc:docMk/>
              <pc:sldMasterMk cId="2334759490" sldId="2147483685"/>
              <pc:sldLayoutMk cId="570388987" sldId="2147483697"/>
              <ac:cxnSpMk id="15" creationId="{E32CBB25-74E7-4D31-AC37-0E273B9EE49D}"/>
            </ac:cxnSpMkLst>
          </pc:cxnChg>
        </pc:sldLayoutChg>
        <pc:sldLayoutChg chg="addSp">
          <pc:chgData name="Tina Purnat" userId="9f4bc3107673e8d3" providerId="LiveId" clId="{85804440-7127-4167-954F-2F90523F6279}" dt="2022-05-31T16:50:21.120" v="0"/>
          <pc:sldLayoutMkLst>
            <pc:docMk/>
            <pc:sldMasterMk cId="2334759490" sldId="2147483685"/>
            <pc:sldLayoutMk cId="2416946309" sldId="2147483698"/>
          </pc:sldLayoutMkLst>
          <pc:spChg chg="add">
            <ac:chgData name="Tina Purnat" userId="9f4bc3107673e8d3" providerId="LiveId" clId="{85804440-7127-4167-954F-2F90523F6279}" dt="2022-05-31T16:50:21.120" v="0"/>
            <ac:spMkLst>
              <pc:docMk/>
              <pc:sldMasterMk cId="2334759490" sldId="2147483685"/>
              <pc:sldLayoutMk cId="2416946309" sldId="2147483698"/>
              <ac:spMk id="5" creationId="{300D1424-CDF5-47C6-9FD9-76A8D4B5FE99}"/>
            </ac:spMkLst>
          </pc:spChg>
          <pc:cxnChg chg="add">
            <ac:chgData name="Tina Purnat" userId="9f4bc3107673e8d3" providerId="LiveId" clId="{85804440-7127-4167-954F-2F90523F6279}" dt="2022-05-31T16:50:21.120" v="0"/>
            <ac:cxnSpMkLst>
              <pc:docMk/>
              <pc:sldMasterMk cId="2334759490" sldId="2147483685"/>
              <pc:sldLayoutMk cId="2416946309" sldId="2147483698"/>
              <ac:cxnSpMk id="6" creationId="{BD36A3D9-E296-4E03-BC20-595B36375D22}"/>
            </ac:cxnSpMkLst>
          </pc:cxnChg>
        </pc:sldLayoutChg>
        <pc:sldLayoutChg chg="addSp">
          <pc:chgData name="Tina Purnat" userId="9f4bc3107673e8d3" providerId="LiveId" clId="{85804440-7127-4167-954F-2F90523F6279}" dt="2022-05-31T16:50:21.120" v="0"/>
          <pc:sldLayoutMkLst>
            <pc:docMk/>
            <pc:sldMasterMk cId="2334759490" sldId="2147483685"/>
            <pc:sldLayoutMk cId="2195483268" sldId="2147483699"/>
          </pc:sldLayoutMkLst>
          <pc:spChg chg="add">
            <ac:chgData name="Tina Purnat" userId="9f4bc3107673e8d3" providerId="LiveId" clId="{85804440-7127-4167-954F-2F90523F6279}" dt="2022-05-31T16:50:21.120" v="0"/>
            <ac:spMkLst>
              <pc:docMk/>
              <pc:sldMasterMk cId="2334759490" sldId="2147483685"/>
              <pc:sldLayoutMk cId="2195483268" sldId="2147483699"/>
              <ac:spMk id="14" creationId="{3326AEC6-863E-4E73-AA6E-D0606D83FBB2}"/>
            </ac:spMkLst>
          </pc:spChg>
          <pc:grpChg chg="add">
            <ac:chgData name="Tina Purnat" userId="9f4bc3107673e8d3" providerId="LiveId" clId="{85804440-7127-4167-954F-2F90523F6279}" dt="2022-05-31T16:50:21.120" v="0"/>
            <ac:grpSpMkLst>
              <pc:docMk/>
              <pc:sldMasterMk cId="2334759490" sldId="2147483685"/>
              <pc:sldLayoutMk cId="2195483268" sldId="2147483699"/>
              <ac:grpSpMk id="12" creationId="{2997214C-0738-455A-8BC3-8F22C66AFAF2}"/>
            </ac:grpSpMkLst>
          </pc:grpChg>
          <pc:cxnChg chg="add">
            <ac:chgData name="Tina Purnat" userId="9f4bc3107673e8d3" providerId="LiveId" clId="{85804440-7127-4167-954F-2F90523F6279}" dt="2022-05-31T16:50:21.120" v="0"/>
            <ac:cxnSpMkLst>
              <pc:docMk/>
              <pc:sldMasterMk cId="2334759490" sldId="2147483685"/>
              <pc:sldLayoutMk cId="2195483268" sldId="2147483699"/>
              <ac:cxnSpMk id="15" creationId="{C0CD0A30-A1AC-4DD4-83E8-81FEDF4EF16B}"/>
            </ac:cxnSpMkLst>
          </pc:cxnChg>
        </pc:sldLayoutChg>
        <pc:sldLayoutChg chg="addSp">
          <pc:chgData name="Tina Purnat" userId="9f4bc3107673e8d3" providerId="LiveId" clId="{85804440-7127-4167-954F-2F90523F6279}" dt="2022-05-31T16:50:21.120" v="0"/>
          <pc:sldLayoutMkLst>
            <pc:docMk/>
            <pc:sldMasterMk cId="2334759490" sldId="2147483685"/>
            <pc:sldLayoutMk cId="3758802842" sldId="2147483700"/>
          </pc:sldLayoutMkLst>
          <pc:spChg chg="add">
            <ac:chgData name="Tina Purnat" userId="9f4bc3107673e8d3" providerId="LiveId" clId="{85804440-7127-4167-954F-2F90523F6279}" dt="2022-05-31T16:50:21.120" v="0"/>
            <ac:spMkLst>
              <pc:docMk/>
              <pc:sldMasterMk cId="2334759490" sldId="2147483685"/>
              <pc:sldLayoutMk cId="3758802842" sldId="2147483700"/>
              <ac:spMk id="7" creationId="{CCE17ABA-AE7D-4748-9B3B-2DC49F6C306A}"/>
            </ac:spMkLst>
          </pc:spChg>
          <pc:graphicFrameChg chg="add">
            <ac:chgData name="Tina Purnat" userId="9f4bc3107673e8d3" providerId="LiveId" clId="{85804440-7127-4167-954F-2F90523F6279}" dt="2022-05-31T16:50:21.120" v="0"/>
            <ac:graphicFrameMkLst>
              <pc:docMk/>
              <pc:sldMasterMk cId="2334759490" sldId="2147483685"/>
              <pc:sldLayoutMk cId="3758802842" sldId="2147483700"/>
              <ac:graphicFrameMk id="6" creationId="{15212B4F-30F0-4005-A57D-8A1015D19683}"/>
            </ac:graphicFrameMkLst>
          </pc:graphicFrameChg>
          <pc:cxnChg chg="add">
            <ac:chgData name="Tina Purnat" userId="9f4bc3107673e8d3" providerId="LiveId" clId="{85804440-7127-4167-954F-2F90523F6279}" dt="2022-05-31T16:50:21.120" v="0"/>
            <ac:cxnSpMkLst>
              <pc:docMk/>
              <pc:sldMasterMk cId="2334759490" sldId="2147483685"/>
              <pc:sldLayoutMk cId="3758802842" sldId="2147483700"/>
              <ac:cxnSpMk id="8" creationId="{6801A306-D99E-4A67-A5F9-FC86007D93DF}"/>
            </ac:cxnSpMkLst>
          </pc:cxnChg>
        </pc:sldLayoutChg>
        <pc:sldLayoutChg chg="addSp">
          <pc:chgData name="Tina Purnat" userId="9f4bc3107673e8d3" providerId="LiveId" clId="{85804440-7127-4167-954F-2F90523F6279}" dt="2022-05-31T16:50:21.120" v="0"/>
          <pc:sldLayoutMkLst>
            <pc:docMk/>
            <pc:sldMasterMk cId="2334759490" sldId="2147483685"/>
            <pc:sldLayoutMk cId="1478320752" sldId="2147483701"/>
          </pc:sldLayoutMkLst>
          <pc:spChg chg="add">
            <ac:chgData name="Tina Purnat" userId="9f4bc3107673e8d3" providerId="LiveId" clId="{85804440-7127-4167-954F-2F90523F6279}" dt="2022-05-31T16:50:21.120" v="0"/>
            <ac:spMkLst>
              <pc:docMk/>
              <pc:sldMasterMk cId="2334759490" sldId="2147483685"/>
              <pc:sldLayoutMk cId="1478320752" sldId="2147483701"/>
              <ac:spMk id="5" creationId="{2BFD5D57-2804-4D5E-B901-1691EB166FA1}"/>
            </ac:spMkLst>
          </pc:spChg>
          <pc:cxnChg chg="add">
            <ac:chgData name="Tina Purnat" userId="9f4bc3107673e8d3" providerId="LiveId" clId="{85804440-7127-4167-954F-2F90523F6279}" dt="2022-05-31T16:50:21.120" v="0"/>
            <ac:cxnSpMkLst>
              <pc:docMk/>
              <pc:sldMasterMk cId="2334759490" sldId="2147483685"/>
              <pc:sldLayoutMk cId="1478320752" sldId="2147483701"/>
              <ac:cxnSpMk id="6" creationId="{40285514-FF2D-4778-AD88-1B6AAED0D925}"/>
            </ac:cxnSpMkLst>
          </pc:cxnChg>
        </pc:sldLayoutChg>
        <pc:sldLayoutChg chg="addSp">
          <pc:chgData name="Tina Purnat" userId="9f4bc3107673e8d3" providerId="LiveId" clId="{85804440-7127-4167-954F-2F90523F6279}" dt="2022-05-31T16:50:21.120" v="0"/>
          <pc:sldLayoutMkLst>
            <pc:docMk/>
            <pc:sldMasterMk cId="2334759490" sldId="2147483685"/>
            <pc:sldLayoutMk cId="1446618039" sldId="2147483702"/>
          </pc:sldLayoutMkLst>
          <pc:spChg chg="add">
            <ac:chgData name="Tina Purnat" userId="9f4bc3107673e8d3" providerId="LiveId" clId="{85804440-7127-4167-954F-2F90523F6279}" dt="2022-05-31T16:50:21.120" v="0"/>
            <ac:spMkLst>
              <pc:docMk/>
              <pc:sldMasterMk cId="2334759490" sldId="2147483685"/>
              <pc:sldLayoutMk cId="1446618039" sldId="2147483702"/>
              <ac:spMk id="6" creationId="{698D1918-A606-45EB-AB6E-473F5D2E6FCF}"/>
            </ac:spMkLst>
          </pc:spChg>
          <pc:cxnChg chg="add">
            <ac:chgData name="Tina Purnat" userId="9f4bc3107673e8d3" providerId="LiveId" clId="{85804440-7127-4167-954F-2F90523F6279}" dt="2022-05-31T16:50:21.120" v="0"/>
            <ac:cxnSpMkLst>
              <pc:docMk/>
              <pc:sldMasterMk cId="2334759490" sldId="2147483685"/>
              <pc:sldLayoutMk cId="1446618039" sldId="2147483702"/>
              <ac:cxnSpMk id="7" creationId="{5648A5C3-764F-4FF6-A883-08BC19DA8E40}"/>
            </ac:cxnSpMkLst>
          </pc:cxnChg>
        </pc:sldLayoutChg>
        <pc:sldLayoutChg chg="addSp">
          <pc:chgData name="Tina Purnat" userId="9f4bc3107673e8d3" providerId="LiveId" clId="{85804440-7127-4167-954F-2F90523F6279}" dt="2022-05-31T16:50:21.120" v="0"/>
          <pc:sldLayoutMkLst>
            <pc:docMk/>
            <pc:sldMasterMk cId="2334759490" sldId="2147483685"/>
            <pc:sldLayoutMk cId="3238274825" sldId="2147483703"/>
          </pc:sldLayoutMkLst>
          <pc:spChg chg="add">
            <ac:chgData name="Tina Purnat" userId="9f4bc3107673e8d3" providerId="LiveId" clId="{85804440-7127-4167-954F-2F90523F6279}" dt="2022-05-31T16:50:21.120" v="0"/>
            <ac:spMkLst>
              <pc:docMk/>
              <pc:sldMasterMk cId="2334759490" sldId="2147483685"/>
              <pc:sldLayoutMk cId="3238274825" sldId="2147483703"/>
              <ac:spMk id="6" creationId="{266439F6-92BF-4825-AFC1-146831AE9C61}"/>
            </ac:spMkLst>
          </pc:spChg>
          <pc:cxnChg chg="add">
            <ac:chgData name="Tina Purnat" userId="9f4bc3107673e8d3" providerId="LiveId" clId="{85804440-7127-4167-954F-2F90523F6279}" dt="2022-05-31T16:50:21.120" v="0"/>
            <ac:cxnSpMkLst>
              <pc:docMk/>
              <pc:sldMasterMk cId="2334759490" sldId="2147483685"/>
              <pc:sldLayoutMk cId="3238274825" sldId="2147483703"/>
              <ac:cxnSpMk id="7" creationId="{51876523-A5BD-4FD3-B4C4-F3528541B2AA}"/>
            </ac:cxnSpMkLst>
          </pc:cxnChg>
        </pc:sldLayoutChg>
        <pc:sldLayoutChg chg="addSp">
          <pc:chgData name="Tina Purnat" userId="9f4bc3107673e8d3" providerId="LiveId" clId="{85804440-7127-4167-954F-2F90523F6279}" dt="2022-05-31T16:50:21.120" v="0"/>
          <pc:sldLayoutMkLst>
            <pc:docMk/>
            <pc:sldMasterMk cId="2334759490" sldId="2147483685"/>
            <pc:sldLayoutMk cId="253510632" sldId="2147483704"/>
          </pc:sldLayoutMkLst>
          <pc:spChg chg="add">
            <ac:chgData name="Tina Purnat" userId="9f4bc3107673e8d3" providerId="LiveId" clId="{85804440-7127-4167-954F-2F90523F6279}" dt="2022-05-31T16:50:21.120" v="0"/>
            <ac:spMkLst>
              <pc:docMk/>
              <pc:sldMasterMk cId="2334759490" sldId="2147483685"/>
              <pc:sldLayoutMk cId="253510632" sldId="2147483704"/>
              <ac:spMk id="6" creationId="{5590F213-7120-421C-80C7-B69F7817CE16}"/>
            </ac:spMkLst>
          </pc:spChg>
          <pc:cxnChg chg="add">
            <ac:chgData name="Tina Purnat" userId="9f4bc3107673e8d3" providerId="LiveId" clId="{85804440-7127-4167-954F-2F90523F6279}" dt="2022-05-31T16:50:21.120" v="0"/>
            <ac:cxnSpMkLst>
              <pc:docMk/>
              <pc:sldMasterMk cId="2334759490" sldId="2147483685"/>
              <pc:sldLayoutMk cId="253510632" sldId="2147483704"/>
              <ac:cxnSpMk id="7" creationId="{0F9FA888-967F-4C13-9AF2-031A4BF5E147}"/>
            </ac:cxnSpMkLst>
          </pc:cxnChg>
        </pc:sldLayoutChg>
        <pc:sldLayoutChg chg="addSp">
          <pc:chgData name="Tina Purnat" userId="9f4bc3107673e8d3" providerId="LiveId" clId="{85804440-7127-4167-954F-2F90523F6279}" dt="2022-05-31T16:50:21.120" v="0"/>
          <pc:sldLayoutMkLst>
            <pc:docMk/>
            <pc:sldMasterMk cId="2334759490" sldId="2147483685"/>
            <pc:sldLayoutMk cId="2242851283" sldId="2147483705"/>
          </pc:sldLayoutMkLst>
          <pc:spChg chg="add">
            <ac:chgData name="Tina Purnat" userId="9f4bc3107673e8d3" providerId="LiveId" clId="{85804440-7127-4167-954F-2F90523F6279}" dt="2022-05-31T16:50:21.120" v="0"/>
            <ac:spMkLst>
              <pc:docMk/>
              <pc:sldMasterMk cId="2334759490" sldId="2147483685"/>
              <pc:sldLayoutMk cId="2242851283" sldId="2147483705"/>
              <ac:spMk id="4" creationId="{D3FD96F2-F163-42BA-97EE-BCAFB991A9DB}"/>
            </ac:spMkLst>
          </pc:spChg>
          <pc:cxnChg chg="add">
            <ac:chgData name="Tina Purnat" userId="9f4bc3107673e8d3" providerId="LiveId" clId="{85804440-7127-4167-954F-2F90523F6279}" dt="2022-05-31T16:50:21.120" v="0"/>
            <ac:cxnSpMkLst>
              <pc:docMk/>
              <pc:sldMasterMk cId="2334759490" sldId="2147483685"/>
              <pc:sldLayoutMk cId="2242851283" sldId="2147483705"/>
              <ac:cxnSpMk id="5" creationId="{0D5A5CCE-16D0-4145-B792-281F652C08C8}"/>
            </ac:cxnSpMkLst>
          </pc:cxnChg>
        </pc:sldLayoutChg>
        <pc:sldLayoutChg chg="addSp">
          <pc:chgData name="Tina Purnat" userId="9f4bc3107673e8d3" providerId="LiveId" clId="{85804440-7127-4167-954F-2F90523F6279}" dt="2022-05-31T16:50:21.120" v="0"/>
          <pc:sldLayoutMkLst>
            <pc:docMk/>
            <pc:sldMasterMk cId="2334759490" sldId="2147483685"/>
            <pc:sldLayoutMk cId="4186412729" sldId="2147483706"/>
          </pc:sldLayoutMkLst>
          <pc:spChg chg="add">
            <ac:chgData name="Tina Purnat" userId="9f4bc3107673e8d3" providerId="LiveId" clId="{85804440-7127-4167-954F-2F90523F6279}" dt="2022-05-31T16:50:21.120" v="0"/>
            <ac:spMkLst>
              <pc:docMk/>
              <pc:sldMasterMk cId="2334759490" sldId="2147483685"/>
              <pc:sldLayoutMk cId="4186412729" sldId="2147483706"/>
              <ac:spMk id="6" creationId="{04BC2742-A355-4148-895C-AA56F17466AC}"/>
            </ac:spMkLst>
          </pc:spChg>
          <pc:cxnChg chg="add">
            <ac:chgData name="Tina Purnat" userId="9f4bc3107673e8d3" providerId="LiveId" clId="{85804440-7127-4167-954F-2F90523F6279}" dt="2022-05-31T16:50:21.120" v="0"/>
            <ac:cxnSpMkLst>
              <pc:docMk/>
              <pc:sldMasterMk cId="2334759490" sldId="2147483685"/>
              <pc:sldLayoutMk cId="4186412729" sldId="2147483706"/>
              <ac:cxnSpMk id="7" creationId="{312CF02E-AE59-4BFF-A703-2DA5C9DFB5DE}"/>
            </ac:cxnSpMkLst>
          </pc:cxnChg>
        </pc:sldLayoutChg>
      </pc:sldMasterChg>
    </pc:docChg>
  </pc:docChgLst>
  <pc:docChgLst>
    <pc:chgData name="Crystal Bruce" userId="14427a4ffe69d2bf" providerId="Windows Live" clId="Web-{E09D68BB-99E3-4D62-8BA4-D28D88982498}"/>
    <pc:docChg chg="delSld modSld">
      <pc:chgData name="Crystal Bruce" userId="14427a4ffe69d2bf" providerId="Windows Live" clId="Web-{E09D68BB-99E3-4D62-8BA4-D28D88982498}" dt="2022-07-22T12:53:51.794" v="12" actId="1076"/>
      <pc:docMkLst>
        <pc:docMk/>
      </pc:docMkLst>
      <pc:sldChg chg="modSp">
        <pc:chgData name="Crystal Bruce" userId="14427a4ffe69d2bf" providerId="Windows Live" clId="Web-{E09D68BB-99E3-4D62-8BA4-D28D88982498}" dt="2022-07-22T12:52:17.088" v="3" actId="20577"/>
        <pc:sldMkLst>
          <pc:docMk/>
          <pc:sldMk cId="1322467986" sldId="330"/>
        </pc:sldMkLst>
        <pc:spChg chg="mod">
          <ac:chgData name="Crystal Bruce" userId="14427a4ffe69d2bf" providerId="Windows Live" clId="Web-{E09D68BB-99E3-4D62-8BA4-D28D88982498}" dt="2022-07-22T12:52:00.119" v="0" actId="20577"/>
          <ac:spMkLst>
            <pc:docMk/>
            <pc:sldMk cId="1322467986" sldId="330"/>
            <ac:spMk id="3" creationId="{07197266-7159-481E-8A11-A08307E982DD}"/>
          </ac:spMkLst>
        </pc:spChg>
        <pc:spChg chg="mod">
          <ac:chgData name="Crystal Bruce" userId="14427a4ffe69d2bf" providerId="Windows Live" clId="Web-{E09D68BB-99E3-4D62-8BA4-D28D88982498}" dt="2022-07-22T12:52:17.088" v="3" actId="20577"/>
          <ac:spMkLst>
            <pc:docMk/>
            <pc:sldMk cId="1322467986" sldId="330"/>
            <ac:spMk id="6" creationId="{F62D06F9-C106-F99A-A776-C3C30C80C470}"/>
          </ac:spMkLst>
        </pc:spChg>
      </pc:sldChg>
      <pc:sldChg chg="modSp">
        <pc:chgData name="Crystal Bruce" userId="14427a4ffe69d2bf" providerId="Windows Live" clId="Web-{E09D68BB-99E3-4D62-8BA4-D28D88982498}" dt="2022-07-22T12:53:51.794" v="12" actId="1076"/>
        <pc:sldMkLst>
          <pc:docMk/>
          <pc:sldMk cId="99809587" sldId="333"/>
        </pc:sldMkLst>
        <pc:spChg chg="mod">
          <ac:chgData name="Crystal Bruce" userId="14427a4ffe69d2bf" providerId="Windows Live" clId="Web-{E09D68BB-99E3-4D62-8BA4-D28D88982498}" dt="2022-07-22T12:53:34.684" v="8" actId="1076"/>
          <ac:spMkLst>
            <pc:docMk/>
            <pc:sldMk cId="99809587" sldId="333"/>
            <ac:spMk id="5" creationId="{C24F4E2C-FD44-421C-AB2A-A017201608F0}"/>
          </ac:spMkLst>
        </pc:spChg>
        <pc:spChg chg="mod">
          <ac:chgData name="Crystal Bruce" userId="14427a4ffe69d2bf" providerId="Windows Live" clId="Web-{E09D68BB-99E3-4D62-8BA4-D28D88982498}" dt="2022-07-22T12:53:51.794" v="12" actId="1076"/>
          <ac:spMkLst>
            <pc:docMk/>
            <pc:sldMk cId="99809587" sldId="333"/>
            <ac:spMk id="6" creationId="{6E3B559D-27C5-42D8-9C90-2E9E0D87B29B}"/>
          </ac:spMkLst>
        </pc:spChg>
        <pc:picChg chg="mod">
          <ac:chgData name="Crystal Bruce" userId="14427a4ffe69d2bf" providerId="Windows Live" clId="Web-{E09D68BB-99E3-4D62-8BA4-D28D88982498}" dt="2022-07-22T12:53:34.669" v="7" actId="1076"/>
          <ac:picMkLst>
            <pc:docMk/>
            <pc:sldMk cId="99809587" sldId="333"/>
            <ac:picMk id="4" creationId="{BB21603E-8626-45FF-A32C-ACE5BDAC1530}"/>
          </ac:picMkLst>
        </pc:picChg>
      </pc:sldChg>
      <pc:sldChg chg="del">
        <pc:chgData name="Crystal Bruce" userId="14427a4ffe69d2bf" providerId="Windows Live" clId="Web-{E09D68BB-99E3-4D62-8BA4-D28D88982498}" dt="2022-07-22T12:52:50.277" v="4"/>
        <pc:sldMkLst>
          <pc:docMk/>
          <pc:sldMk cId="4279349641" sldId="336"/>
        </pc:sldMkLst>
      </pc:sldChg>
    </pc:docChg>
  </pc:docChgLst>
  <pc:docChgLst>
    <pc:chgData name="Tina Purnat" userId="9f4bc3107673e8d3" providerId="Windows Live" clId="Web-{815D9790-4B8A-46FF-BCD5-23CCB5BF8C36}"/>
    <pc:docChg chg="modSld">
      <pc:chgData name="Tina Purnat" userId="9f4bc3107673e8d3" providerId="Windows Live" clId="Web-{815D9790-4B8A-46FF-BCD5-23CCB5BF8C36}" dt="2022-07-05T14:43:38.063" v="11" actId="20577"/>
      <pc:docMkLst>
        <pc:docMk/>
      </pc:docMkLst>
      <pc:sldChg chg="modSp">
        <pc:chgData name="Tina Purnat" userId="9f4bc3107673e8d3" providerId="Windows Live" clId="Web-{815D9790-4B8A-46FF-BCD5-23CCB5BF8C36}" dt="2022-07-05T14:43:38.063" v="11" actId="20577"/>
        <pc:sldMkLst>
          <pc:docMk/>
          <pc:sldMk cId="501075528" sldId="303"/>
        </pc:sldMkLst>
        <pc:spChg chg="mod">
          <ac:chgData name="Tina Purnat" userId="9f4bc3107673e8d3" providerId="Windows Live" clId="Web-{815D9790-4B8A-46FF-BCD5-23CCB5BF8C36}" dt="2022-07-05T14:43:38.063" v="11" actId="20577"/>
          <ac:spMkLst>
            <pc:docMk/>
            <pc:sldMk cId="501075528" sldId="303"/>
            <ac:spMk id="3" creationId="{26378129-94CA-2F96-A1FE-52359FF42BFD}"/>
          </ac:spMkLst>
        </pc:spChg>
      </pc:sldChg>
    </pc:docChg>
  </pc:docChgLst>
  <pc:docChgLst>
    <pc:chgData name="Crystal Bruce" userId="14427a4ffe69d2bf" providerId="Windows Live" clId="Web-{59193646-34E7-416E-A64D-F24E920BA271}"/>
    <pc:docChg chg="modSld">
      <pc:chgData name="Crystal Bruce" userId="14427a4ffe69d2bf" providerId="Windows Live" clId="Web-{59193646-34E7-416E-A64D-F24E920BA271}" dt="2022-07-07T12:30:19.080" v="6" actId="14100"/>
      <pc:docMkLst>
        <pc:docMk/>
      </pc:docMkLst>
      <pc:sldChg chg="modSp delAnim modAnim">
        <pc:chgData name="Crystal Bruce" userId="14427a4ffe69d2bf" providerId="Windows Live" clId="Web-{59193646-34E7-416E-A64D-F24E920BA271}" dt="2022-07-07T12:30:19.080" v="6" actId="14100"/>
        <pc:sldMkLst>
          <pc:docMk/>
          <pc:sldMk cId="2316945889" sldId="321"/>
        </pc:sldMkLst>
        <pc:spChg chg="mod">
          <ac:chgData name="Crystal Bruce" userId="14427a4ffe69d2bf" providerId="Windows Live" clId="Web-{59193646-34E7-416E-A64D-F24E920BA271}" dt="2022-07-07T12:30:19.080" v="6" actId="14100"/>
          <ac:spMkLst>
            <pc:docMk/>
            <pc:sldMk cId="2316945889" sldId="321"/>
            <ac:spMk id="2" creationId="{EB05976B-6A3E-4BEA-9004-618D3C57DB8E}"/>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190508-833E-4DAE-83B1-05DDDCC5C9A1}" type="doc">
      <dgm:prSet loTypeId="urn:microsoft.com/office/officeart/2005/8/layout/cycle2" loCatId="cycle" qsTypeId="urn:microsoft.com/office/officeart/2005/8/quickstyle/simple1" qsCatId="simple" csTypeId="urn:microsoft.com/office/officeart/2005/8/colors/accent1_4" csCatId="accent1" phldr="1"/>
      <dgm:spPr/>
      <dgm:t>
        <a:bodyPr/>
        <a:lstStyle/>
        <a:p>
          <a:endParaRPr lang="en-US"/>
        </a:p>
      </dgm:t>
    </dgm:pt>
    <dgm:pt modelId="{0805FAB2-AA89-4695-8899-21585A3E9891}">
      <dgm:prSet phldrT="[Text]" custT="1"/>
      <dgm:spPr/>
      <dgm:t>
        <a:bodyPr/>
        <a:lstStyle/>
        <a:p>
          <a:r>
            <a:rPr lang="en-US" sz="2800" b="1" dirty="0"/>
            <a:t>Identify most relevant science</a:t>
          </a:r>
        </a:p>
      </dgm:t>
    </dgm:pt>
    <dgm:pt modelId="{E066502A-4E3E-414B-AEE1-1F6F85FE7CE9}" type="parTrans" cxnId="{0262C768-16D5-4088-806E-8D12F89FE113}">
      <dgm:prSet/>
      <dgm:spPr/>
      <dgm:t>
        <a:bodyPr/>
        <a:lstStyle/>
        <a:p>
          <a:endParaRPr lang="en-US"/>
        </a:p>
      </dgm:t>
    </dgm:pt>
    <dgm:pt modelId="{0A74CE47-D887-4B53-91C5-C281C8C2262D}" type="sibTrans" cxnId="{0262C768-16D5-4088-806E-8D12F89FE113}">
      <dgm:prSet/>
      <dgm:spPr/>
      <dgm:t>
        <a:bodyPr/>
        <a:lstStyle/>
        <a:p>
          <a:endParaRPr lang="en-US"/>
        </a:p>
      </dgm:t>
    </dgm:pt>
    <dgm:pt modelId="{752B846F-7EB2-4760-9B85-D6D11DC18044}">
      <dgm:prSet phldrT="[Text]" custT="1"/>
      <dgm:spPr/>
      <dgm:t>
        <a:bodyPr/>
        <a:lstStyle/>
        <a:p>
          <a:r>
            <a:rPr lang="en-US" sz="2800" b="1" i="0" dirty="0"/>
            <a:t>Determine what people know</a:t>
          </a:r>
        </a:p>
      </dgm:t>
    </dgm:pt>
    <dgm:pt modelId="{F456BE69-DF4D-402F-89B7-32C067E62E9D}" type="parTrans" cxnId="{E225FF2F-2475-4FF1-9038-173199E11938}">
      <dgm:prSet/>
      <dgm:spPr/>
      <dgm:t>
        <a:bodyPr/>
        <a:lstStyle/>
        <a:p>
          <a:endParaRPr lang="en-US"/>
        </a:p>
      </dgm:t>
    </dgm:pt>
    <dgm:pt modelId="{B5D8F8C4-3C58-437C-ABA1-6D9E8BC0D5C0}" type="sibTrans" cxnId="{E225FF2F-2475-4FF1-9038-173199E11938}">
      <dgm:prSet/>
      <dgm:spPr/>
      <dgm:t>
        <a:bodyPr/>
        <a:lstStyle/>
        <a:p>
          <a:endParaRPr lang="en-US"/>
        </a:p>
      </dgm:t>
    </dgm:pt>
    <dgm:pt modelId="{776631E8-17CF-4C5E-8EBA-461520C3C5F2}">
      <dgm:prSet phldrT="[Text]" custT="1"/>
      <dgm:spPr/>
      <dgm:t>
        <a:bodyPr/>
        <a:lstStyle/>
        <a:p>
          <a:pPr>
            <a:spcAft>
              <a:spcPts val="0"/>
            </a:spcAft>
          </a:pPr>
          <a:r>
            <a:rPr lang="en-US" sz="2800" b="1" dirty="0"/>
            <a:t>Design </a:t>
          </a:r>
        </a:p>
        <a:p>
          <a:pPr>
            <a:spcAft>
              <a:spcPct val="35000"/>
            </a:spcAft>
          </a:pPr>
          <a:r>
            <a:rPr lang="en-US" sz="2800" b="1" dirty="0" err="1"/>
            <a:t>communi</a:t>
          </a:r>
          <a:r>
            <a:rPr lang="en-US" sz="2800" b="1" dirty="0"/>
            <a:t>-cation to fill critical gaps</a:t>
          </a:r>
        </a:p>
      </dgm:t>
    </dgm:pt>
    <dgm:pt modelId="{A7C2DE8B-B304-4182-AACC-768053B8F77C}" type="parTrans" cxnId="{87EB392E-03F3-427C-84AC-E66D037B1EF6}">
      <dgm:prSet/>
      <dgm:spPr/>
      <dgm:t>
        <a:bodyPr/>
        <a:lstStyle/>
        <a:p>
          <a:endParaRPr lang="en-US"/>
        </a:p>
      </dgm:t>
    </dgm:pt>
    <dgm:pt modelId="{0CEE0878-3736-4A79-8ED3-7FD23ADA4422}" type="sibTrans" cxnId="{87EB392E-03F3-427C-84AC-E66D037B1EF6}">
      <dgm:prSet/>
      <dgm:spPr/>
      <dgm:t>
        <a:bodyPr/>
        <a:lstStyle/>
        <a:p>
          <a:endParaRPr lang="en-US"/>
        </a:p>
      </dgm:t>
    </dgm:pt>
    <dgm:pt modelId="{A0324DEF-5248-4843-9FD4-0830E21B2C14}">
      <dgm:prSet phldrT="[Text]" custT="1"/>
      <dgm:spPr/>
      <dgm:t>
        <a:bodyPr/>
        <a:lstStyle/>
        <a:p>
          <a:r>
            <a:rPr lang="en-US" sz="2800" b="1" dirty="0"/>
            <a:t>Evaluate the adequacy of </a:t>
          </a:r>
          <a:r>
            <a:rPr lang="en-US" sz="2800" b="1" dirty="0" err="1"/>
            <a:t>communi</a:t>
          </a:r>
          <a:r>
            <a:rPr lang="en-US" sz="2800" b="1" dirty="0"/>
            <a:t>-cation</a:t>
          </a:r>
        </a:p>
      </dgm:t>
    </dgm:pt>
    <dgm:pt modelId="{99CC27F1-654E-4C32-ADB8-1B295E37DEA2}" type="parTrans" cxnId="{832E4F42-E63F-43EB-A324-F044F684D9FB}">
      <dgm:prSet/>
      <dgm:spPr/>
      <dgm:t>
        <a:bodyPr/>
        <a:lstStyle/>
        <a:p>
          <a:endParaRPr lang="en-US"/>
        </a:p>
      </dgm:t>
    </dgm:pt>
    <dgm:pt modelId="{9E3D7A21-3D40-4198-9C85-622339CBE44E}" type="sibTrans" cxnId="{832E4F42-E63F-43EB-A324-F044F684D9FB}">
      <dgm:prSet/>
      <dgm:spPr/>
      <dgm:t>
        <a:bodyPr/>
        <a:lstStyle/>
        <a:p>
          <a:endParaRPr lang="en-US"/>
        </a:p>
      </dgm:t>
    </dgm:pt>
    <dgm:pt modelId="{D2B96A0E-4BC9-44D6-88D7-29C36C18F977}" type="pres">
      <dgm:prSet presAssocID="{D1190508-833E-4DAE-83B1-05DDDCC5C9A1}" presName="cycle" presStyleCnt="0">
        <dgm:presLayoutVars>
          <dgm:dir/>
          <dgm:resizeHandles val="exact"/>
        </dgm:presLayoutVars>
      </dgm:prSet>
      <dgm:spPr/>
    </dgm:pt>
    <dgm:pt modelId="{3031785F-FB8D-439B-9CDC-7B46F594C996}" type="pres">
      <dgm:prSet presAssocID="{0805FAB2-AA89-4695-8899-21585A3E9891}" presName="node" presStyleLbl="node1" presStyleIdx="0" presStyleCnt="4" custScaleX="118571" custScaleY="113131">
        <dgm:presLayoutVars>
          <dgm:bulletEnabled val="1"/>
        </dgm:presLayoutVars>
      </dgm:prSet>
      <dgm:spPr/>
    </dgm:pt>
    <dgm:pt modelId="{374B7744-56E9-4B1B-975B-A2AF67FE734F}" type="pres">
      <dgm:prSet presAssocID="{0A74CE47-D887-4B53-91C5-C281C8C2262D}" presName="sibTrans" presStyleLbl="sibTrans2D1" presStyleIdx="0" presStyleCnt="4"/>
      <dgm:spPr/>
    </dgm:pt>
    <dgm:pt modelId="{E776B121-8540-4565-A3C2-6C81DFC17DB0}" type="pres">
      <dgm:prSet presAssocID="{0A74CE47-D887-4B53-91C5-C281C8C2262D}" presName="connectorText" presStyleLbl="sibTrans2D1" presStyleIdx="0" presStyleCnt="4"/>
      <dgm:spPr/>
    </dgm:pt>
    <dgm:pt modelId="{CC941291-33A3-480B-91D7-99811BA97ECD}" type="pres">
      <dgm:prSet presAssocID="{752B846F-7EB2-4760-9B85-D6D11DC18044}" presName="node" presStyleLbl="node1" presStyleIdx="1" presStyleCnt="4" custScaleX="122456" custScaleY="115624">
        <dgm:presLayoutVars>
          <dgm:bulletEnabled val="1"/>
        </dgm:presLayoutVars>
      </dgm:prSet>
      <dgm:spPr/>
    </dgm:pt>
    <dgm:pt modelId="{CAB4DA73-1EA5-4030-9CD8-2A251F96FF21}" type="pres">
      <dgm:prSet presAssocID="{B5D8F8C4-3C58-437C-ABA1-6D9E8BC0D5C0}" presName="sibTrans" presStyleLbl="sibTrans2D1" presStyleIdx="1" presStyleCnt="4"/>
      <dgm:spPr/>
    </dgm:pt>
    <dgm:pt modelId="{BEC57DA6-3BE8-4A80-8485-1AE5F48D160A}" type="pres">
      <dgm:prSet presAssocID="{B5D8F8C4-3C58-437C-ABA1-6D9E8BC0D5C0}" presName="connectorText" presStyleLbl="sibTrans2D1" presStyleIdx="1" presStyleCnt="4"/>
      <dgm:spPr/>
    </dgm:pt>
    <dgm:pt modelId="{F10CD4CF-6EFD-4E3E-A413-D01DE1661A7F}" type="pres">
      <dgm:prSet presAssocID="{776631E8-17CF-4C5E-8EBA-461520C3C5F2}" presName="node" presStyleLbl="node1" presStyleIdx="2" presStyleCnt="4" custScaleX="124388" custScaleY="119115">
        <dgm:presLayoutVars>
          <dgm:bulletEnabled val="1"/>
        </dgm:presLayoutVars>
      </dgm:prSet>
      <dgm:spPr/>
    </dgm:pt>
    <dgm:pt modelId="{27364C78-98B2-4E10-9083-21FE90E9A632}" type="pres">
      <dgm:prSet presAssocID="{0CEE0878-3736-4A79-8ED3-7FD23ADA4422}" presName="sibTrans" presStyleLbl="sibTrans2D1" presStyleIdx="2" presStyleCnt="4"/>
      <dgm:spPr/>
    </dgm:pt>
    <dgm:pt modelId="{4BFBEBE9-C03A-468C-88BB-7EBECCB88E81}" type="pres">
      <dgm:prSet presAssocID="{0CEE0878-3736-4A79-8ED3-7FD23ADA4422}" presName="connectorText" presStyleLbl="sibTrans2D1" presStyleIdx="2" presStyleCnt="4"/>
      <dgm:spPr/>
    </dgm:pt>
    <dgm:pt modelId="{D3653DDF-944E-4752-96EB-6D81B8CDD900}" type="pres">
      <dgm:prSet presAssocID="{A0324DEF-5248-4843-9FD4-0830E21B2C14}" presName="node" presStyleLbl="node1" presStyleIdx="3" presStyleCnt="4" custScaleX="116503" custScaleY="112956">
        <dgm:presLayoutVars>
          <dgm:bulletEnabled val="1"/>
        </dgm:presLayoutVars>
      </dgm:prSet>
      <dgm:spPr/>
    </dgm:pt>
    <dgm:pt modelId="{82AABE17-6575-4605-95BC-FFD54DE0D11A}" type="pres">
      <dgm:prSet presAssocID="{9E3D7A21-3D40-4198-9C85-622339CBE44E}" presName="sibTrans" presStyleLbl="sibTrans2D1" presStyleIdx="3" presStyleCnt="4"/>
      <dgm:spPr/>
    </dgm:pt>
    <dgm:pt modelId="{49DFCE07-5F14-4FE6-AD65-007E13DC85A9}" type="pres">
      <dgm:prSet presAssocID="{9E3D7A21-3D40-4198-9C85-622339CBE44E}" presName="connectorText" presStyleLbl="sibTrans2D1" presStyleIdx="3" presStyleCnt="4"/>
      <dgm:spPr/>
    </dgm:pt>
  </dgm:ptLst>
  <dgm:cxnLst>
    <dgm:cxn modelId="{4BB4B211-F3BC-44A2-B4CA-06295A584DBB}" type="presOf" srcId="{9E3D7A21-3D40-4198-9C85-622339CBE44E}" destId="{49DFCE07-5F14-4FE6-AD65-007E13DC85A9}" srcOrd="1" destOrd="0" presId="urn:microsoft.com/office/officeart/2005/8/layout/cycle2"/>
    <dgm:cxn modelId="{297FDF1D-6913-4EEE-86D5-FAA506D08DBE}" type="presOf" srcId="{B5D8F8C4-3C58-437C-ABA1-6D9E8BC0D5C0}" destId="{CAB4DA73-1EA5-4030-9CD8-2A251F96FF21}" srcOrd="0" destOrd="0" presId="urn:microsoft.com/office/officeart/2005/8/layout/cycle2"/>
    <dgm:cxn modelId="{87AEC822-2978-4E07-AD36-E8392564D556}" type="presOf" srcId="{0805FAB2-AA89-4695-8899-21585A3E9891}" destId="{3031785F-FB8D-439B-9CDC-7B46F594C996}" srcOrd="0" destOrd="0" presId="urn:microsoft.com/office/officeart/2005/8/layout/cycle2"/>
    <dgm:cxn modelId="{04A00D23-0B8C-4C24-9DD6-4C470C46AA2A}" type="presOf" srcId="{752B846F-7EB2-4760-9B85-D6D11DC18044}" destId="{CC941291-33A3-480B-91D7-99811BA97ECD}" srcOrd="0" destOrd="0" presId="urn:microsoft.com/office/officeart/2005/8/layout/cycle2"/>
    <dgm:cxn modelId="{87EB392E-03F3-427C-84AC-E66D037B1EF6}" srcId="{D1190508-833E-4DAE-83B1-05DDDCC5C9A1}" destId="{776631E8-17CF-4C5E-8EBA-461520C3C5F2}" srcOrd="2" destOrd="0" parTransId="{A7C2DE8B-B304-4182-AACC-768053B8F77C}" sibTransId="{0CEE0878-3736-4A79-8ED3-7FD23ADA4422}"/>
    <dgm:cxn modelId="{E225FF2F-2475-4FF1-9038-173199E11938}" srcId="{D1190508-833E-4DAE-83B1-05DDDCC5C9A1}" destId="{752B846F-7EB2-4760-9B85-D6D11DC18044}" srcOrd="1" destOrd="0" parTransId="{F456BE69-DF4D-402F-89B7-32C067E62E9D}" sibTransId="{B5D8F8C4-3C58-437C-ABA1-6D9E8BC0D5C0}"/>
    <dgm:cxn modelId="{832E4F42-E63F-43EB-A324-F044F684D9FB}" srcId="{D1190508-833E-4DAE-83B1-05DDDCC5C9A1}" destId="{A0324DEF-5248-4843-9FD4-0830E21B2C14}" srcOrd="3" destOrd="0" parTransId="{99CC27F1-654E-4C32-ADB8-1B295E37DEA2}" sibTransId="{9E3D7A21-3D40-4198-9C85-622339CBE44E}"/>
    <dgm:cxn modelId="{845D0B64-42C5-4908-8237-F731F98C8E83}" type="presOf" srcId="{D1190508-833E-4DAE-83B1-05DDDCC5C9A1}" destId="{D2B96A0E-4BC9-44D6-88D7-29C36C18F977}" srcOrd="0" destOrd="0" presId="urn:microsoft.com/office/officeart/2005/8/layout/cycle2"/>
    <dgm:cxn modelId="{45356C46-FF38-4D3E-8B70-A0A41912157C}" type="presOf" srcId="{776631E8-17CF-4C5E-8EBA-461520C3C5F2}" destId="{F10CD4CF-6EFD-4E3E-A413-D01DE1661A7F}" srcOrd="0" destOrd="0" presId="urn:microsoft.com/office/officeart/2005/8/layout/cycle2"/>
    <dgm:cxn modelId="{0262C768-16D5-4088-806E-8D12F89FE113}" srcId="{D1190508-833E-4DAE-83B1-05DDDCC5C9A1}" destId="{0805FAB2-AA89-4695-8899-21585A3E9891}" srcOrd="0" destOrd="0" parTransId="{E066502A-4E3E-414B-AEE1-1F6F85FE7CE9}" sibTransId="{0A74CE47-D887-4B53-91C5-C281C8C2262D}"/>
    <dgm:cxn modelId="{6DC6D072-5430-4597-B5D5-358076CCB21B}" type="presOf" srcId="{0CEE0878-3736-4A79-8ED3-7FD23ADA4422}" destId="{4BFBEBE9-C03A-468C-88BB-7EBECCB88E81}" srcOrd="1" destOrd="0" presId="urn:microsoft.com/office/officeart/2005/8/layout/cycle2"/>
    <dgm:cxn modelId="{DE66D77B-AF6D-4B9A-8BF5-58DB1A721E0C}" type="presOf" srcId="{B5D8F8C4-3C58-437C-ABA1-6D9E8BC0D5C0}" destId="{BEC57DA6-3BE8-4A80-8485-1AE5F48D160A}" srcOrd="1" destOrd="0" presId="urn:microsoft.com/office/officeart/2005/8/layout/cycle2"/>
    <dgm:cxn modelId="{3472298F-3560-4813-8061-F638A782F91C}" type="presOf" srcId="{0CEE0878-3736-4A79-8ED3-7FD23ADA4422}" destId="{27364C78-98B2-4E10-9083-21FE90E9A632}" srcOrd="0" destOrd="0" presId="urn:microsoft.com/office/officeart/2005/8/layout/cycle2"/>
    <dgm:cxn modelId="{9157FC91-2BFB-4146-A454-0235A0FEBA27}" type="presOf" srcId="{0A74CE47-D887-4B53-91C5-C281C8C2262D}" destId="{E776B121-8540-4565-A3C2-6C81DFC17DB0}" srcOrd="1" destOrd="0" presId="urn:microsoft.com/office/officeart/2005/8/layout/cycle2"/>
    <dgm:cxn modelId="{1687EDA1-FF9F-44BA-BC65-376C265E187B}" type="presOf" srcId="{A0324DEF-5248-4843-9FD4-0830E21B2C14}" destId="{D3653DDF-944E-4752-96EB-6D81B8CDD900}" srcOrd="0" destOrd="0" presId="urn:microsoft.com/office/officeart/2005/8/layout/cycle2"/>
    <dgm:cxn modelId="{72B376CC-9DF3-4E58-ACB4-C22656555683}" type="presOf" srcId="{9E3D7A21-3D40-4198-9C85-622339CBE44E}" destId="{82AABE17-6575-4605-95BC-FFD54DE0D11A}" srcOrd="0" destOrd="0" presId="urn:microsoft.com/office/officeart/2005/8/layout/cycle2"/>
    <dgm:cxn modelId="{FAA494D2-5694-43BB-AC96-0FE0CF2CE1E4}" type="presOf" srcId="{0A74CE47-D887-4B53-91C5-C281C8C2262D}" destId="{374B7744-56E9-4B1B-975B-A2AF67FE734F}" srcOrd="0" destOrd="0" presId="urn:microsoft.com/office/officeart/2005/8/layout/cycle2"/>
    <dgm:cxn modelId="{991D73BB-E3EF-48CD-8550-3D0DBD59C761}" type="presParOf" srcId="{D2B96A0E-4BC9-44D6-88D7-29C36C18F977}" destId="{3031785F-FB8D-439B-9CDC-7B46F594C996}" srcOrd="0" destOrd="0" presId="urn:microsoft.com/office/officeart/2005/8/layout/cycle2"/>
    <dgm:cxn modelId="{2BB14EAB-9E95-483F-A3FA-F97AC0880090}" type="presParOf" srcId="{D2B96A0E-4BC9-44D6-88D7-29C36C18F977}" destId="{374B7744-56E9-4B1B-975B-A2AF67FE734F}" srcOrd="1" destOrd="0" presId="urn:microsoft.com/office/officeart/2005/8/layout/cycle2"/>
    <dgm:cxn modelId="{5A2C3B45-0658-4607-B445-A6CD19508FD6}" type="presParOf" srcId="{374B7744-56E9-4B1B-975B-A2AF67FE734F}" destId="{E776B121-8540-4565-A3C2-6C81DFC17DB0}" srcOrd="0" destOrd="0" presId="urn:microsoft.com/office/officeart/2005/8/layout/cycle2"/>
    <dgm:cxn modelId="{D38624F6-0644-4646-86E4-30C7609DD4CC}" type="presParOf" srcId="{D2B96A0E-4BC9-44D6-88D7-29C36C18F977}" destId="{CC941291-33A3-480B-91D7-99811BA97ECD}" srcOrd="2" destOrd="0" presId="urn:microsoft.com/office/officeart/2005/8/layout/cycle2"/>
    <dgm:cxn modelId="{E88B01B2-83DE-4588-AC2B-1D23B17E0919}" type="presParOf" srcId="{D2B96A0E-4BC9-44D6-88D7-29C36C18F977}" destId="{CAB4DA73-1EA5-4030-9CD8-2A251F96FF21}" srcOrd="3" destOrd="0" presId="urn:microsoft.com/office/officeart/2005/8/layout/cycle2"/>
    <dgm:cxn modelId="{4421CC3F-28FA-4309-B0D9-37486C514A6B}" type="presParOf" srcId="{CAB4DA73-1EA5-4030-9CD8-2A251F96FF21}" destId="{BEC57DA6-3BE8-4A80-8485-1AE5F48D160A}" srcOrd="0" destOrd="0" presId="urn:microsoft.com/office/officeart/2005/8/layout/cycle2"/>
    <dgm:cxn modelId="{F6CF30BB-7285-4B1C-95C4-143A8A765F71}" type="presParOf" srcId="{D2B96A0E-4BC9-44D6-88D7-29C36C18F977}" destId="{F10CD4CF-6EFD-4E3E-A413-D01DE1661A7F}" srcOrd="4" destOrd="0" presId="urn:microsoft.com/office/officeart/2005/8/layout/cycle2"/>
    <dgm:cxn modelId="{F129DD60-34F3-4F5D-B88D-079F44598B8B}" type="presParOf" srcId="{D2B96A0E-4BC9-44D6-88D7-29C36C18F977}" destId="{27364C78-98B2-4E10-9083-21FE90E9A632}" srcOrd="5" destOrd="0" presId="urn:microsoft.com/office/officeart/2005/8/layout/cycle2"/>
    <dgm:cxn modelId="{A99A5084-5B72-44F4-8375-3A8A496614C5}" type="presParOf" srcId="{27364C78-98B2-4E10-9083-21FE90E9A632}" destId="{4BFBEBE9-C03A-468C-88BB-7EBECCB88E81}" srcOrd="0" destOrd="0" presId="urn:microsoft.com/office/officeart/2005/8/layout/cycle2"/>
    <dgm:cxn modelId="{BC1669CF-A6AD-462A-BC42-35C90FB177AC}" type="presParOf" srcId="{D2B96A0E-4BC9-44D6-88D7-29C36C18F977}" destId="{D3653DDF-944E-4752-96EB-6D81B8CDD900}" srcOrd="6" destOrd="0" presId="urn:microsoft.com/office/officeart/2005/8/layout/cycle2"/>
    <dgm:cxn modelId="{2B66B324-6527-4214-BB59-CE7EE077CF9D}" type="presParOf" srcId="{D2B96A0E-4BC9-44D6-88D7-29C36C18F977}" destId="{82AABE17-6575-4605-95BC-FFD54DE0D11A}" srcOrd="7" destOrd="0" presId="urn:microsoft.com/office/officeart/2005/8/layout/cycle2"/>
    <dgm:cxn modelId="{A86D2185-A1A5-4A53-8622-6020A30AF8A2}" type="presParOf" srcId="{82AABE17-6575-4605-95BC-FFD54DE0D11A}" destId="{49DFCE07-5F14-4FE6-AD65-007E13DC85A9}"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190508-833E-4DAE-83B1-05DDDCC5C9A1}" type="doc">
      <dgm:prSet loTypeId="urn:microsoft.com/office/officeart/2005/8/layout/cycle2" loCatId="cycle" qsTypeId="urn:microsoft.com/office/officeart/2005/8/quickstyle/simple1" qsCatId="simple" csTypeId="urn:microsoft.com/office/officeart/2005/8/colors/accent1_4" csCatId="accent1" phldr="1"/>
      <dgm:spPr/>
      <dgm:t>
        <a:bodyPr/>
        <a:lstStyle/>
        <a:p>
          <a:endParaRPr lang="en-US"/>
        </a:p>
      </dgm:t>
    </dgm:pt>
    <dgm:pt modelId="{0805FAB2-AA89-4695-8899-21585A3E9891}">
      <dgm:prSet phldrT="[Text]" custT="1"/>
      <dgm:spPr/>
      <dgm:t>
        <a:bodyPr/>
        <a:lstStyle/>
        <a:p>
          <a:r>
            <a:rPr lang="en-US" sz="2800" b="1" dirty="0"/>
            <a:t>Identify most relevant science</a:t>
          </a:r>
        </a:p>
      </dgm:t>
    </dgm:pt>
    <dgm:pt modelId="{E066502A-4E3E-414B-AEE1-1F6F85FE7CE9}" type="parTrans" cxnId="{0262C768-16D5-4088-806E-8D12F89FE113}">
      <dgm:prSet/>
      <dgm:spPr/>
      <dgm:t>
        <a:bodyPr/>
        <a:lstStyle/>
        <a:p>
          <a:endParaRPr lang="en-US"/>
        </a:p>
      </dgm:t>
    </dgm:pt>
    <dgm:pt modelId="{0A74CE47-D887-4B53-91C5-C281C8C2262D}" type="sibTrans" cxnId="{0262C768-16D5-4088-806E-8D12F89FE113}">
      <dgm:prSet/>
      <dgm:spPr/>
      <dgm:t>
        <a:bodyPr/>
        <a:lstStyle/>
        <a:p>
          <a:endParaRPr lang="en-US"/>
        </a:p>
      </dgm:t>
    </dgm:pt>
    <dgm:pt modelId="{752B846F-7EB2-4760-9B85-D6D11DC18044}">
      <dgm:prSet phldrT="[Text]" custT="1"/>
      <dgm:spPr/>
      <dgm:t>
        <a:bodyPr/>
        <a:lstStyle/>
        <a:p>
          <a:r>
            <a:rPr lang="en-US" sz="2800" b="1" i="0" dirty="0"/>
            <a:t>Determine what people know</a:t>
          </a:r>
        </a:p>
      </dgm:t>
    </dgm:pt>
    <dgm:pt modelId="{F456BE69-DF4D-402F-89B7-32C067E62E9D}" type="parTrans" cxnId="{E225FF2F-2475-4FF1-9038-173199E11938}">
      <dgm:prSet/>
      <dgm:spPr/>
      <dgm:t>
        <a:bodyPr/>
        <a:lstStyle/>
        <a:p>
          <a:endParaRPr lang="en-US"/>
        </a:p>
      </dgm:t>
    </dgm:pt>
    <dgm:pt modelId="{B5D8F8C4-3C58-437C-ABA1-6D9E8BC0D5C0}" type="sibTrans" cxnId="{E225FF2F-2475-4FF1-9038-173199E11938}">
      <dgm:prSet/>
      <dgm:spPr/>
      <dgm:t>
        <a:bodyPr/>
        <a:lstStyle/>
        <a:p>
          <a:endParaRPr lang="en-US"/>
        </a:p>
      </dgm:t>
    </dgm:pt>
    <dgm:pt modelId="{776631E8-17CF-4C5E-8EBA-461520C3C5F2}">
      <dgm:prSet phldrT="[Text]" custT="1"/>
      <dgm:spPr/>
      <dgm:t>
        <a:bodyPr/>
        <a:lstStyle/>
        <a:p>
          <a:pPr>
            <a:spcAft>
              <a:spcPts val="0"/>
            </a:spcAft>
          </a:pPr>
          <a:r>
            <a:rPr lang="en-US" sz="2800" b="1" dirty="0"/>
            <a:t>Design </a:t>
          </a:r>
        </a:p>
        <a:p>
          <a:pPr>
            <a:spcAft>
              <a:spcPct val="35000"/>
            </a:spcAft>
          </a:pPr>
          <a:r>
            <a:rPr lang="en-US" sz="2800" b="1" dirty="0" err="1"/>
            <a:t>communi</a:t>
          </a:r>
          <a:r>
            <a:rPr lang="en-US" sz="2800" b="1" dirty="0"/>
            <a:t>-cation to fill critical gaps</a:t>
          </a:r>
        </a:p>
      </dgm:t>
    </dgm:pt>
    <dgm:pt modelId="{A7C2DE8B-B304-4182-AACC-768053B8F77C}" type="parTrans" cxnId="{87EB392E-03F3-427C-84AC-E66D037B1EF6}">
      <dgm:prSet/>
      <dgm:spPr/>
      <dgm:t>
        <a:bodyPr/>
        <a:lstStyle/>
        <a:p>
          <a:endParaRPr lang="en-US"/>
        </a:p>
      </dgm:t>
    </dgm:pt>
    <dgm:pt modelId="{0CEE0878-3736-4A79-8ED3-7FD23ADA4422}" type="sibTrans" cxnId="{87EB392E-03F3-427C-84AC-E66D037B1EF6}">
      <dgm:prSet/>
      <dgm:spPr/>
      <dgm:t>
        <a:bodyPr/>
        <a:lstStyle/>
        <a:p>
          <a:endParaRPr lang="en-US"/>
        </a:p>
      </dgm:t>
    </dgm:pt>
    <dgm:pt modelId="{A0324DEF-5248-4843-9FD4-0830E21B2C14}">
      <dgm:prSet phldrT="[Text]" custT="1"/>
      <dgm:spPr/>
      <dgm:t>
        <a:bodyPr/>
        <a:lstStyle/>
        <a:p>
          <a:r>
            <a:rPr lang="en-US" sz="2800" b="1" dirty="0"/>
            <a:t>Evaluate the adequacy of </a:t>
          </a:r>
          <a:r>
            <a:rPr lang="en-US" sz="2800" b="1" dirty="0" err="1"/>
            <a:t>communi</a:t>
          </a:r>
          <a:r>
            <a:rPr lang="en-US" sz="2800" b="1" dirty="0"/>
            <a:t>-cation</a:t>
          </a:r>
        </a:p>
      </dgm:t>
    </dgm:pt>
    <dgm:pt modelId="{99CC27F1-654E-4C32-ADB8-1B295E37DEA2}" type="parTrans" cxnId="{832E4F42-E63F-43EB-A324-F044F684D9FB}">
      <dgm:prSet/>
      <dgm:spPr/>
      <dgm:t>
        <a:bodyPr/>
        <a:lstStyle/>
        <a:p>
          <a:endParaRPr lang="en-US"/>
        </a:p>
      </dgm:t>
    </dgm:pt>
    <dgm:pt modelId="{9E3D7A21-3D40-4198-9C85-622339CBE44E}" type="sibTrans" cxnId="{832E4F42-E63F-43EB-A324-F044F684D9FB}">
      <dgm:prSet/>
      <dgm:spPr/>
      <dgm:t>
        <a:bodyPr/>
        <a:lstStyle/>
        <a:p>
          <a:endParaRPr lang="en-US"/>
        </a:p>
      </dgm:t>
    </dgm:pt>
    <dgm:pt modelId="{D2B96A0E-4BC9-44D6-88D7-29C36C18F977}" type="pres">
      <dgm:prSet presAssocID="{D1190508-833E-4DAE-83B1-05DDDCC5C9A1}" presName="cycle" presStyleCnt="0">
        <dgm:presLayoutVars>
          <dgm:dir/>
          <dgm:resizeHandles val="exact"/>
        </dgm:presLayoutVars>
      </dgm:prSet>
      <dgm:spPr/>
    </dgm:pt>
    <dgm:pt modelId="{3031785F-FB8D-439B-9CDC-7B46F594C996}" type="pres">
      <dgm:prSet presAssocID="{0805FAB2-AA89-4695-8899-21585A3E9891}" presName="node" presStyleLbl="node1" presStyleIdx="0" presStyleCnt="4" custScaleX="118571" custScaleY="113131">
        <dgm:presLayoutVars>
          <dgm:bulletEnabled val="1"/>
        </dgm:presLayoutVars>
      </dgm:prSet>
      <dgm:spPr/>
    </dgm:pt>
    <dgm:pt modelId="{374B7744-56E9-4B1B-975B-A2AF67FE734F}" type="pres">
      <dgm:prSet presAssocID="{0A74CE47-D887-4B53-91C5-C281C8C2262D}" presName="sibTrans" presStyleLbl="sibTrans2D1" presStyleIdx="0" presStyleCnt="4"/>
      <dgm:spPr/>
    </dgm:pt>
    <dgm:pt modelId="{E776B121-8540-4565-A3C2-6C81DFC17DB0}" type="pres">
      <dgm:prSet presAssocID="{0A74CE47-D887-4B53-91C5-C281C8C2262D}" presName="connectorText" presStyleLbl="sibTrans2D1" presStyleIdx="0" presStyleCnt="4"/>
      <dgm:spPr/>
    </dgm:pt>
    <dgm:pt modelId="{CC941291-33A3-480B-91D7-99811BA97ECD}" type="pres">
      <dgm:prSet presAssocID="{752B846F-7EB2-4760-9B85-D6D11DC18044}" presName="node" presStyleLbl="node1" presStyleIdx="1" presStyleCnt="4" custScaleX="122456" custScaleY="115624">
        <dgm:presLayoutVars>
          <dgm:bulletEnabled val="1"/>
        </dgm:presLayoutVars>
      </dgm:prSet>
      <dgm:spPr/>
    </dgm:pt>
    <dgm:pt modelId="{CAB4DA73-1EA5-4030-9CD8-2A251F96FF21}" type="pres">
      <dgm:prSet presAssocID="{B5D8F8C4-3C58-437C-ABA1-6D9E8BC0D5C0}" presName="sibTrans" presStyleLbl="sibTrans2D1" presStyleIdx="1" presStyleCnt="4"/>
      <dgm:spPr/>
    </dgm:pt>
    <dgm:pt modelId="{BEC57DA6-3BE8-4A80-8485-1AE5F48D160A}" type="pres">
      <dgm:prSet presAssocID="{B5D8F8C4-3C58-437C-ABA1-6D9E8BC0D5C0}" presName="connectorText" presStyleLbl="sibTrans2D1" presStyleIdx="1" presStyleCnt="4"/>
      <dgm:spPr/>
    </dgm:pt>
    <dgm:pt modelId="{F10CD4CF-6EFD-4E3E-A413-D01DE1661A7F}" type="pres">
      <dgm:prSet presAssocID="{776631E8-17CF-4C5E-8EBA-461520C3C5F2}" presName="node" presStyleLbl="node1" presStyleIdx="2" presStyleCnt="4" custScaleX="124388" custScaleY="119115">
        <dgm:presLayoutVars>
          <dgm:bulletEnabled val="1"/>
        </dgm:presLayoutVars>
      </dgm:prSet>
      <dgm:spPr/>
    </dgm:pt>
    <dgm:pt modelId="{27364C78-98B2-4E10-9083-21FE90E9A632}" type="pres">
      <dgm:prSet presAssocID="{0CEE0878-3736-4A79-8ED3-7FD23ADA4422}" presName="sibTrans" presStyleLbl="sibTrans2D1" presStyleIdx="2" presStyleCnt="4"/>
      <dgm:spPr/>
    </dgm:pt>
    <dgm:pt modelId="{4BFBEBE9-C03A-468C-88BB-7EBECCB88E81}" type="pres">
      <dgm:prSet presAssocID="{0CEE0878-3736-4A79-8ED3-7FD23ADA4422}" presName="connectorText" presStyleLbl="sibTrans2D1" presStyleIdx="2" presStyleCnt="4"/>
      <dgm:spPr/>
    </dgm:pt>
    <dgm:pt modelId="{D3653DDF-944E-4752-96EB-6D81B8CDD900}" type="pres">
      <dgm:prSet presAssocID="{A0324DEF-5248-4843-9FD4-0830E21B2C14}" presName="node" presStyleLbl="node1" presStyleIdx="3" presStyleCnt="4" custScaleX="116503" custScaleY="112956">
        <dgm:presLayoutVars>
          <dgm:bulletEnabled val="1"/>
        </dgm:presLayoutVars>
      </dgm:prSet>
      <dgm:spPr/>
    </dgm:pt>
    <dgm:pt modelId="{82AABE17-6575-4605-95BC-FFD54DE0D11A}" type="pres">
      <dgm:prSet presAssocID="{9E3D7A21-3D40-4198-9C85-622339CBE44E}" presName="sibTrans" presStyleLbl="sibTrans2D1" presStyleIdx="3" presStyleCnt="4"/>
      <dgm:spPr/>
    </dgm:pt>
    <dgm:pt modelId="{49DFCE07-5F14-4FE6-AD65-007E13DC85A9}" type="pres">
      <dgm:prSet presAssocID="{9E3D7A21-3D40-4198-9C85-622339CBE44E}" presName="connectorText" presStyleLbl="sibTrans2D1" presStyleIdx="3" presStyleCnt="4"/>
      <dgm:spPr/>
    </dgm:pt>
  </dgm:ptLst>
  <dgm:cxnLst>
    <dgm:cxn modelId="{4BB4B211-F3BC-44A2-B4CA-06295A584DBB}" type="presOf" srcId="{9E3D7A21-3D40-4198-9C85-622339CBE44E}" destId="{49DFCE07-5F14-4FE6-AD65-007E13DC85A9}" srcOrd="1" destOrd="0" presId="urn:microsoft.com/office/officeart/2005/8/layout/cycle2"/>
    <dgm:cxn modelId="{297FDF1D-6913-4EEE-86D5-FAA506D08DBE}" type="presOf" srcId="{B5D8F8C4-3C58-437C-ABA1-6D9E8BC0D5C0}" destId="{CAB4DA73-1EA5-4030-9CD8-2A251F96FF21}" srcOrd="0" destOrd="0" presId="urn:microsoft.com/office/officeart/2005/8/layout/cycle2"/>
    <dgm:cxn modelId="{87AEC822-2978-4E07-AD36-E8392564D556}" type="presOf" srcId="{0805FAB2-AA89-4695-8899-21585A3E9891}" destId="{3031785F-FB8D-439B-9CDC-7B46F594C996}" srcOrd="0" destOrd="0" presId="urn:microsoft.com/office/officeart/2005/8/layout/cycle2"/>
    <dgm:cxn modelId="{04A00D23-0B8C-4C24-9DD6-4C470C46AA2A}" type="presOf" srcId="{752B846F-7EB2-4760-9B85-D6D11DC18044}" destId="{CC941291-33A3-480B-91D7-99811BA97ECD}" srcOrd="0" destOrd="0" presId="urn:microsoft.com/office/officeart/2005/8/layout/cycle2"/>
    <dgm:cxn modelId="{87EB392E-03F3-427C-84AC-E66D037B1EF6}" srcId="{D1190508-833E-4DAE-83B1-05DDDCC5C9A1}" destId="{776631E8-17CF-4C5E-8EBA-461520C3C5F2}" srcOrd="2" destOrd="0" parTransId="{A7C2DE8B-B304-4182-AACC-768053B8F77C}" sibTransId="{0CEE0878-3736-4A79-8ED3-7FD23ADA4422}"/>
    <dgm:cxn modelId="{E225FF2F-2475-4FF1-9038-173199E11938}" srcId="{D1190508-833E-4DAE-83B1-05DDDCC5C9A1}" destId="{752B846F-7EB2-4760-9B85-D6D11DC18044}" srcOrd="1" destOrd="0" parTransId="{F456BE69-DF4D-402F-89B7-32C067E62E9D}" sibTransId="{B5D8F8C4-3C58-437C-ABA1-6D9E8BC0D5C0}"/>
    <dgm:cxn modelId="{832E4F42-E63F-43EB-A324-F044F684D9FB}" srcId="{D1190508-833E-4DAE-83B1-05DDDCC5C9A1}" destId="{A0324DEF-5248-4843-9FD4-0830E21B2C14}" srcOrd="3" destOrd="0" parTransId="{99CC27F1-654E-4C32-ADB8-1B295E37DEA2}" sibTransId="{9E3D7A21-3D40-4198-9C85-622339CBE44E}"/>
    <dgm:cxn modelId="{845D0B64-42C5-4908-8237-F731F98C8E83}" type="presOf" srcId="{D1190508-833E-4DAE-83B1-05DDDCC5C9A1}" destId="{D2B96A0E-4BC9-44D6-88D7-29C36C18F977}" srcOrd="0" destOrd="0" presId="urn:microsoft.com/office/officeart/2005/8/layout/cycle2"/>
    <dgm:cxn modelId="{45356C46-FF38-4D3E-8B70-A0A41912157C}" type="presOf" srcId="{776631E8-17CF-4C5E-8EBA-461520C3C5F2}" destId="{F10CD4CF-6EFD-4E3E-A413-D01DE1661A7F}" srcOrd="0" destOrd="0" presId="urn:microsoft.com/office/officeart/2005/8/layout/cycle2"/>
    <dgm:cxn modelId="{0262C768-16D5-4088-806E-8D12F89FE113}" srcId="{D1190508-833E-4DAE-83B1-05DDDCC5C9A1}" destId="{0805FAB2-AA89-4695-8899-21585A3E9891}" srcOrd="0" destOrd="0" parTransId="{E066502A-4E3E-414B-AEE1-1F6F85FE7CE9}" sibTransId="{0A74CE47-D887-4B53-91C5-C281C8C2262D}"/>
    <dgm:cxn modelId="{6DC6D072-5430-4597-B5D5-358076CCB21B}" type="presOf" srcId="{0CEE0878-3736-4A79-8ED3-7FD23ADA4422}" destId="{4BFBEBE9-C03A-468C-88BB-7EBECCB88E81}" srcOrd="1" destOrd="0" presId="urn:microsoft.com/office/officeart/2005/8/layout/cycle2"/>
    <dgm:cxn modelId="{DE66D77B-AF6D-4B9A-8BF5-58DB1A721E0C}" type="presOf" srcId="{B5D8F8C4-3C58-437C-ABA1-6D9E8BC0D5C0}" destId="{BEC57DA6-3BE8-4A80-8485-1AE5F48D160A}" srcOrd="1" destOrd="0" presId="urn:microsoft.com/office/officeart/2005/8/layout/cycle2"/>
    <dgm:cxn modelId="{3472298F-3560-4813-8061-F638A782F91C}" type="presOf" srcId="{0CEE0878-3736-4A79-8ED3-7FD23ADA4422}" destId="{27364C78-98B2-4E10-9083-21FE90E9A632}" srcOrd="0" destOrd="0" presId="urn:microsoft.com/office/officeart/2005/8/layout/cycle2"/>
    <dgm:cxn modelId="{9157FC91-2BFB-4146-A454-0235A0FEBA27}" type="presOf" srcId="{0A74CE47-D887-4B53-91C5-C281C8C2262D}" destId="{E776B121-8540-4565-A3C2-6C81DFC17DB0}" srcOrd="1" destOrd="0" presId="urn:microsoft.com/office/officeart/2005/8/layout/cycle2"/>
    <dgm:cxn modelId="{1687EDA1-FF9F-44BA-BC65-376C265E187B}" type="presOf" srcId="{A0324DEF-5248-4843-9FD4-0830E21B2C14}" destId="{D3653DDF-944E-4752-96EB-6D81B8CDD900}" srcOrd="0" destOrd="0" presId="urn:microsoft.com/office/officeart/2005/8/layout/cycle2"/>
    <dgm:cxn modelId="{72B376CC-9DF3-4E58-ACB4-C22656555683}" type="presOf" srcId="{9E3D7A21-3D40-4198-9C85-622339CBE44E}" destId="{82AABE17-6575-4605-95BC-FFD54DE0D11A}" srcOrd="0" destOrd="0" presId="urn:microsoft.com/office/officeart/2005/8/layout/cycle2"/>
    <dgm:cxn modelId="{FAA494D2-5694-43BB-AC96-0FE0CF2CE1E4}" type="presOf" srcId="{0A74CE47-D887-4B53-91C5-C281C8C2262D}" destId="{374B7744-56E9-4B1B-975B-A2AF67FE734F}" srcOrd="0" destOrd="0" presId="urn:microsoft.com/office/officeart/2005/8/layout/cycle2"/>
    <dgm:cxn modelId="{991D73BB-E3EF-48CD-8550-3D0DBD59C761}" type="presParOf" srcId="{D2B96A0E-4BC9-44D6-88D7-29C36C18F977}" destId="{3031785F-FB8D-439B-9CDC-7B46F594C996}" srcOrd="0" destOrd="0" presId="urn:microsoft.com/office/officeart/2005/8/layout/cycle2"/>
    <dgm:cxn modelId="{2BB14EAB-9E95-483F-A3FA-F97AC0880090}" type="presParOf" srcId="{D2B96A0E-4BC9-44D6-88D7-29C36C18F977}" destId="{374B7744-56E9-4B1B-975B-A2AF67FE734F}" srcOrd="1" destOrd="0" presId="urn:microsoft.com/office/officeart/2005/8/layout/cycle2"/>
    <dgm:cxn modelId="{5A2C3B45-0658-4607-B445-A6CD19508FD6}" type="presParOf" srcId="{374B7744-56E9-4B1B-975B-A2AF67FE734F}" destId="{E776B121-8540-4565-A3C2-6C81DFC17DB0}" srcOrd="0" destOrd="0" presId="urn:microsoft.com/office/officeart/2005/8/layout/cycle2"/>
    <dgm:cxn modelId="{D38624F6-0644-4646-86E4-30C7609DD4CC}" type="presParOf" srcId="{D2B96A0E-4BC9-44D6-88D7-29C36C18F977}" destId="{CC941291-33A3-480B-91D7-99811BA97ECD}" srcOrd="2" destOrd="0" presId="urn:microsoft.com/office/officeart/2005/8/layout/cycle2"/>
    <dgm:cxn modelId="{E88B01B2-83DE-4588-AC2B-1D23B17E0919}" type="presParOf" srcId="{D2B96A0E-4BC9-44D6-88D7-29C36C18F977}" destId="{CAB4DA73-1EA5-4030-9CD8-2A251F96FF21}" srcOrd="3" destOrd="0" presId="urn:microsoft.com/office/officeart/2005/8/layout/cycle2"/>
    <dgm:cxn modelId="{4421CC3F-28FA-4309-B0D9-37486C514A6B}" type="presParOf" srcId="{CAB4DA73-1EA5-4030-9CD8-2A251F96FF21}" destId="{BEC57DA6-3BE8-4A80-8485-1AE5F48D160A}" srcOrd="0" destOrd="0" presId="urn:microsoft.com/office/officeart/2005/8/layout/cycle2"/>
    <dgm:cxn modelId="{F6CF30BB-7285-4B1C-95C4-143A8A765F71}" type="presParOf" srcId="{D2B96A0E-4BC9-44D6-88D7-29C36C18F977}" destId="{F10CD4CF-6EFD-4E3E-A413-D01DE1661A7F}" srcOrd="4" destOrd="0" presId="urn:microsoft.com/office/officeart/2005/8/layout/cycle2"/>
    <dgm:cxn modelId="{F129DD60-34F3-4F5D-B88D-079F44598B8B}" type="presParOf" srcId="{D2B96A0E-4BC9-44D6-88D7-29C36C18F977}" destId="{27364C78-98B2-4E10-9083-21FE90E9A632}" srcOrd="5" destOrd="0" presId="urn:microsoft.com/office/officeart/2005/8/layout/cycle2"/>
    <dgm:cxn modelId="{A99A5084-5B72-44F4-8375-3A8A496614C5}" type="presParOf" srcId="{27364C78-98B2-4E10-9083-21FE90E9A632}" destId="{4BFBEBE9-C03A-468C-88BB-7EBECCB88E81}" srcOrd="0" destOrd="0" presId="urn:microsoft.com/office/officeart/2005/8/layout/cycle2"/>
    <dgm:cxn modelId="{BC1669CF-A6AD-462A-BC42-35C90FB177AC}" type="presParOf" srcId="{D2B96A0E-4BC9-44D6-88D7-29C36C18F977}" destId="{D3653DDF-944E-4752-96EB-6D81B8CDD900}" srcOrd="6" destOrd="0" presId="urn:microsoft.com/office/officeart/2005/8/layout/cycle2"/>
    <dgm:cxn modelId="{2B66B324-6527-4214-BB59-CE7EE077CF9D}" type="presParOf" srcId="{D2B96A0E-4BC9-44D6-88D7-29C36C18F977}" destId="{82AABE17-6575-4605-95BC-FFD54DE0D11A}" srcOrd="7" destOrd="0" presId="urn:microsoft.com/office/officeart/2005/8/layout/cycle2"/>
    <dgm:cxn modelId="{A86D2185-A1A5-4A53-8622-6020A30AF8A2}" type="presParOf" srcId="{82AABE17-6575-4605-95BC-FFD54DE0D11A}" destId="{49DFCE07-5F14-4FE6-AD65-007E13DC85A9}"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31785F-FB8D-439B-9CDC-7B46F594C996}">
      <dsp:nvSpPr>
        <dsp:cNvPr id="0" name=""/>
        <dsp:cNvSpPr/>
      </dsp:nvSpPr>
      <dsp:spPr>
        <a:xfrm>
          <a:off x="4772999" y="-212948"/>
          <a:ext cx="3175876" cy="3030168"/>
        </a:xfrm>
        <a:prstGeom prst="ellipse">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t>Identify most relevant science</a:t>
          </a:r>
        </a:p>
      </dsp:txBody>
      <dsp:txXfrm>
        <a:off x="5238095" y="230810"/>
        <a:ext cx="2245684" cy="2142652"/>
      </dsp:txXfrm>
    </dsp:sp>
    <dsp:sp modelId="{374B7744-56E9-4B1B-975B-A2AF67FE734F}">
      <dsp:nvSpPr>
        <dsp:cNvPr id="0" name=""/>
        <dsp:cNvSpPr/>
      </dsp:nvSpPr>
      <dsp:spPr>
        <a:xfrm rot="2700000">
          <a:off x="7525558" y="2247455"/>
          <a:ext cx="465379" cy="903980"/>
        </a:xfrm>
        <a:prstGeom prst="rightArrow">
          <a:avLst>
            <a:gd name="adj1" fmla="val 60000"/>
            <a:gd name="adj2" fmla="val 50000"/>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endParaRPr lang="en-US" sz="3800" kern="1200"/>
        </a:p>
      </dsp:txBody>
      <dsp:txXfrm>
        <a:off x="7546004" y="2378890"/>
        <a:ext cx="325765" cy="542388"/>
      </dsp:txXfrm>
    </dsp:sp>
    <dsp:sp modelId="{CC941291-33A3-480B-91D7-99811BA97ECD}">
      <dsp:nvSpPr>
        <dsp:cNvPr id="0" name=""/>
        <dsp:cNvSpPr/>
      </dsp:nvSpPr>
      <dsp:spPr>
        <a:xfrm>
          <a:off x="7563931" y="2596625"/>
          <a:ext cx="3279934" cy="3096942"/>
        </a:xfrm>
        <a:prstGeom prst="ellipse">
          <a:avLst/>
        </a:prstGeom>
        <a:solidFill>
          <a:schemeClr val="accent1">
            <a:shade val="50000"/>
            <a:hueOff val="201247"/>
            <a:satOff val="-4901"/>
            <a:lumOff val="214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i="0" kern="1200" dirty="0"/>
            <a:t>Determine what people know</a:t>
          </a:r>
        </a:p>
      </dsp:txBody>
      <dsp:txXfrm>
        <a:off x="8044266" y="3050162"/>
        <a:ext cx="2319264" cy="2189868"/>
      </dsp:txXfrm>
    </dsp:sp>
    <dsp:sp modelId="{CAB4DA73-1EA5-4030-9CD8-2A251F96FF21}">
      <dsp:nvSpPr>
        <dsp:cNvPr id="0" name=""/>
        <dsp:cNvSpPr/>
      </dsp:nvSpPr>
      <dsp:spPr>
        <a:xfrm rot="8100000">
          <a:off x="7592308" y="5092983"/>
          <a:ext cx="423425" cy="903980"/>
        </a:xfrm>
        <a:prstGeom prst="rightArrow">
          <a:avLst>
            <a:gd name="adj1" fmla="val 60000"/>
            <a:gd name="adj2" fmla="val 50000"/>
          </a:avLst>
        </a:prstGeom>
        <a:solidFill>
          <a:schemeClr val="accent1">
            <a:shade val="90000"/>
            <a:hueOff val="207713"/>
            <a:satOff val="-4436"/>
            <a:lumOff val="1655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endParaRPr lang="en-US" sz="3800" kern="1200"/>
        </a:p>
      </dsp:txBody>
      <dsp:txXfrm rot="10800000">
        <a:off x="7700732" y="5228868"/>
        <a:ext cx="296398" cy="542388"/>
      </dsp:txXfrm>
    </dsp:sp>
    <dsp:sp modelId="{F10CD4CF-6EFD-4E3E-A413-D01DE1661A7F}">
      <dsp:nvSpPr>
        <dsp:cNvPr id="0" name=""/>
        <dsp:cNvSpPr/>
      </dsp:nvSpPr>
      <dsp:spPr>
        <a:xfrm>
          <a:off x="4695096" y="5392833"/>
          <a:ext cx="3331682" cy="3190447"/>
        </a:xfrm>
        <a:prstGeom prst="ellipse">
          <a:avLst/>
        </a:prstGeom>
        <a:solidFill>
          <a:schemeClr val="accent1">
            <a:shade val="50000"/>
            <a:hueOff val="402493"/>
            <a:satOff val="-9802"/>
            <a:lumOff val="428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ts val="0"/>
            </a:spcAft>
            <a:buNone/>
          </a:pPr>
          <a:r>
            <a:rPr lang="en-US" sz="2800" b="1" kern="1200" dirty="0"/>
            <a:t>Design </a:t>
          </a:r>
        </a:p>
        <a:p>
          <a:pPr marL="0" lvl="0" indent="0" algn="ctr" defTabSz="1244600">
            <a:lnSpc>
              <a:spcPct val="90000"/>
            </a:lnSpc>
            <a:spcBef>
              <a:spcPct val="0"/>
            </a:spcBef>
            <a:spcAft>
              <a:spcPct val="35000"/>
            </a:spcAft>
            <a:buNone/>
          </a:pPr>
          <a:r>
            <a:rPr lang="en-US" sz="2800" b="1" kern="1200" dirty="0" err="1"/>
            <a:t>communi</a:t>
          </a:r>
          <a:r>
            <a:rPr lang="en-US" sz="2800" b="1" kern="1200" dirty="0"/>
            <a:t>-cation to fill critical gaps</a:t>
          </a:r>
        </a:p>
      </dsp:txBody>
      <dsp:txXfrm>
        <a:off x="5183010" y="5860063"/>
        <a:ext cx="2355854" cy="2255987"/>
      </dsp:txXfrm>
    </dsp:sp>
    <dsp:sp modelId="{27364C78-98B2-4E10-9083-21FE90E9A632}">
      <dsp:nvSpPr>
        <dsp:cNvPr id="0" name=""/>
        <dsp:cNvSpPr/>
      </dsp:nvSpPr>
      <dsp:spPr>
        <a:xfrm rot="13500000">
          <a:off x="4688855" y="5090619"/>
          <a:ext cx="453270" cy="903980"/>
        </a:xfrm>
        <a:prstGeom prst="rightArrow">
          <a:avLst>
            <a:gd name="adj1" fmla="val 60000"/>
            <a:gd name="adj2" fmla="val 50000"/>
          </a:avLst>
        </a:prstGeom>
        <a:solidFill>
          <a:schemeClr val="accent1">
            <a:shade val="90000"/>
            <a:hueOff val="415426"/>
            <a:satOff val="-8871"/>
            <a:lumOff val="3310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endParaRPr lang="en-US" sz="3800" kern="1200"/>
        </a:p>
      </dsp:txBody>
      <dsp:txXfrm rot="10800000">
        <a:off x="4804922" y="5319492"/>
        <a:ext cx="317289" cy="542388"/>
      </dsp:txXfrm>
    </dsp:sp>
    <dsp:sp modelId="{D3653DDF-944E-4752-96EB-6D81B8CDD900}">
      <dsp:nvSpPr>
        <dsp:cNvPr id="0" name=""/>
        <dsp:cNvSpPr/>
      </dsp:nvSpPr>
      <dsp:spPr>
        <a:xfrm>
          <a:off x="1957734" y="2632355"/>
          <a:ext cx="3120485" cy="3025481"/>
        </a:xfrm>
        <a:prstGeom prst="ellipse">
          <a:avLst/>
        </a:prstGeom>
        <a:solidFill>
          <a:schemeClr val="accent1">
            <a:shade val="50000"/>
            <a:hueOff val="201247"/>
            <a:satOff val="-4901"/>
            <a:lumOff val="214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t>Evaluate the adequacy of </a:t>
          </a:r>
          <a:r>
            <a:rPr lang="en-US" sz="2800" b="1" kern="1200" dirty="0" err="1"/>
            <a:t>communi</a:t>
          </a:r>
          <a:r>
            <a:rPr lang="en-US" sz="2800" b="1" kern="1200" dirty="0"/>
            <a:t>-cation</a:t>
          </a:r>
        </a:p>
      </dsp:txBody>
      <dsp:txXfrm>
        <a:off x="2414718" y="3075426"/>
        <a:ext cx="2206517" cy="2139339"/>
      </dsp:txXfrm>
    </dsp:sp>
    <dsp:sp modelId="{82AABE17-6575-4605-95BC-FFD54DE0D11A}">
      <dsp:nvSpPr>
        <dsp:cNvPr id="0" name=""/>
        <dsp:cNvSpPr/>
      </dsp:nvSpPr>
      <dsp:spPr>
        <a:xfrm rot="18900000">
          <a:off x="4676883" y="2286587"/>
          <a:ext cx="495223" cy="903980"/>
        </a:xfrm>
        <a:prstGeom prst="rightArrow">
          <a:avLst>
            <a:gd name="adj1" fmla="val 60000"/>
            <a:gd name="adj2" fmla="val 50000"/>
          </a:avLst>
        </a:prstGeom>
        <a:solidFill>
          <a:schemeClr val="accent1">
            <a:shade val="90000"/>
            <a:hueOff val="207713"/>
            <a:satOff val="-4436"/>
            <a:lumOff val="1655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endParaRPr lang="en-US" sz="3800" kern="1200"/>
        </a:p>
      </dsp:txBody>
      <dsp:txXfrm>
        <a:off x="4698640" y="2519909"/>
        <a:ext cx="346656" cy="5423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31785F-FB8D-439B-9CDC-7B46F594C996}">
      <dsp:nvSpPr>
        <dsp:cNvPr id="0" name=""/>
        <dsp:cNvSpPr/>
      </dsp:nvSpPr>
      <dsp:spPr>
        <a:xfrm>
          <a:off x="4772999" y="-212948"/>
          <a:ext cx="3175876" cy="3030168"/>
        </a:xfrm>
        <a:prstGeom prst="ellipse">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t>Identify most relevant science</a:t>
          </a:r>
        </a:p>
      </dsp:txBody>
      <dsp:txXfrm>
        <a:off x="5238095" y="230810"/>
        <a:ext cx="2245684" cy="2142652"/>
      </dsp:txXfrm>
    </dsp:sp>
    <dsp:sp modelId="{374B7744-56E9-4B1B-975B-A2AF67FE734F}">
      <dsp:nvSpPr>
        <dsp:cNvPr id="0" name=""/>
        <dsp:cNvSpPr/>
      </dsp:nvSpPr>
      <dsp:spPr>
        <a:xfrm rot="2700000">
          <a:off x="7525558" y="2247455"/>
          <a:ext cx="465379" cy="903980"/>
        </a:xfrm>
        <a:prstGeom prst="rightArrow">
          <a:avLst>
            <a:gd name="adj1" fmla="val 60000"/>
            <a:gd name="adj2" fmla="val 50000"/>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endParaRPr lang="en-US" sz="3800" kern="1200"/>
        </a:p>
      </dsp:txBody>
      <dsp:txXfrm>
        <a:off x="7546004" y="2378890"/>
        <a:ext cx="325765" cy="542388"/>
      </dsp:txXfrm>
    </dsp:sp>
    <dsp:sp modelId="{CC941291-33A3-480B-91D7-99811BA97ECD}">
      <dsp:nvSpPr>
        <dsp:cNvPr id="0" name=""/>
        <dsp:cNvSpPr/>
      </dsp:nvSpPr>
      <dsp:spPr>
        <a:xfrm>
          <a:off x="7563931" y="2596625"/>
          <a:ext cx="3279934" cy="3096942"/>
        </a:xfrm>
        <a:prstGeom prst="ellipse">
          <a:avLst/>
        </a:prstGeom>
        <a:solidFill>
          <a:schemeClr val="accent1">
            <a:shade val="50000"/>
            <a:hueOff val="201247"/>
            <a:satOff val="-4901"/>
            <a:lumOff val="214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i="0" kern="1200" dirty="0"/>
            <a:t>Determine what people know</a:t>
          </a:r>
        </a:p>
      </dsp:txBody>
      <dsp:txXfrm>
        <a:off x="8044266" y="3050162"/>
        <a:ext cx="2319264" cy="2189868"/>
      </dsp:txXfrm>
    </dsp:sp>
    <dsp:sp modelId="{CAB4DA73-1EA5-4030-9CD8-2A251F96FF21}">
      <dsp:nvSpPr>
        <dsp:cNvPr id="0" name=""/>
        <dsp:cNvSpPr/>
      </dsp:nvSpPr>
      <dsp:spPr>
        <a:xfrm rot="8100000">
          <a:off x="7592308" y="5092983"/>
          <a:ext cx="423425" cy="903980"/>
        </a:xfrm>
        <a:prstGeom prst="rightArrow">
          <a:avLst>
            <a:gd name="adj1" fmla="val 60000"/>
            <a:gd name="adj2" fmla="val 50000"/>
          </a:avLst>
        </a:prstGeom>
        <a:solidFill>
          <a:schemeClr val="accent1">
            <a:shade val="90000"/>
            <a:hueOff val="207713"/>
            <a:satOff val="-4436"/>
            <a:lumOff val="1655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endParaRPr lang="en-US" sz="3800" kern="1200"/>
        </a:p>
      </dsp:txBody>
      <dsp:txXfrm rot="10800000">
        <a:off x="7700732" y="5228868"/>
        <a:ext cx="296398" cy="542388"/>
      </dsp:txXfrm>
    </dsp:sp>
    <dsp:sp modelId="{F10CD4CF-6EFD-4E3E-A413-D01DE1661A7F}">
      <dsp:nvSpPr>
        <dsp:cNvPr id="0" name=""/>
        <dsp:cNvSpPr/>
      </dsp:nvSpPr>
      <dsp:spPr>
        <a:xfrm>
          <a:off x="4695096" y="5392833"/>
          <a:ext cx="3331682" cy="3190447"/>
        </a:xfrm>
        <a:prstGeom prst="ellipse">
          <a:avLst/>
        </a:prstGeom>
        <a:solidFill>
          <a:schemeClr val="accent1">
            <a:shade val="50000"/>
            <a:hueOff val="402493"/>
            <a:satOff val="-9802"/>
            <a:lumOff val="428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ts val="0"/>
            </a:spcAft>
            <a:buNone/>
          </a:pPr>
          <a:r>
            <a:rPr lang="en-US" sz="2800" b="1" kern="1200" dirty="0"/>
            <a:t>Design </a:t>
          </a:r>
        </a:p>
        <a:p>
          <a:pPr marL="0" lvl="0" indent="0" algn="ctr" defTabSz="1244600">
            <a:lnSpc>
              <a:spcPct val="90000"/>
            </a:lnSpc>
            <a:spcBef>
              <a:spcPct val="0"/>
            </a:spcBef>
            <a:spcAft>
              <a:spcPct val="35000"/>
            </a:spcAft>
            <a:buNone/>
          </a:pPr>
          <a:r>
            <a:rPr lang="en-US" sz="2800" b="1" kern="1200" dirty="0" err="1"/>
            <a:t>communi</a:t>
          </a:r>
          <a:r>
            <a:rPr lang="en-US" sz="2800" b="1" kern="1200" dirty="0"/>
            <a:t>-cation to fill critical gaps</a:t>
          </a:r>
        </a:p>
      </dsp:txBody>
      <dsp:txXfrm>
        <a:off x="5183010" y="5860063"/>
        <a:ext cx="2355854" cy="2255987"/>
      </dsp:txXfrm>
    </dsp:sp>
    <dsp:sp modelId="{27364C78-98B2-4E10-9083-21FE90E9A632}">
      <dsp:nvSpPr>
        <dsp:cNvPr id="0" name=""/>
        <dsp:cNvSpPr/>
      </dsp:nvSpPr>
      <dsp:spPr>
        <a:xfrm rot="13500000">
          <a:off x="4688855" y="5090619"/>
          <a:ext cx="453270" cy="903980"/>
        </a:xfrm>
        <a:prstGeom prst="rightArrow">
          <a:avLst>
            <a:gd name="adj1" fmla="val 60000"/>
            <a:gd name="adj2" fmla="val 50000"/>
          </a:avLst>
        </a:prstGeom>
        <a:solidFill>
          <a:schemeClr val="accent1">
            <a:shade val="90000"/>
            <a:hueOff val="415426"/>
            <a:satOff val="-8871"/>
            <a:lumOff val="3310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endParaRPr lang="en-US" sz="3800" kern="1200"/>
        </a:p>
      </dsp:txBody>
      <dsp:txXfrm rot="10800000">
        <a:off x="4804922" y="5319492"/>
        <a:ext cx="317289" cy="542388"/>
      </dsp:txXfrm>
    </dsp:sp>
    <dsp:sp modelId="{D3653DDF-944E-4752-96EB-6D81B8CDD900}">
      <dsp:nvSpPr>
        <dsp:cNvPr id="0" name=""/>
        <dsp:cNvSpPr/>
      </dsp:nvSpPr>
      <dsp:spPr>
        <a:xfrm>
          <a:off x="1957734" y="2632355"/>
          <a:ext cx="3120485" cy="3025481"/>
        </a:xfrm>
        <a:prstGeom prst="ellipse">
          <a:avLst/>
        </a:prstGeom>
        <a:solidFill>
          <a:schemeClr val="accent1">
            <a:shade val="50000"/>
            <a:hueOff val="201247"/>
            <a:satOff val="-4901"/>
            <a:lumOff val="214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t>Evaluate the adequacy of </a:t>
          </a:r>
          <a:r>
            <a:rPr lang="en-US" sz="2800" b="1" kern="1200" dirty="0" err="1"/>
            <a:t>communi</a:t>
          </a:r>
          <a:r>
            <a:rPr lang="en-US" sz="2800" b="1" kern="1200" dirty="0"/>
            <a:t>-cation</a:t>
          </a:r>
        </a:p>
      </dsp:txBody>
      <dsp:txXfrm>
        <a:off x="2414718" y="3075426"/>
        <a:ext cx="2206517" cy="2139339"/>
      </dsp:txXfrm>
    </dsp:sp>
    <dsp:sp modelId="{82AABE17-6575-4605-95BC-FFD54DE0D11A}">
      <dsp:nvSpPr>
        <dsp:cNvPr id="0" name=""/>
        <dsp:cNvSpPr/>
      </dsp:nvSpPr>
      <dsp:spPr>
        <a:xfrm rot="18900000">
          <a:off x="4676883" y="2286587"/>
          <a:ext cx="495223" cy="903980"/>
        </a:xfrm>
        <a:prstGeom prst="rightArrow">
          <a:avLst>
            <a:gd name="adj1" fmla="val 60000"/>
            <a:gd name="adj2" fmla="val 50000"/>
          </a:avLst>
        </a:prstGeom>
        <a:solidFill>
          <a:schemeClr val="accent1">
            <a:shade val="90000"/>
            <a:hueOff val="207713"/>
            <a:satOff val="-4436"/>
            <a:lumOff val="1655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endParaRPr lang="en-US" sz="3800" kern="1200"/>
        </a:p>
      </dsp:txBody>
      <dsp:txXfrm>
        <a:off x="4698640" y="2519909"/>
        <a:ext cx="346656" cy="542388"/>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1B75B5-BC6C-40D3-AF76-70EF37D4E66D}" type="datetimeFigureOut">
              <a:rPr lang="en-US" smtClean="0"/>
              <a:t>7/22/2022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3BCDC3-1F0A-4676-B5C1-E02E2A4EA161}" type="slidenum">
              <a:rPr lang="en-US" smtClean="0"/>
              <a:t>‹#›</a:t>
            </a:fld>
            <a:endParaRPr lang="en-US"/>
          </a:p>
        </p:txBody>
      </p:sp>
    </p:spTree>
    <p:extLst>
      <p:ext uri="{BB962C8B-B14F-4D97-AF65-F5344CB8AC3E}">
        <p14:creationId xmlns:p14="http://schemas.microsoft.com/office/powerpoint/2010/main" val="2316394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Shape 169"/>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marR="0" lvl="0" indent="0" algn="l" defTabSz="914400" rtl="0" eaLnBrk="1" fontAlgn="base" latinLnBrk="0" hangingPunct="1">
              <a:lnSpc>
                <a:spcPct val="100000"/>
              </a:lnSpc>
              <a:spcBef>
                <a:spcPct val="30000"/>
              </a:spcBef>
              <a:spcAft>
                <a:spcPct val="0"/>
              </a:spcAft>
              <a:buClr>
                <a:schemeClr val="dk1"/>
              </a:buClr>
              <a:buSzPts val="1200"/>
              <a:buFont typeface="Times"/>
              <a:buNone/>
              <a:tabLst/>
              <a:defRPr/>
            </a:pPr>
            <a:r>
              <a:rPr lang="en-US" dirty="0"/>
              <a:t>BMB</a:t>
            </a:r>
          </a:p>
          <a:p>
            <a:pPr marL="174708" indent="-174708">
              <a:buClr>
                <a:schemeClr val="dk1"/>
              </a:buClr>
              <a:buSzPts val="1200"/>
              <a:buFont typeface="Times"/>
              <a:buChar char="-"/>
            </a:pPr>
            <a:r>
              <a:rPr lang="en-US" dirty="0">
                <a:latin typeface="Times"/>
                <a:ea typeface="Times"/>
                <a:cs typeface="Times"/>
                <a:sym typeface="Times"/>
              </a:rPr>
              <a:t>Many times our recommendation go against beliefs</a:t>
            </a:r>
          </a:p>
          <a:p>
            <a:pPr marL="174708" indent="-174708">
              <a:buClr>
                <a:schemeClr val="dk1"/>
              </a:buClr>
              <a:buSzPts val="1200"/>
              <a:buFont typeface="Times"/>
              <a:buChar char="-"/>
            </a:pPr>
            <a:r>
              <a:rPr lang="en-US" dirty="0">
                <a:latin typeface="Times"/>
                <a:ea typeface="Times"/>
                <a:cs typeface="Times"/>
                <a:sym typeface="Times"/>
              </a:rPr>
              <a:t>Amanda Ripley survival arch: denial, deliberation, decisive moment</a:t>
            </a:r>
            <a:endParaRPr lang="en-US" dirty="0"/>
          </a:p>
          <a:p>
            <a:pPr marL="0" indent="0"/>
            <a:r>
              <a:rPr lang="en-US" dirty="0">
                <a:latin typeface="Times"/>
                <a:ea typeface="Times"/>
                <a:cs typeface="Times"/>
                <a:sym typeface="Times"/>
              </a:rPr>
              <a:t>-  Process information at several levels below their educational level</a:t>
            </a:r>
          </a:p>
          <a:p>
            <a:pPr marL="0" indent="0"/>
            <a:endParaRPr dirty="0">
              <a:latin typeface="Times"/>
              <a:ea typeface="Times"/>
              <a:cs typeface="Times"/>
              <a:sym typeface="Times"/>
            </a:endParaRPr>
          </a:p>
        </p:txBody>
      </p:sp>
      <p:sp>
        <p:nvSpPr>
          <p:cNvPr id="170" name="Shape 170"/>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solidFill>
                  <a:schemeClr val="dk1"/>
                </a:solidFill>
                <a:latin typeface="Calibri"/>
                <a:ea typeface="Calibri"/>
                <a:cs typeface="Calibri"/>
                <a:sym typeface="Calibri"/>
              </a:rPr>
              <a:pPr algn="r"/>
              <a:t>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80206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Shape 161"/>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BMB</a:t>
            </a:r>
          </a:p>
          <a:p>
            <a:pPr marL="0" indent="0"/>
            <a:endParaRPr b="1" dirty="0"/>
          </a:p>
        </p:txBody>
      </p:sp>
      <p:sp>
        <p:nvSpPr>
          <p:cNvPr id="162" name="Shape 162"/>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solidFill>
                  <a:schemeClr val="dk1"/>
                </a:solidFill>
                <a:latin typeface="Calibri"/>
                <a:ea typeface="Calibri"/>
                <a:cs typeface="Calibri"/>
                <a:sym typeface="Calibri"/>
              </a:rPr>
              <a:pPr algn="r"/>
              <a:t>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52346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Shape 264"/>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Shape 265"/>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dirty="0"/>
          </a:p>
        </p:txBody>
      </p:sp>
      <p:sp>
        <p:nvSpPr>
          <p:cNvPr id="266" name="Shape 266"/>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solidFill>
                  <a:schemeClr val="dk1"/>
                </a:solidFill>
                <a:latin typeface="Calibri"/>
                <a:ea typeface="Calibri"/>
                <a:cs typeface="Calibri"/>
                <a:sym typeface="Calibri"/>
              </a:rPr>
              <a:pPr algn="r"/>
              <a:t>9</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26901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fontAlgn="base">
              <a:spcBef>
                <a:spcPct val="30000"/>
              </a:spcBef>
              <a:spcAft>
                <a:spcPct val="0"/>
              </a:spcAft>
              <a:defRPr/>
            </a:pPr>
            <a:endParaRPr lang="en-US" dirty="0"/>
          </a:p>
          <a:p>
            <a:pPr>
              <a:spcBef>
                <a:spcPct val="30000"/>
              </a:spcBef>
              <a:spcAft>
                <a:spcPct val="0"/>
              </a:spcAft>
              <a:defRPr/>
            </a:pPr>
            <a:endParaRPr lang="en-US" dirty="0"/>
          </a:p>
          <a:p>
            <a:pPr marL="0" marR="0" lvl="0" indent="0" algn="l" defTabSz="914400">
              <a:lnSpc>
                <a:spcPct val="100000"/>
              </a:lnSpc>
              <a:spcBef>
                <a:spcPct val="30000"/>
              </a:spcBef>
              <a:spcAft>
                <a:spcPct val="0"/>
              </a:spcAft>
              <a:buClrTx/>
              <a:buSzTx/>
              <a:buFontTx/>
              <a:buNone/>
              <a:tabLst/>
              <a:defRPr/>
            </a:pPr>
            <a:r>
              <a:rPr lang="en-US" dirty="0"/>
              <a:t>BMB</a:t>
            </a:r>
            <a:endParaRPr lang="en-US" dirty="0">
              <a:cs typeface="Calibri" panose="020F0502020204030204"/>
            </a:endParaRPr>
          </a:p>
          <a:p>
            <a:endParaRPr lang="en-US" b="1" dirty="0"/>
          </a:p>
          <a:p>
            <a:endParaRPr lang="en-US" b="1" dirty="0">
              <a:cs typeface="Calibri" panose="020F0502020204030204"/>
            </a:endParaRPr>
          </a:p>
          <a:p>
            <a:endParaRPr lang="en-US" b="1" dirty="0">
              <a:cs typeface="Calibri" panose="020F0502020204030204"/>
            </a:endParaRPr>
          </a:p>
        </p:txBody>
      </p:sp>
      <p:sp>
        <p:nvSpPr>
          <p:cNvPr id="4" name="Slide Number Placeholder 3"/>
          <p:cNvSpPr>
            <a:spLocks noGrp="1"/>
          </p:cNvSpPr>
          <p:nvPr>
            <p:ph type="sldNum" sz="quarter" idx="10"/>
          </p:nvPr>
        </p:nvSpPr>
        <p:spPr/>
        <p:txBody>
          <a:bodyPr/>
          <a:lstStyle/>
          <a:p>
            <a:pPr algn="r" defTabSz="931774">
              <a:buClrTx/>
              <a:defRPr/>
            </a:pPr>
            <a:fld id="{45C12294-54DB-47CB-B3BB-E51DA79ED5DF}" type="slidenum">
              <a:rPr lang="en-US" sz="1200" kern="1200">
                <a:solidFill>
                  <a:prstClr val="black"/>
                </a:solidFill>
                <a:latin typeface="Calibri" panose="020F0502020204030204"/>
                <a:ea typeface="+mn-ea"/>
                <a:cs typeface="+mn-cs"/>
              </a:rPr>
              <a:pPr algn="r" defTabSz="931774">
                <a:buClrTx/>
                <a:defRPr/>
              </a:pPr>
              <a:t>10</a:t>
            </a:fld>
            <a:endParaRPr lang="en-US" sz="120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651259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782459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p:nvPr>
        </p:nvSpPr>
        <p:spPr>
          <a:xfrm>
            <a:off x="685800" y="1657555"/>
            <a:ext cx="12857693" cy="1989137"/>
          </a:xfrm>
          <a:prstGeom prst="rect">
            <a:avLst/>
          </a:prstGeom>
        </p:spPr>
        <p:txBody>
          <a:bodyPr/>
          <a:lstStyle>
            <a:lvl1pPr>
              <a:defRPr b="1" i="0">
                <a:solidFill>
                  <a:srgbClr val="292929"/>
                </a:solidFill>
                <a:latin typeface="Poppins" pitchFamily="2" charset="77"/>
                <a:cs typeface="Poppins" pitchFamily="2" charset="77"/>
              </a:defRPr>
            </a:lvl1pPr>
          </a:lstStyle>
          <a:p>
            <a:r>
              <a:rPr lang="fr-FR" dirty="0"/>
              <a:t>Modifiez le style du titre</a:t>
            </a:r>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p:nvPr>
        </p:nvSpPr>
        <p:spPr>
          <a:xfrm>
            <a:off x="686796" y="4808113"/>
            <a:ext cx="10882519" cy="1447800"/>
          </a:xfrm>
          <a:prstGeom prst="rect">
            <a:avLst/>
          </a:prstGeom>
        </p:spPr>
        <p:txBody>
          <a:bodyPr/>
          <a:lstStyle>
            <a:lvl1pPr>
              <a:defRPr sz="4400" b="1" i="0" spc="600">
                <a:solidFill>
                  <a:srgbClr val="292929"/>
                </a:solidFill>
                <a:latin typeface="Poppins" pitchFamily="2" charset="77"/>
                <a:cs typeface="Poppins" pitchFamily="2" charset="77"/>
              </a:defRPr>
            </a:lvl1pPr>
            <a:lvl2pPr>
              <a:defRPr sz="6000">
                <a:latin typeface="Poppins" pitchFamily="2" charset="77"/>
                <a:cs typeface="Poppins" pitchFamily="2" charset="77"/>
              </a:defRPr>
            </a:lvl2pPr>
            <a:lvl3pPr>
              <a:defRPr sz="6000">
                <a:latin typeface="Poppins" pitchFamily="2" charset="77"/>
                <a:cs typeface="Poppins" pitchFamily="2" charset="77"/>
              </a:defRPr>
            </a:lvl3pPr>
            <a:lvl4pPr>
              <a:defRPr sz="6000">
                <a:latin typeface="Poppins" pitchFamily="2" charset="77"/>
                <a:cs typeface="Poppins" pitchFamily="2" charset="77"/>
              </a:defRPr>
            </a:lvl4pPr>
            <a:lvl5pPr>
              <a:defRPr sz="6000">
                <a:latin typeface="Poppins" pitchFamily="2" charset="77"/>
                <a:cs typeface="Poppins" pitchFamily="2" charset="77"/>
              </a:defRPr>
            </a:lvl5pPr>
          </a:lstStyle>
          <a:p>
            <a:pPr lvl="0"/>
            <a:r>
              <a:rPr lang="fr-FR" dirty="0"/>
              <a:t>Cliquez pour modifier les styles du texte du masque</a:t>
            </a:r>
          </a:p>
        </p:txBody>
      </p:sp>
      <p:sp>
        <p:nvSpPr>
          <p:cNvPr id="9" name="Espace réservé du texte 8">
            <a:extLst>
              <a:ext uri="{FF2B5EF4-FFF2-40B4-BE49-F238E27FC236}">
                <a16:creationId xmlns:a16="http://schemas.microsoft.com/office/drawing/2014/main" id="{44FC6879-36DA-D757-04CF-D3B1AD282E75}"/>
              </a:ext>
            </a:extLst>
          </p:cNvPr>
          <p:cNvSpPr>
            <a:spLocks noGrp="1"/>
          </p:cNvSpPr>
          <p:nvPr>
            <p:ph type="body" sz="quarter" idx="11" hasCustomPrompt="1"/>
          </p:nvPr>
        </p:nvSpPr>
        <p:spPr>
          <a:xfrm>
            <a:off x="690716" y="7417334"/>
            <a:ext cx="8991600" cy="1676400"/>
          </a:xfrm>
          <a:prstGeom prst="rect">
            <a:avLst/>
          </a:prstGeom>
        </p:spPr>
        <p:txBody>
          <a:bodyPr/>
          <a:lstStyle>
            <a:lvl1pPr>
              <a:defRPr sz="3350" b="1" i="0">
                <a:solidFill>
                  <a:srgbClr val="292929"/>
                </a:solidFill>
                <a:latin typeface="Poppins" pitchFamily="2" charset="77"/>
                <a:cs typeface="Poppins" pitchFamily="2" charset="77"/>
              </a:defRPr>
            </a:lvl1pPr>
            <a:lvl2pPr>
              <a:defRPr sz="3350" b="1" i="0">
                <a:solidFill>
                  <a:srgbClr val="292929"/>
                </a:solidFill>
                <a:latin typeface="Poppins" pitchFamily="2" charset="77"/>
                <a:cs typeface="Poppins" pitchFamily="2" charset="77"/>
              </a:defRPr>
            </a:lvl2pPr>
            <a:lvl3pPr>
              <a:defRPr sz="3350" b="1" i="0">
                <a:solidFill>
                  <a:srgbClr val="292929"/>
                </a:solidFill>
                <a:latin typeface="Poppins" pitchFamily="2" charset="77"/>
                <a:cs typeface="Poppins" pitchFamily="2" charset="77"/>
              </a:defRPr>
            </a:lvl3pPr>
            <a:lvl4pPr>
              <a:defRPr sz="3350" b="1" i="0">
                <a:solidFill>
                  <a:srgbClr val="292929"/>
                </a:solidFill>
                <a:latin typeface="Poppins" pitchFamily="2" charset="77"/>
                <a:cs typeface="Poppins" pitchFamily="2" charset="77"/>
              </a:defRPr>
            </a:lvl4pPr>
            <a:lvl5pPr>
              <a:defRPr sz="3350" b="1" i="0">
                <a:solidFill>
                  <a:srgbClr val="292929"/>
                </a:solidFill>
                <a:latin typeface="Poppins" pitchFamily="2" charset="77"/>
                <a:cs typeface="Poppins"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userDrawn="1"/>
        </p:nvGrpSpPr>
        <p:grpSpPr>
          <a:xfrm>
            <a:off x="9824704" y="6587112"/>
            <a:ext cx="4302195" cy="3699888"/>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userDrawn="1"/>
        </p:nvGrpSpPr>
        <p:grpSpPr>
          <a:xfrm>
            <a:off x="12177919" y="2232299"/>
            <a:ext cx="4302195" cy="3699888"/>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userDrawn="1"/>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userDrawn="1"/>
        </p:nvGrpSpPr>
        <p:grpSpPr>
          <a:xfrm>
            <a:off x="12177919" y="6266409"/>
            <a:ext cx="4272388" cy="3699888"/>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userDrawn="1"/>
        </p:nvGrpSpPr>
        <p:grpSpPr>
          <a:xfrm>
            <a:off x="14591633" y="2012871"/>
            <a:ext cx="4272388" cy="3699888"/>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3983667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lide 11">
    <p:spTree>
      <p:nvGrpSpPr>
        <p:cNvPr id="1" name=""/>
        <p:cNvGrpSpPr/>
        <p:nvPr/>
      </p:nvGrpSpPr>
      <p:grpSpPr>
        <a:xfrm>
          <a:off x="0" y="0"/>
          <a:ext cx="0" cy="0"/>
          <a:chOff x="0" y="0"/>
          <a:chExt cx="0" cy="0"/>
        </a:xfrm>
      </p:grpSpPr>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753308" y="1866900"/>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758825" y="3238499"/>
            <a:ext cx="7775575" cy="6046789"/>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dirty="0"/>
              <a:t>Modifiez le style du titre</a:t>
            </a:r>
          </a:p>
        </p:txBody>
      </p:sp>
      <p:grpSp>
        <p:nvGrpSpPr>
          <p:cNvPr id="21" name="Groupe 20">
            <a:extLst>
              <a:ext uri="{FF2B5EF4-FFF2-40B4-BE49-F238E27FC236}">
                <a16:creationId xmlns:a16="http://schemas.microsoft.com/office/drawing/2014/main" id="{CB08C4A3-70DC-084E-18F4-3F50034EA23F}"/>
              </a:ext>
            </a:extLst>
          </p:cNvPr>
          <p:cNvGrpSpPr/>
          <p:nvPr userDrawn="1"/>
        </p:nvGrpSpPr>
        <p:grpSpPr>
          <a:xfrm rot="3608892">
            <a:off x="13423098" y="9131569"/>
            <a:ext cx="1076153" cy="1452741"/>
            <a:chOff x="9824704" y="-2020392"/>
            <a:chExt cx="9270979" cy="12307392"/>
          </a:xfrm>
        </p:grpSpPr>
        <p:grpSp>
          <p:nvGrpSpPr>
            <p:cNvPr id="22" name="Group 3">
              <a:extLst>
                <a:ext uri="{FF2B5EF4-FFF2-40B4-BE49-F238E27FC236}">
                  <a16:creationId xmlns:a16="http://schemas.microsoft.com/office/drawing/2014/main" id="{DDFA6BFA-2FE7-99BE-758C-9569FDDD44CD}"/>
                </a:ext>
              </a:extLst>
            </p:cNvPr>
            <p:cNvGrpSpPr>
              <a:grpSpLocks noChangeAspect="1"/>
            </p:cNvGrpSpPr>
            <p:nvPr userDrawn="1"/>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CE46B478-2F0D-825F-BF16-2A659AFCFE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3" name="Group 5">
              <a:extLst>
                <a:ext uri="{FF2B5EF4-FFF2-40B4-BE49-F238E27FC236}">
                  <a16:creationId xmlns:a16="http://schemas.microsoft.com/office/drawing/2014/main" id="{E283E192-00EF-7A8E-7AD8-D22CDB268D02}"/>
                </a:ext>
              </a:extLst>
            </p:cNvPr>
            <p:cNvGrpSpPr>
              <a:grpSpLocks noChangeAspect="1"/>
            </p:cNvGrpSpPr>
            <p:nvPr userDrawn="1"/>
          </p:nvGrpSpPr>
          <p:grpSpPr>
            <a:xfrm>
              <a:off x="12177919" y="2232299"/>
              <a:ext cx="4302195" cy="3699888"/>
              <a:chOff x="0" y="0"/>
              <a:chExt cx="6350000" cy="5461000"/>
            </a:xfrm>
          </p:grpSpPr>
          <p:sp>
            <p:nvSpPr>
              <p:cNvPr id="30" name="Freeform 6">
                <a:extLst>
                  <a:ext uri="{FF2B5EF4-FFF2-40B4-BE49-F238E27FC236}">
                    <a16:creationId xmlns:a16="http://schemas.microsoft.com/office/drawing/2014/main" id="{90DD8469-F02C-6A43-A19C-5E64A23DEE4C}"/>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1643DB72-1316-921F-DFE3-1006B726EA58}"/>
                </a:ext>
              </a:extLst>
            </p:cNvPr>
            <p:cNvGrpSpPr>
              <a:grpSpLocks noChangeAspect="1"/>
            </p:cNvGrpSpPr>
            <p:nvPr userDrawn="1"/>
          </p:nvGrpSpPr>
          <p:grpSpPr>
            <a:xfrm>
              <a:off x="14793488" y="-2020392"/>
              <a:ext cx="4302195" cy="3699888"/>
              <a:chOff x="0" y="0"/>
              <a:chExt cx="6350000" cy="5461000"/>
            </a:xfrm>
          </p:grpSpPr>
          <p:sp>
            <p:nvSpPr>
              <p:cNvPr id="29" name="Freeform 8">
                <a:extLst>
                  <a:ext uri="{FF2B5EF4-FFF2-40B4-BE49-F238E27FC236}">
                    <a16:creationId xmlns:a16="http://schemas.microsoft.com/office/drawing/2014/main" id="{2FE68160-19F0-F1F0-B9C4-3C0FD6E8BC6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5" name="Group 9">
              <a:extLst>
                <a:ext uri="{FF2B5EF4-FFF2-40B4-BE49-F238E27FC236}">
                  <a16:creationId xmlns:a16="http://schemas.microsoft.com/office/drawing/2014/main" id="{2EE0AB81-F1DD-0DB6-2D0B-34FFABF60A43}"/>
                </a:ext>
              </a:extLst>
            </p:cNvPr>
            <p:cNvGrpSpPr>
              <a:grpSpLocks noChangeAspect="1"/>
            </p:cNvGrpSpPr>
            <p:nvPr userDrawn="1"/>
          </p:nvGrpSpPr>
          <p:grpSpPr>
            <a:xfrm>
              <a:off x="12177919" y="6266409"/>
              <a:ext cx="4272388" cy="3699888"/>
              <a:chOff x="0" y="0"/>
              <a:chExt cx="6350000" cy="5499100"/>
            </a:xfrm>
          </p:grpSpPr>
          <p:sp>
            <p:nvSpPr>
              <p:cNvPr id="28" name="Freeform 10">
                <a:extLst>
                  <a:ext uri="{FF2B5EF4-FFF2-40B4-BE49-F238E27FC236}">
                    <a16:creationId xmlns:a16="http://schemas.microsoft.com/office/drawing/2014/main" id="{2B4CB59E-473B-02BD-E5D1-80EEE7B1CF0D}"/>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6" name="Group 11">
              <a:extLst>
                <a:ext uri="{FF2B5EF4-FFF2-40B4-BE49-F238E27FC236}">
                  <a16:creationId xmlns:a16="http://schemas.microsoft.com/office/drawing/2014/main" id="{3287D850-881C-13A4-F56F-ABD12F4C26F4}"/>
                </a:ext>
              </a:extLst>
            </p:cNvPr>
            <p:cNvGrpSpPr>
              <a:grpSpLocks noChangeAspect="1"/>
            </p:cNvGrpSpPr>
            <p:nvPr userDrawn="1"/>
          </p:nvGrpSpPr>
          <p:grpSpPr>
            <a:xfrm>
              <a:off x="14591633" y="2012871"/>
              <a:ext cx="4272388" cy="3699888"/>
              <a:chOff x="0" y="0"/>
              <a:chExt cx="6350000" cy="5499100"/>
            </a:xfrm>
          </p:grpSpPr>
          <p:sp>
            <p:nvSpPr>
              <p:cNvPr id="27" name="Freeform 12">
                <a:extLst>
                  <a:ext uri="{FF2B5EF4-FFF2-40B4-BE49-F238E27FC236}">
                    <a16:creationId xmlns:a16="http://schemas.microsoft.com/office/drawing/2014/main" id="{3E417AFC-2CF8-8F7F-1F6D-7F7632F3DDF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2" name="ZoneTexte 31">
            <a:extLst>
              <a:ext uri="{FF2B5EF4-FFF2-40B4-BE49-F238E27FC236}">
                <a16:creationId xmlns:a16="http://schemas.microsoft.com/office/drawing/2014/main" id="{6FEC2391-8F45-61C5-416A-6F010BFAB883}"/>
              </a:ext>
            </a:extLst>
          </p:cNvPr>
          <p:cNvSpPr txBox="1"/>
          <p:nvPr userDrawn="1"/>
        </p:nvSpPr>
        <p:spPr>
          <a:xfrm>
            <a:off x="14706600" y="9803368"/>
            <a:ext cx="4038600" cy="371730"/>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7CA92CD-6A87-549B-196E-D39AEE96F3AB}"/>
              </a:ext>
            </a:extLst>
          </p:cNvPr>
          <p:cNvCxnSpPr>
            <a:cxnSpLocks/>
          </p:cNvCxnSpPr>
          <p:nvPr userDrawn="1"/>
        </p:nvCxnSpPr>
        <p:spPr>
          <a:xfrm>
            <a:off x="13067926" y="9715500"/>
            <a:ext cx="522007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Espace réservé pour une image  3">
            <a:extLst>
              <a:ext uri="{FF2B5EF4-FFF2-40B4-BE49-F238E27FC236}">
                <a16:creationId xmlns:a16="http://schemas.microsoft.com/office/drawing/2014/main" id="{7117B56B-855E-289E-32EB-376310D2D659}"/>
              </a:ext>
            </a:extLst>
          </p:cNvPr>
          <p:cNvSpPr>
            <a:spLocks noGrp="1"/>
          </p:cNvSpPr>
          <p:nvPr>
            <p:ph type="pic" sz="quarter" idx="10"/>
          </p:nvPr>
        </p:nvSpPr>
        <p:spPr>
          <a:xfrm>
            <a:off x="8953499" y="1866899"/>
            <a:ext cx="8267701" cy="7418389"/>
          </a:xfrm>
          <a:prstGeom prst="rect">
            <a:avLst/>
          </a:prstGeom>
        </p:spPr>
        <p:txBody>
          <a:bodyPr/>
          <a:lstStyle/>
          <a:p>
            <a:endParaRPr lang="fr-FR" dirty="0"/>
          </a:p>
        </p:txBody>
      </p:sp>
    </p:spTree>
    <p:extLst>
      <p:ext uri="{BB962C8B-B14F-4D97-AF65-F5344CB8AC3E}">
        <p14:creationId xmlns:p14="http://schemas.microsoft.com/office/powerpoint/2010/main" val="981937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2">
    <p:bg>
      <p:bgPr>
        <a:solidFill>
          <a:srgbClr val="0B81D5"/>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9C2699-AC7A-E9E6-7BA2-B178F4AB02B9}"/>
              </a:ext>
            </a:extLst>
          </p:cNvPr>
          <p:cNvSpPr>
            <a:spLocks noGrp="1"/>
          </p:cNvSpPr>
          <p:nvPr>
            <p:ph type="ctrTitle"/>
          </p:nvPr>
        </p:nvSpPr>
        <p:spPr>
          <a:xfrm>
            <a:off x="1295400" y="1684338"/>
            <a:ext cx="14706600" cy="3581400"/>
          </a:xfrm>
          <a:prstGeom prst="rect">
            <a:avLst/>
          </a:prstGeom>
        </p:spPr>
        <p:txBody>
          <a:bodyPr anchor="b"/>
          <a:lstStyle>
            <a:lvl1pPr algn="l">
              <a:defRPr sz="9600" b="1" i="0">
                <a:solidFill>
                  <a:schemeClr val="bg1"/>
                </a:solidFill>
                <a:latin typeface="Poppins" pitchFamily="2" charset="77"/>
                <a:cs typeface="Poppins" pitchFamily="2" charset="77"/>
              </a:defRPr>
            </a:lvl1pPr>
          </a:lstStyle>
          <a:p>
            <a:r>
              <a:rPr lang="fr-FR" dirty="0"/>
              <a:t>Modifiez le style du titre</a:t>
            </a:r>
          </a:p>
        </p:txBody>
      </p:sp>
      <p:sp>
        <p:nvSpPr>
          <p:cNvPr id="9" name="ZoneTexte 8">
            <a:extLst>
              <a:ext uri="{FF2B5EF4-FFF2-40B4-BE49-F238E27FC236}">
                <a16:creationId xmlns:a16="http://schemas.microsoft.com/office/drawing/2014/main" id="{115A4625-51AA-B632-6852-324A2C3FE561}"/>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A5FF4C7F-E857-B170-8567-5B89E8D8AAAF}"/>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6302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4">
    <p:bg>
      <p:bgPr>
        <a:solidFill>
          <a:srgbClr val="2A999B"/>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6B0116-D034-7B82-665D-3BB36B4BCCA1}"/>
              </a:ext>
            </a:extLst>
          </p:cNvPr>
          <p:cNvSpPr>
            <a:spLocks noGrp="1"/>
          </p:cNvSpPr>
          <p:nvPr>
            <p:ph type="title"/>
          </p:nvPr>
        </p:nvSpPr>
        <p:spPr>
          <a:xfrm>
            <a:off x="1247775" y="1333500"/>
            <a:ext cx="12849225" cy="836612"/>
          </a:xfrm>
          <a:prstGeom prst="rect">
            <a:avLst/>
          </a:prstGeom>
        </p:spPr>
        <p:txBody>
          <a:bodyPr anchor="b"/>
          <a:lstStyle>
            <a:lvl1pPr algn="ctr">
              <a:defRPr sz="3600" b="1" i="0">
                <a:solidFill>
                  <a:schemeClr val="bg1"/>
                </a:solidFill>
                <a:latin typeface="Poppins" pitchFamily="2" charset="77"/>
                <a:cs typeface="Poppins" pitchFamily="2" charset="77"/>
              </a:defRPr>
            </a:lvl1pPr>
          </a:lstStyle>
          <a:p>
            <a:r>
              <a:rPr lang="fr-FR" dirty="0"/>
              <a:t>Modifiez le style du titre</a:t>
            </a:r>
          </a:p>
        </p:txBody>
      </p:sp>
      <p:sp>
        <p:nvSpPr>
          <p:cNvPr id="3" name="Espace réservé du texte 2">
            <a:extLst>
              <a:ext uri="{FF2B5EF4-FFF2-40B4-BE49-F238E27FC236}">
                <a16:creationId xmlns:a16="http://schemas.microsoft.com/office/drawing/2014/main" id="{8FFCA881-C301-6987-35A4-2D7A1F0D048B}"/>
              </a:ext>
            </a:extLst>
          </p:cNvPr>
          <p:cNvSpPr>
            <a:spLocks noGrp="1"/>
          </p:cNvSpPr>
          <p:nvPr>
            <p:ph type="body" idx="1" hasCustomPrompt="1"/>
          </p:nvPr>
        </p:nvSpPr>
        <p:spPr>
          <a:xfrm>
            <a:off x="2209799" y="2421503"/>
            <a:ext cx="11887201" cy="664597"/>
          </a:xfrm>
          <a:prstGeom prst="rect">
            <a:avLst/>
          </a:prstGeom>
        </p:spPr>
        <p:txBody>
          <a:bodyPr/>
          <a:lstStyle>
            <a:lvl1pPr marL="0" indent="0">
              <a:buNone/>
              <a:defRPr sz="3200" b="0" i="0">
                <a:solidFill>
                  <a:schemeClr val="bg1"/>
                </a:solidFill>
                <a:latin typeface="Poppins Light" pitchFamily="2" charset="77"/>
                <a:cs typeface="Poppins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CLIQUEZ POUR MODIFIER LES STYLES DU TEXTE DU MASQUE</a:t>
            </a:r>
          </a:p>
        </p:txBody>
      </p:sp>
      <p:pic>
        <p:nvPicPr>
          <p:cNvPr id="7" name="Picture 6">
            <a:extLst>
              <a:ext uri="{FF2B5EF4-FFF2-40B4-BE49-F238E27FC236}">
                <a16:creationId xmlns:a16="http://schemas.microsoft.com/office/drawing/2014/main" id="{DC220643-49B0-404B-2FFB-A4E3A84C403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flipH="1">
            <a:off x="8364666" y="4922382"/>
            <a:ext cx="11780656" cy="5183488"/>
          </a:xfrm>
          <a:prstGeom prst="rect">
            <a:avLst/>
          </a:prstGeom>
        </p:spPr>
      </p:pic>
      <p:sp>
        <p:nvSpPr>
          <p:cNvPr id="9" name="Espace réservé du texte 8">
            <a:extLst>
              <a:ext uri="{FF2B5EF4-FFF2-40B4-BE49-F238E27FC236}">
                <a16:creationId xmlns:a16="http://schemas.microsoft.com/office/drawing/2014/main" id="{BBA06323-73C3-F075-50C6-5AFDD66F3BF1}"/>
              </a:ext>
            </a:extLst>
          </p:cNvPr>
          <p:cNvSpPr>
            <a:spLocks noGrp="1"/>
          </p:cNvSpPr>
          <p:nvPr>
            <p:ph type="body" sz="quarter" idx="10"/>
          </p:nvPr>
        </p:nvSpPr>
        <p:spPr>
          <a:xfrm>
            <a:off x="12954000" y="4381500"/>
            <a:ext cx="5105400" cy="1676400"/>
          </a:xfrm>
          <a:prstGeom prst="rect">
            <a:avLst/>
          </a:prstGeom>
        </p:spPr>
        <p:txBody>
          <a:bodyPr/>
          <a:lstStyle>
            <a:lvl1pPr>
              <a:defRPr sz="3200" b="1" i="0">
                <a:solidFill>
                  <a:schemeClr val="bg1"/>
                </a:solidFill>
                <a:latin typeface="Poppins ExtraBold" pitchFamily="2" charset="77"/>
                <a:cs typeface="Poppins ExtraBold" pitchFamily="2" charset="77"/>
              </a:defRPr>
            </a:lvl1pPr>
            <a:lvl2pPr>
              <a:defRPr sz="3200" b="1" i="0">
                <a:solidFill>
                  <a:schemeClr val="bg1"/>
                </a:solidFill>
                <a:latin typeface="Poppins ExtraBold" pitchFamily="2" charset="77"/>
                <a:cs typeface="Poppins ExtraBold" pitchFamily="2" charset="77"/>
              </a:defRPr>
            </a:lvl2pPr>
            <a:lvl3pPr>
              <a:defRPr sz="3200" b="1" i="0">
                <a:solidFill>
                  <a:schemeClr val="bg1"/>
                </a:solidFill>
                <a:latin typeface="Poppins ExtraBold" pitchFamily="2" charset="77"/>
                <a:cs typeface="Poppins ExtraBold" pitchFamily="2" charset="77"/>
              </a:defRPr>
            </a:lvl3pPr>
            <a:lvl4pPr>
              <a:defRPr sz="3200" b="1" i="0">
                <a:solidFill>
                  <a:schemeClr val="bg1"/>
                </a:solidFill>
                <a:latin typeface="Poppins ExtraBold" pitchFamily="2" charset="77"/>
                <a:cs typeface="Poppins ExtraBold" pitchFamily="2" charset="77"/>
              </a:defRPr>
            </a:lvl4pPr>
            <a:lvl5pPr>
              <a:defRPr sz="3200" b="1" i="0">
                <a:solidFill>
                  <a:schemeClr val="bg1"/>
                </a:solidFill>
                <a:latin typeface="Poppins ExtraBold" pitchFamily="2" charset="77"/>
                <a:cs typeface="Poppins ExtraBold"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1" name="Espace réservé du texte 10">
            <a:extLst>
              <a:ext uri="{FF2B5EF4-FFF2-40B4-BE49-F238E27FC236}">
                <a16:creationId xmlns:a16="http://schemas.microsoft.com/office/drawing/2014/main" id="{71A552A1-A49E-3667-80E6-812C54F82189}"/>
              </a:ext>
            </a:extLst>
          </p:cNvPr>
          <p:cNvSpPr>
            <a:spLocks noGrp="1"/>
          </p:cNvSpPr>
          <p:nvPr>
            <p:ph type="body" sz="quarter" idx="11"/>
          </p:nvPr>
        </p:nvSpPr>
        <p:spPr>
          <a:xfrm>
            <a:off x="1247775" y="4381500"/>
            <a:ext cx="6600825" cy="4266744"/>
          </a:xfrm>
          <a:prstGeom prst="rect">
            <a:avLst/>
          </a:prstGeom>
        </p:spPr>
        <p:txBody>
          <a:bodyPr/>
          <a:lstStyle>
            <a:lvl1pPr>
              <a:defRPr sz="3200" b="1" i="0">
                <a:solidFill>
                  <a:schemeClr val="bg1"/>
                </a:solidFill>
                <a:latin typeface="Poppins" pitchFamily="2" charset="77"/>
                <a:cs typeface="Poppins" pitchFamily="2" charset="77"/>
              </a:defRPr>
            </a:lvl1pPr>
            <a:lvl2pPr>
              <a:defRPr sz="3200" b="0" i="0">
                <a:solidFill>
                  <a:schemeClr val="bg1"/>
                </a:solidFill>
                <a:latin typeface="Poppins Light" pitchFamily="2" charset="77"/>
                <a:cs typeface="Poppins Light" pitchFamily="2" charset="77"/>
              </a:defRPr>
            </a:lvl2pPr>
            <a:lvl3pPr>
              <a:defRPr sz="3200" b="0" i="0">
                <a:solidFill>
                  <a:schemeClr val="bg1"/>
                </a:solidFill>
                <a:latin typeface="Poppins Light" pitchFamily="2" charset="77"/>
                <a:cs typeface="Poppins Light" pitchFamily="2" charset="77"/>
              </a:defRPr>
            </a:lvl3pPr>
            <a:lvl4pPr>
              <a:defRPr sz="3200" b="0" i="0">
                <a:solidFill>
                  <a:schemeClr val="bg1"/>
                </a:solidFill>
                <a:latin typeface="Poppins Light" pitchFamily="2" charset="77"/>
                <a:cs typeface="Poppins Light" pitchFamily="2" charset="77"/>
              </a:defRPr>
            </a:lvl4pPr>
            <a:lvl5pPr>
              <a:defRPr sz="3200" b="0" i="0">
                <a:solidFill>
                  <a:schemeClr val="bg1"/>
                </a:solidFill>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ZoneTexte 11">
            <a:extLst>
              <a:ext uri="{FF2B5EF4-FFF2-40B4-BE49-F238E27FC236}">
                <a16:creationId xmlns:a16="http://schemas.microsoft.com/office/drawing/2014/main" id="{53EAF698-867A-AA72-A3B9-C2FA8904A453}"/>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B980B541-87FF-6818-C5EF-62E1E62893EF}"/>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44298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Slide 7">
    <p:bg>
      <p:bgPr>
        <a:solidFill>
          <a:srgbClr val="FDD92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29B772-47FA-A598-5C21-372863AB2985}"/>
              </a:ext>
            </a:extLst>
          </p:cNvPr>
          <p:cNvSpPr>
            <a:spLocks noGrp="1"/>
          </p:cNvSpPr>
          <p:nvPr>
            <p:ph type="title"/>
          </p:nvPr>
        </p:nvSpPr>
        <p:spPr>
          <a:xfrm>
            <a:off x="1257300" y="3193144"/>
            <a:ext cx="13906500" cy="1989137"/>
          </a:xfrm>
          <a:prstGeom prst="rect">
            <a:avLst/>
          </a:prstGeom>
        </p:spPr>
        <p:txBody>
          <a:bodyPr/>
          <a:lstStyle>
            <a:lvl1pPr algn="ctr">
              <a:defRPr sz="12000" b="1" i="0">
                <a:solidFill>
                  <a:schemeClr val="bg1"/>
                </a:solidFill>
                <a:latin typeface="Poppins ExtraBold" pitchFamily="2" charset="77"/>
                <a:cs typeface="Poppins ExtraBold" pitchFamily="2" charset="77"/>
              </a:defRPr>
            </a:lvl1pPr>
          </a:lstStyle>
          <a:p>
            <a:r>
              <a:rPr lang="fr-FR" dirty="0"/>
              <a:t>Modifiez le style du titre</a:t>
            </a:r>
          </a:p>
        </p:txBody>
      </p:sp>
      <p:sp>
        <p:nvSpPr>
          <p:cNvPr id="9" name="ZoneTexte 8">
            <a:extLst>
              <a:ext uri="{FF2B5EF4-FFF2-40B4-BE49-F238E27FC236}">
                <a16:creationId xmlns:a16="http://schemas.microsoft.com/office/drawing/2014/main" id="{9654D700-40AB-67FB-A664-06EABDDA417D}"/>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7070B578-4E2A-E210-3400-AB221B8B7B7D}"/>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462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 8">
    <p:bg>
      <p:bgPr>
        <a:solidFill>
          <a:srgbClr val="FC7A1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B178F2-1499-D8A5-397B-450410B15C39}"/>
              </a:ext>
            </a:extLst>
          </p:cNvPr>
          <p:cNvSpPr>
            <a:spLocks noGrp="1"/>
          </p:cNvSpPr>
          <p:nvPr>
            <p:ph type="title"/>
          </p:nvPr>
        </p:nvSpPr>
        <p:spPr>
          <a:xfrm>
            <a:off x="1260475" y="685800"/>
            <a:ext cx="15122525" cy="1181100"/>
          </a:xfrm>
          <a:prstGeom prst="rect">
            <a:avLst/>
          </a:prstGeom>
        </p:spPr>
        <p:txBody>
          <a:bodyPr anchor="b"/>
          <a:lstStyle>
            <a:lvl1pPr>
              <a:defRPr sz="6700" b="1" i="0">
                <a:solidFill>
                  <a:schemeClr val="bg1"/>
                </a:solidFill>
                <a:latin typeface="Poppins" pitchFamily="2" charset="77"/>
                <a:cs typeface="Poppins" pitchFamily="2" charset="77"/>
              </a:defRPr>
            </a:lvl1pPr>
          </a:lstStyle>
          <a:p>
            <a:r>
              <a:rPr lang="fr-FR" dirty="0"/>
              <a:t>Modifiez le style du titre</a:t>
            </a:r>
          </a:p>
        </p:txBody>
      </p:sp>
      <p:sp>
        <p:nvSpPr>
          <p:cNvPr id="3" name="Espace réservé du contenu 2">
            <a:extLst>
              <a:ext uri="{FF2B5EF4-FFF2-40B4-BE49-F238E27FC236}">
                <a16:creationId xmlns:a16="http://schemas.microsoft.com/office/drawing/2014/main" id="{12B305B0-6FF4-8121-C0C8-F8A11F3E94A4}"/>
              </a:ext>
            </a:extLst>
          </p:cNvPr>
          <p:cNvSpPr>
            <a:spLocks noGrp="1"/>
          </p:cNvSpPr>
          <p:nvPr>
            <p:ph idx="1"/>
          </p:nvPr>
        </p:nvSpPr>
        <p:spPr>
          <a:xfrm>
            <a:off x="1260475" y="2324100"/>
            <a:ext cx="15773400" cy="6467475"/>
          </a:xfrm>
          <a:prstGeom prst="rect">
            <a:avLst/>
          </a:prstGeom>
        </p:spPr>
        <p:txBody>
          <a:bodyPr/>
          <a:lstStyle>
            <a:lvl1pPr>
              <a:lnSpc>
                <a:spcPct val="100000"/>
              </a:lnSpc>
              <a:defRPr sz="2800" b="0" i="0">
                <a:solidFill>
                  <a:schemeClr val="bg1"/>
                </a:solidFill>
                <a:latin typeface="Poppins Light" pitchFamily="2" charset="77"/>
                <a:cs typeface="Poppins Light" pitchFamily="2" charset="77"/>
              </a:defRPr>
            </a:lvl1pPr>
            <a:lvl2pPr>
              <a:lnSpc>
                <a:spcPct val="100000"/>
              </a:lnSpc>
              <a:defRPr sz="2800" b="0" i="0">
                <a:solidFill>
                  <a:schemeClr val="bg1"/>
                </a:solidFill>
                <a:latin typeface="Poppins Light" pitchFamily="2" charset="77"/>
                <a:cs typeface="Poppins Light" pitchFamily="2" charset="77"/>
              </a:defRPr>
            </a:lvl2pPr>
            <a:lvl3pPr>
              <a:lnSpc>
                <a:spcPct val="100000"/>
              </a:lnSpc>
              <a:defRPr sz="2800" b="0" i="0">
                <a:solidFill>
                  <a:schemeClr val="bg1"/>
                </a:solidFill>
                <a:latin typeface="Poppins Light" pitchFamily="2" charset="77"/>
                <a:cs typeface="Poppins Light" pitchFamily="2" charset="77"/>
              </a:defRPr>
            </a:lvl3pPr>
            <a:lvl4pPr>
              <a:lnSpc>
                <a:spcPct val="100000"/>
              </a:lnSpc>
              <a:defRPr sz="2800" b="0" i="0">
                <a:solidFill>
                  <a:schemeClr val="bg1"/>
                </a:solidFill>
                <a:latin typeface="Poppins Light" pitchFamily="2" charset="77"/>
                <a:cs typeface="Poppins Light" pitchFamily="2" charset="77"/>
              </a:defRPr>
            </a:lvl4pPr>
            <a:lvl5pPr>
              <a:lnSpc>
                <a:spcPct val="100000"/>
              </a:lnSpc>
              <a:defRPr sz="2800" b="0" i="0">
                <a:solidFill>
                  <a:schemeClr val="bg1"/>
                </a:solidFill>
                <a:latin typeface="Poppins Light" pitchFamily="2" charset="77"/>
                <a:cs typeface="Poppins Light" pitchFamily="2" charset="77"/>
              </a:defRPr>
            </a:lvl5pPr>
            <a:lvl6pPr>
              <a:defRPr sz="2000"/>
            </a:lvl6pPr>
            <a:lvl7pPr>
              <a:defRPr sz="2000"/>
            </a:lvl7pPr>
            <a:lvl8pPr>
              <a:defRPr sz="2000"/>
            </a:lvl8pPr>
            <a:lvl9pPr>
              <a:defRPr sz="20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grpSp>
        <p:nvGrpSpPr>
          <p:cNvPr id="8" name="Group 2">
            <a:extLst>
              <a:ext uri="{FF2B5EF4-FFF2-40B4-BE49-F238E27FC236}">
                <a16:creationId xmlns:a16="http://schemas.microsoft.com/office/drawing/2014/main" id="{240841F2-E156-7087-C5E5-65CFD62F7B23}"/>
              </a:ext>
            </a:extLst>
          </p:cNvPr>
          <p:cNvGrpSpPr/>
          <p:nvPr userDrawn="1"/>
        </p:nvGrpSpPr>
        <p:grpSpPr>
          <a:xfrm>
            <a:off x="10036618" y="0"/>
            <a:ext cx="8251382" cy="10364563"/>
            <a:chOff x="0" y="0"/>
            <a:chExt cx="11001842" cy="13819417"/>
          </a:xfrm>
        </p:grpSpPr>
        <p:pic>
          <p:nvPicPr>
            <p:cNvPr id="9" name="Picture 3">
              <a:extLst>
                <a:ext uri="{FF2B5EF4-FFF2-40B4-BE49-F238E27FC236}">
                  <a16:creationId xmlns:a16="http://schemas.microsoft.com/office/drawing/2014/main" id="{AE00EE06-6848-ACF3-C5A9-593CF19C0EE6}"/>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0" name="ZoneTexte 9">
            <a:extLst>
              <a:ext uri="{FF2B5EF4-FFF2-40B4-BE49-F238E27FC236}">
                <a16:creationId xmlns:a16="http://schemas.microsoft.com/office/drawing/2014/main" id="{D01408C3-EE6B-65AE-8C0F-A04C9FF29190}"/>
              </a:ext>
            </a:extLst>
          </p:cNvPr>
          <p:cNvSpPr txBox="1"/>
          <p:nvPr userDrawn="1"/>
        </p:nvSpPr>
        <p:spPr>
          <a:xfrm>
            <a:off x="152400" y="9803368"/>
            <a:ext cx="6019800" cy="369332"/>
          </a:xfrm>
          <a:prstGeom prst="rect">
            <a:avLst/>
          </a:prstGeom>
          <a:noFill/>
        </p:spPr>
        <p:txBody>
          <a:bodyPr wrap="square" rtlCol="0">
            <a:spAutoFit/>
          </a:bodyPr>
          <a:lstStyle/>
          <a:p>
            <a:pPr algn="l"/>
            <a:r>
              <a:rPr lang="fr-FR" dirty="0" err="1">
                <a:solidFill>
                  <a:schemeClr val="bg1"/>
                </a:solidFill>
                <a:latin typeface="Poppins" pitchFamily="2" charset="77"/>
                <a:cs typeface="Poppins" pitchFamily="2" charset="77"/>
              </a:rPr>
              <a:t>Comprehensive</a:t>
            </a:r>
            <a:r>
              <a:rPr lang="fr-FR" dirty="0">
                <a:solidFill>
                  <a:schemeClr val="bg1"/>
                </a:solidFill>
                <a:latin typeface="Poppins" pitchFamily="2" charset="77"/>
                <a:cs typeface="Poppins" pitchFamily="2" charset="77"/>
              </a:rPr>
              <a:t> Training 2022</a:t>
            </a:r>
          </a:p>
        </p:txBody>
      </p:sp>
      <p:cxnSp>
        <p:nvCxnSpPr>
          <p:cNvPr id="11" name="Connecteur droit 10">
            <a:extLst>
              <a:ext uri="{FF2B5EF4-FFF2-40B4-BE49-F238E27FC236}">
                <a16:creationId xmlns:a16="http://schemas.microsoft.com/office/drawing/2014/main" id="{F23883E3-AFF2-3F0D-FE24-5D37432AA8B8}"/>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75076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1257300" y="547688"/>
            <a:ext cx="15773400" cy="1989137"/>
          </a:xfrm>
          <a:prstGeom prst="rect">
            <a:avLst/>
          </a:prstGeom>
        </p:spPr>
        <p:txBody>
          <a:bodyPr/>
          <a:lstStyle>
            <a:lvl1pPr>
              <a:defRPr sz="4600" b="1" i="0">
                <a:solidFill>
                  <a:schemeClr val="bg1"/>
                </a:solidFill>
                <a:latin typeface="Poppins" pitchFamily="2" charset="77"/>
                <a:cs typeface="Poppins" pitchFamily="2" charset="77"/>
              </a:defRPr>
            </a:lvl1pPr>
          </a:lstStyle>
          <a:p>
            <a:r>
              <a:rPr lang="fr-FR" dirty="0"/>
              <a:t>Modifiez le style du titre</a:t>
            </a: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userDrawn="1">
            <p:extLst>
              <p:ext uri="{D42A27DB-BD31-4B8C-83A1-F6EECF244321}">
                <p14:modId xmlns:p14="http://schemas.microsoft.com/office/powerpoint/2010/main" val="311784454"/>
              </p:ext>
            </p:extLst>
          </p:nvPr>
        </p:nvGraphicFramePr>
        <p:xfrm>
          <a:off x="1277620" y="3314699"/>
          <a:ext cx="9466581" cy="5410192"/>
        </p:xfrm>
        <a:graphic>
          <a:graphicData uri="http://schemas.openxmlformats.org/drawingml/2006/table">
            <a:tbl>
              <a:tblPr/>
              <a:tblGrid>
                <a:gridCol w="3155527">
                  <a:extLst>
                    <a:ext uri="{9D8B030D-6E8A-4147-A177-3AD203B41FA5}">
                      <a16:colId xmlns:a16="http://schemas.microsoft.com/office/drawing/2014/main" val="20000"/>
                    </a:ext>
                  </a:extLst>
                </a:gridCol>
                <a:gridCol w="3155527">
                  <a:extLst>
                    <a:ext uri="{9D8B030D-6E8A-4147-A177-3AD203B41FA5}">
                      <a16:colId xmlns:a16="http://schemas.microsoft.com/office/drawing/2014/main" val="20001"/>
                    </a:ext>
                  </a:extLst>
                </a:gridCol>
                <a:gridCol w="3155527">
                  <a:extLst>
                    <a:ext uri="{9D8B030D-6E8A-4147-A177-3AD203B41FA5}">
                      <a16:colId xmlns:a16="http://schemas.microsoft.com/office/drawing/2014/main" val="20002"/>
                    </a:ext>
                  </a:extLst>
                </a:gridCol>
              </a:tblGrid>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4973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12">
    <p:bg>
      <p:bgPr>
        <a:solidFill>
          <a:srgbClr val="0B81D5"/>
        </a:solidFill>
        <a:effectLst/>
      </p:bgPr>
    </p:bg>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E78E7117-4A1C-F4A2-EB4A-6283B155A099}"/>
              </a:ext>
            </a:extLst>
          </p:cNvPr>
          <p:cNvSpPr>
            <a:spLocks noGrp="1"/>
          </p:cNvSpPr>
          <p:nvPr>
            <p:ph type="title"/>
          </p:nvPr>
        </p:nvSpPr>
        <p:spPr>
          <a:xfrm>
            <a:off x="1257300" y="3467100"/>
            <a:ext cx="15773400" cy="1989137"/>
          </a:xfrm>
          <a:prstGeom prst="rect">
            <a:avLst/>
          </a:prstGeom>
        </p:spPr>
        <p:txBody>
          <a:bodyPr/>
          <a:lstStyle>
            <a:lvl1pPr>
              <a:defRPr sz="12000" b="1" i="0">
                <a:solidFill>
                  <a:schemeClr val="bg1"/>
                </a:solidFill>
                <a:latin typeface="Poppins ExtraBold" pitchFamily="2" charset="77"/>
                <a:cs typeface="Poppins ExtraBold" pitchFamily="2" charset="77"/>
              </a:defRPr>
            </a:lvl1pPr>
          </a:lstStyle>
          <a:p>
            <a:r>
              <a:rPr lang="fr-FR" dirty="0"/>
              <a:t>Modifiez le style du titre</a:t>
            </a:r>
          </a:p>
        </p:txBody>
      </p:sp>
      <p:sp>
        <p:nvSpPr>
          <p:cNvPr id="10" name="ZoneTexte 9">
            <a:extLst>
              <a:ext uri="{FF2B5EF4-FFF2-40B4-BE49-F238E27FC236}">
                <a16:creationId xmlns:a16="http://schemas.microsoft.com/office/drawing/2014/main" id="{91024A51-4193-8BB3-18C3-A7275B277A5F}"/>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1" name="Connecteur droit 10">
            <a:extLst>
              <a:ext uri="{FF2B5EF4-FFF2-40B4-BE49-F238E27FC236}">
                <a16:creationId xmlns:a16="http://schemas.microsoft.com/office/drawing/2014/main" id="{6F7FC030-F010-B63C-5B90-9A3FD0605712}"/>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80436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13">
    <p:bg>
      <p:bgPr>
        <a:solidFill>
          <a:srgbClr val="FDD92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2C4CCC0-C8FF-3E89-EB2A-894261FB92FE}"/>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77B3945E-3250-1619-AD6C-D3FA26DE97C6}"/>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04218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14">
    <p:bg>
      <p:bgPr>
        <a:solidFill>
          <a:srgbClr val="FC7A1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86DE16B-331B-EF9B-D63D-78B4178B23B4}"/>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F0333726-0B94-FE93-A8C7-FFCD9A29A6EE}"/>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6262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15">
    <p:bg>
      <p:bgPr>
        <a:solidFill>
          <a:srgbClr val="2A999B"/>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4249773-7829-2639-CAD4-53A89902C226}"/>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EC69D02E-10EE-ED47-32D3-E99071AB4317}"/>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0000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hasCustomPrompt="1"/>
          </p:nvPr>
        </p:nvSpPr>
        <p:spPr>
          <a:xfrm>
            <a:off x="686796" y="903508"/>
            <a:ext cx="12857693" cy="1989137"/>
          </a:xfrm>
          <a:prstGeom prst="rect">
            <a:avLst/>
          </a:prstGeom>
        </p:spPr>
        <p:txBody>
          <a:bodyPr/>
          <a:lstStyle>
            <a:lvl1pPr>
              <a:defRPr sz="6600" b="1" i="0">
                <a:solidFill>
                  <a:srgbClr val="292929"/>
                </a:solidFill>
                <a:latin typeface="Poppins" pitchFamily="2" charset="77"/>
                <a:cs typeface="Poppins" pitchFamily="2" charset="77"/>
              </a:defRPr>
            </a:lvl1pPr>
          </a:lstStyle>
          <a:p>
            <a:r>
              <a:rPr lang="fr-FR" dirty="0" err="1"/>
              <a:t>Title</a:t>
            </a:r>
            <a:r>
              <a:rPr lang="fr-FR" dirty="0"/>
              <a:t> </a:t>
            </a:r>
            <a:r>
              <a:rPr lang="fr-FR" dirty="0" err="1"/>
              <a:t>presentation</a:t>
            </a:r>
            <a:endParaRPr lang="fr-FR" dirty="0"/>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hasCustomPrompt="1"/>
          </p:nvPr>
        </p:nvSpPr>
        <p:spPr>
          <a:xfrm>
            <a:off x="686796" y="4808113"/>
            <a:ext cx="10882519" cy="1447800"/>
          </a:xfrm>
          <a:prstGeom prst="rect">
            <a:avLst/>
          </a:prstGeom>
        </p:spPr>
        <p:txBody>
          <a:bodyPr/>
          <a:lstStyle>
            <a:lvl1pPr marL="0" indent="0">
              <a:buNone/>
              <a:defRPr sz="3200" b="0" i="0" spc="600">
                <a:solidFill>
                  <a:srgbClr val="292929"/>
                </a:solidFill>
                <a:latin typeface="Poppins" pitchFamily="2" charset="77"/>
                <a:cs typeface="Poppins" pitchFamily="2" charset="77"/>
              </a:defRPr>
            </a:lvl1pPr>
            <a:lvl2pPr>
              <a:defRPr sz="6000">
                <a:latin typeface="Poppins" pitchFamily="2" charset="77"/>
                <a:cs typeface="Poppins" pitchFamily="2" charset="77"/>
              </a:defRPr>
            </a:lvl2pPr>
            <a:lvl3pPr>
              <a:defRPr sz="6000">
                <a:latin typeface="Poppins" pitchFamily="2" charset="77"/>
                <a:cs typeface="Poppins" pitchFamily="2" charset="77"/>
              </a:defRPr>
            </a:lvl3pPr>
            <a:lvl4pPr>
              <a:defRPr sz="6000">
                <a:latin typeface="Poppins" pitchFamily="2" charset="77"/>
                <a:cs typeface="Poppins" pitchFamily="2" charset="77"/>
              </a:defRPr>
            </a:lvl4pPr>
            <a:lvl5pPr>
              <a:defRPr sz="6000">
                <a:latin typeface="Poppins" pitchFamily="2" charset="77"/>
                <a:cs typeface="Poppins" pitchFamily="2" charset="77"/>
              </a:defRPr>
            </a:lvl5pPr>
          </a:lstStyle>
          <a:p>
            <a:pPr lvl="0"/>
            <a:r>
              <a:rPr lang="fr-FR" dirty="0"/>
              <a:t>Name</a:t>
            </a:r>
          </a:p>
          <a:p>
            <a:pPr lvl="0"/>
            <a:r>
              <a:rPr lang="fr-FR" b="0" dirty="0"/>
              <a:t>Position</a:t>
            </a:r>
            <a:endParaRPr lang="fr-FR" dirty="0"/>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userDrawn="1"/>
        </p:nvGrpSpPr>
        <p:grpSpPr>
          <a:xfrm>
            <a:off x="9824704" y="6587112"/>
            <a:ext cx="4302195" cy="3699888"/>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userDrawn="1"/>
        </p:nvGrpSpPr>
        <p:grpSpPr>
          <a:xfrm>
            <a:off x="12177919" y="2232299"/>
            <a:ext cx="4302195" cy="3699888"/>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userDrawn="1"/>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userDrawn="1"/>
        </p:nvGrpSpPr>
        <p:grpSpPr>
          <a:xfrm>
            <a:off x="12177919" y="6266409"/>
            <a:ext cx="4272388" cy="3699888"/>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userDrawn="1"/>
        </p:nvGrpSpPr>
        <p:grpSpPr>
          <a:xfrm>
            <a:off x="14591633" y="2012871"/>
            <a:ext cx="4272388" cy="3699888"/>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20" name="ZoneTexte 19">
            <a:extLst>
              <a:ext uri="{FF2B5EF4-FFF2-40B4-BE49-F238E27FC236}">
                <a16:creationId xmlns:a16="http://schemas.microsoft.com/office/drawing/2014/main" id="{4D9FAD82-4700-EEBB-DF0C-B0FFF8521994}"/>
              </a:ext>
            </a:extLst>
          </p:cNvPr>
          <p:cNvSpPr txBox="1"/>
          <p:nvPr userDrawn="1"/>
        </p:nvSpPr>
        <p:spPr>
          <a:xfrm>
            <a:off x="152400" y="9803368"/>
            <a:ext cx="60198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21" name="Connecteur droit 20">
            <a:extLst>
              <a:ext uri="{FF2B5EF4-FFF2-40B4-BE49-F238E27FC236}">
                <a16:creationId xmlns:a16="http://schemas.microsoft.com/office/drawing/2014/main" id="{EA7B4556-380B-0066-B69B-4A5245ECFD45}"/>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31740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16">
    <p:bg>
      <p:bgPr>
        <a:solidFill>
          <a:srgbClr val="032B43"/>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2628781-542C-9F56-75E5-5734B283FF86}"/>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3" name="Connecteur droit 2">
            <a:extLst>
              <a:ext uri="{FF2B5EF4-FFF2-40B4-BE49-F238E27FC236}">
                <a16:creationId xmlns:a16="http://schemas.microsoft.com/office/drawing/2014/main" id="{893CBE26-6BFA-8EAA-053B-D984FBA72D37}"/>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07188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lide 17">
    <p:bg>
      <p:bgPr>
        <a:solidFill>
          <a:srgbClr val="0B81D5"/>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5E1A3A1-851F-BB41-DAB8-E35A550A7220}"/>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CB195B3F-6D64-5BD4-0B1F-27212A1C1A06}"/>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5690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p:nvPr>
        </p:nvSpPr>
        <p:spPr>
          <a:xfrm>
            <a:off x="685800" y="1657555"/>
            <a:ext cx="12857693" cy="1989137"/>
          </a:xfrm>
          <a:prstGeom prst="rect">
            <a:avLst/>
          </a:prstGeom>
        </p:spPr>
        <p:txBody>
          <a:bodyPr/>
          <a:lstStyle>
            <a:lvl1pPr>
              <a:defRPr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p:nvPr>
        </p:nvSpPr>
        <p:spPr>
          <a:xfrm>
            <a:off x="686796" y="4808113"/>
            <a:ext cx="10882519" cy="1447800"/>
          </a:xfrm>
          <a:prstGeom prst="rect">
            <a:avLst/>
          </a:prstGeom>
        </p:spPr>
        <p:txBody>
          <a:bodyPr/>
          <a:lstStyle>
            <a:lvl1pPr>
              <a:defRPr sz="4400" b="1" i="0" spc="600">
                <a:solidFill>
                  <a:srgbClr val="292929"/>
                </a:solidFill>
                <a:latin typeface="Poppins" pitchFamily="2" charset="77"/>
                <a:cs typeface="Poppins" pitchFamily="2" charset="77"/>
              </a:defRPr>
            </a:lvl1pPr>
            <a:lvl2pPr>
              <a:defRPr sz="6000">
                <a:latin typeface="Poppins" pitchFamily="2" charset="77"/>
                <a:cs typeface="Poppins" pitchFamily="2" charset="77"/>
              </a:defRPr>
            </a:lvl2pPr>
            <a:lvl3pPr>
              <a:defRPr sz="6000">
                <a:latin typeface="Poppins" pitchFamily="2" charset="77"/>
                <a:cs typeface="Poppins" pitchFamily="2" charset="77"/>
              </a:defRPr>
            </a:lvl3pPr>
            <a:lvl4pPr>
              <a:defRPr sz="6000">
                <a:latin typeface="Poppins" pitchFamily="2" charset="77"/>
                <a:cs typeface="Poppins" pitchFamily="2" charset="77"/>
              </a:defRPr>
            </a:lvl4pPr>
            <a:lvl5pPr>
              <a:defRPr sz="6000">
                <a:latin typeface="Poppins" pitchFamily="2" charset="77"/>
                <a:cs typeface="Poppins" pitchFamily="2" charset="77"/>
              </a:defRPr>
            </a:lvl5pPr>
          </a:lstStyle>
          <a:p>
            <a:pPr lvl="0"/>
            <a:r>
              <a:rPr lang="en-US"/>
              <a:t>Click to edit Master text styles</a:t>
            </a:r>
          </a:p>
        </p:txBody>
      </p:sp>
      <p:sp>
        <p:nvSpPr>
          <p:cNvPr id="9" name="Espace réservé du texte 8">
            <a:extLst>
              <a:ext uri="{FF2B5EF4-FFF2-40B4-BE49-F238E27FC236}">
                <a16:creationId xmlns:a16="http://schemas.microsoft.com/office/drawing/2014/main" id="{44FC6879-36DA-D757-04CF-D3B1AD282E75}"/>
              </a:ext>
            </a:extLst>
          </p:cNvPr>
          <p:cNvSpPr>
            <a:spLocks noGrp="1"/>
          </p:cNvSpPr>
          <p:nvPr>
            <p:ph type="body" sz="quarter" idx="11" hasCustomPrompt="1"/>
          </p:nvPr>
        </p:nvSpPr>
        <p:spPr>
          <a:xfrm>
            <a:off x="690716" y="7417334"/>
            <a:ext cx="8991600" cy="1676400"/>
          </a:xfrm>
          <a:prstGeom prst="rect">
            <a:avLst/>
          </a:prstGeom>
        </p:spPr>
        <p:txBody>
          <a:bodyPr/>
          <a:lstStyle>
            <a:lvl1pPr>
              <a:defRPr sz="3350" b="1" i="0">
                <a:solidFill>
                  <a:srgbClr val="292929"/>
                </a:solidFill>
                <a:latin typeface="Poppins" pitchFamily="2" charset="77"/>
                <a:cs typeface="Poppins" pitchFamily="2" charset="77"/>
              </a:defRPr>
            </a:lvl1pPr>
            <a:lvl2pPr>
              <a:defRPr sz="3350" b="1" i="0">
                <a:solidFill>
                  <a:srgbClr val="292929"/>
                </a:solidFill>
                <a:latin typeface="Poppins" pitchFamily="2" charset="77"/>
                <a:cs typeface="Poppins" pitchFamily="2" charset="77"/>
              </a:defRPr>
            </a:lvl2pPr>
            <a:lvl3pPr>
              <a:defRPr sz="3350" b="1" i="0">
                <a:solidFill>
                  <a:srgbClr val="292929"/>
                </a:solidFill>
                <a:latin typeface="Poppins" pitchFamily="2" charset="77"/>
                <a:cs typeface="Poppins" pitchFamily="2" charset="77"/>
              </a:defRPr>
            </a:lvl3pPr>
            <a:lvl4pPr>
              <a:defRPr sz="3350" b="1" i="0">
                <a:solidFill>
                  <a:srgbClr val="292929"/>
                </a:solidFill>
                <a:latin typeface="Poppins" pitchFamily="2" charset="77"/>
                <a:cs typeface="Poppins" pitchFamily="2" charset="77"/>
              </a:defRPr>
            </a:lvl4pPr>
            <a:lvl5pPr>
              <a:defRPr sz="3350" b="1" i="0">
                <a:solidFill>
                  <a:srgbClr val="292929"/>
                </a:solidFill>
                <a:latin typeface="Poppins" pitchFamily="2" charset="77"/>
                <a:cs typeface="Poppins"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p:nvGrpSpPr>
        <p:grpSpPr>
          <a:xfrm>
            <a:off x="9824704" y="6587112"/>
            <a:ext cx="4302195" cy="3699888"/>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p:nvGrpSpPr>
        <p:grpSpPr>
          <a:xfrm>
            <a:off x="12177919" y="2232299"/>
            <a:ext cx="4302195" cy="3699888"/>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p:nvGrpSpPr>
        <p:grpSpPr>
          <a:xfrm>
            <a:off x="12177919" y="6266409"/>
            <a:ext cx="4272388" cy="3699888"/>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p:nvGrpSpPr>
        <p:grpSpPr>
          <a:xfrm>
            <a:off x="14591633" y="2012871"/>
            <a:ext cx="4272388" cy="3699888"/>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20" name="Group 3">
            <a:extLst>
              <a:ext uri="{FF2B5EF4-FFF2-40B4-BE49-F238E27FC236}">
                <a16:creationId xmlns:a16="http://schemas.microsoft.com/office/drawing/2014/main" id="{94C248B8-711E-4F29-9A8B-91B97FDD8A38}"/>
              </a:ext>
            </a:extLst>
          </p:cNvPr>
          <p:cNvGrpSpPr>
            <a:grpSpLocks noChangeAspect="1"/>
          </p:cNvGrpSpPr>
          <p:nvPr userDrawn="1"/>
        </p:nvGrpSpPr>
        <p:grpSpPr>
          <a:xfrm>
            <a:off x="9824704" y="6587112"/>
            <a:ext cx="4302195" cy="3699888"/>
            <a:chOff x="0" y="0"/>
            <a:chExt cx="6350000" cy="5461000"/>
          </a:xfrm>
        </p:grpSpPr>
        <p:sp>
          <p:nvSpPr>
            <p:cNvPr id="21" name="Freeform 4">
              <a:extLst>
                <a:ext uri="{FF2B5EF4-FFF2-40B4-BE49-F238E27FC236}">
                  <a16:creationId xmlns:a16="http://schemas.microsoft.com/office/drawing/2014/main" id="{1475B4BF-E2F7-4FC8-9F28-82A77F1662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2" name="Group 5">
            <a:extLst>
              <a:ext uri="{FF2B5EF4-FFF2-40B4-BE49-F238E27FC236}">
                <a16:creationId xmlns:a16="http://schemas.microsoft.com/office/drawing/2014/main" id="{7CEEE077-9DDB-45C8-AB94-04FF2EAE1100}"/>
              </a:ext>
            </a:extLst>
          </p:cNvPr>
          <p:cNvGrpSpPr>
            <a:grpSpLocks noChangeAspect="1"/>
          </p:cNvGrpSpPr>
          <p:nvPr userDrawn="1"/>
        </p:nvGrpSpPr>
        <p:grpSpPr>
          <a:xfrm>
            <a:off x="12177919" y="2232299"/>
            <a:ext cx="4302195" cy="3699888"/>
            <a:chOff x="0" y="0"/>
            <a:chExt cx="6350000" cy="5461000"/>
          </a:xfrm>
        </p:grpSpPr>
        <p:sp>
          <p:nvSpPr>
            <p:cNvPr id="23" name="Freeform 6">
              <a:extLst>
                <a:ext uri="{FF2B5EF4-FFF2-40B4-BE49-F238E27FC236}">
                  <a16:creationId xmlns:a16="http://schemas.microsoft.com/office/drawing/2014/main" id="{DA6F34F3-F16C-4D9E-8361-06E45EDD98B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58AC57B2-A670-4601-8846-1A6E2F77905E}"/>
              </a:ext>
            </a:extLst>
          </p:cNvPr>
          <p:cNvGrpSpPr>
            <a:grpSpLocks noChangeAspect="1"/>
          </p:cNvGrpSpPr>
          <p:nvPr userDrawn="1"/>
        </p:nvGrpSpPr>
        <p:grpSpPr>
          <a:xfrm>
            <a:off x="14793488" y="-2020392"/>
            <a:ext cx="4302195" cy="3699888"/>
            <a:chOff x="0" y="0"/>
            <a:chExt cx="6350000" cy="5461000"/>
          </a:xfrm>
        </p:grpSpPr>
        <p:sp>
          <p:nvSpPr>
            <p:cNvPr id="25" name="Freeform 8">
              <a:extLst>
                <a:ext uri="{FF2B5EF4-FFF2-40B4-BE49-F238E27FC236}">
                  <a16:creationId xmlns:a16="http://schemas.microsoft.com/office/drawing/2014/main" id="{10BE1777-38DB-490D-A90D-80EE574B576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6" name="Group 9">
            <a:extLst>
              <a:ext uri="{FF2B5EF4-FFF2-40B4-BE49-F238E27FC236}">
                <a16:creationId xmlns:a16="http://schemas.microsoft.com/office/drawing/2014/main" id="{6B38BE04-9723-477F-AA5F-EDDEAB847D07}"/>
              </a:ext>
            </a:extLst>
          </p:cNvPr>
          <p:cNvGrpSpPr>
            <a:grpSpLocks noChangeAspect="1"/>
          </p:cNvGrpSpPr>
          <p:nvPr userDrawn="1"/>
        </p:nvGrpSpPr>
        <p:grpSpPr>
          <a:xfrm>
            <a:off x="12177919" y="6266409"/>
            <a:ext cx="4272388" cy="3699888"/>
            <a:chOff x="0" y="0"/>
            <a:chExt cx="6350000" cy="5499100"/>
          </a:xfrm>
        </p:grpSpPr>
        <p:sp>
          <p:nvSpPr>
            <p:cNvPr id="27" name="Freeform 10">
              <a:extLst>
                <a:ext uri="{FF2B5EF4-FFF2-40B4-BE49-F238E27FC236}">
                  <a16:creationId xmlns:a16="http://schemas.microsoft.com/office/drawing/2014/main" id="{ACA30BA3-DA3F-4063-9A8B-3AAC62C58E68}"/>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8" name="Group 11">
            <a:extLst>
              <a:ext uri="{FF2B5EF4-FFF2-40B4-BE49-F238E27FC236}">
                <a16:creationId xmlns:a16="http://schemas.microsoft.com/office/drawing/2014/main" id="{BF9FAA3E-9C54-432C-BC41-94E75DB4F9F7}"/>
              </a:ext>
            </a:extLst>
          </p:cNvPr>
          <p:cNvGrpSpPr>
            <a:grpSpLocks noChangeAspect="1"/>
          </p:cNvGrpSpPr>
          <p:nvPr userDrawn="1"/>
        </p:nvGrpSpPr>
        <p:grpSpPr>
          <a:xfrm>
            <a:off x="14591633" y="2012871"/>
            <a:ext cx="4272388" cy="3699888"/>
            <a:chOff x="0" y="0"/>
            <a:chExt cx="6350000" cy="5499100"/>
          </a:xfrm>
        </p:grpSpPr>
        <p:sp>
          <p:nvSpPr>
            <p:cNvPr id="29" name="Freeform 12">
              <a:extLst>
                <a:ext uri="{FF2B5EF4-FFF2-40B4-BE49-F238E27FC236}">
                  <a16:creationId xmlns:a16="http://schemas.microsoft.com/office/drawing/2014/main" id="{36FE175F-5D84-4F71-9C7B-B79F2CA31AC3}"/>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5062592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hasCustomPrompt="1"/>
          </p:nvPr>
        </p:nvSpPr>
        <p:spPr>
          <a:xfrm>
            <a:off x="686796" y="903508"/>
            <a:ext cx="12857693" cy="1989137"/>
          </a:xfrm>
          <a:prstGeom prst="rect">
            <a:avLst/>
          </a:prstGeom>
        </p:spPr>
        <p:txBody>
          <a:bodyPr/>
          <a:lstStyle>
            <a:lvl1pPr>
              <a:defRPr sz="6600" b="1" i="0">
                <a:solidFill>
                  <a:srgbClr val="292929"/>
                </a:solidFill>
                <a:latin typeface="Poppins" pitchFamily="2" charset="77"/>
                <a:cs typeface="Poppins" pitchFamily="2" charset="77"/>
              </a:defRPr>
            </a:lvl1pPr>
          </a:lstStyle>
          <a:p>
            <a:r>
              <a:rPr lang="fr-FR" dirty="0" err="1"/>
              <a:t>Title</a:t>
            </a:r>
            <a:r>
              <a:rPr lang="fr-FR" dirty="0"/>
              <a:t> </a:t>
            </a:r>
            <a:r>
              <a:rPr lang="fr-FR" dirty="0" err="1"/>
              <a:t>presentation</a:t>
            </a:r>
            <a:endParaRPr lang="fr-FR" dirty="0"/>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hasCustomPrompt="1"/>
          </p:nvPr>
        </p:nvSpPr>
        <p:spPr>
          <a:xfrm>
            <a:off x="686796" y="4808113"/>
            <a:ext cx="10882519" cy="1447800"/>
          </a:xfrm>
          <a:prstGeom prst="rect">
            <a:avLst/>
          </a:prstGeom>
        </p:spPr>
        <p:txBody>
          <a:bodyPr/>
          <a:lstStyle>
            <a:lvl1pPr marL="0" indent="0">
              <a:buNone/>
              <a:defRPr sz="3200" b="0" i="0" spc="600">
                <a:solidFill>
                  <a:srgbClr val="292929"/>
                </a:solidFill>
                <a:latin typeface="Poppins" pitchFamily="2" charset="77"/>
                <a:cs typeface="Poppins" pitchFamily="2" charset="77"/>
              </a:defRPr>
            </a:lvl1pPr>
            <a:lvl2pPr>
              <a:defRPr sz="6000">
                <a:latin typeface="Poppins" pitchFamily="2" charset="77"/>
                <a:cs typeface="Poppins" pitchFamily="2" charset="77"/>
              </a:defRPr>
            </a:lvl2pPr>
            <a:lvl3pPr>
              <a:defRPr sz="6000">
                <a:latin typeface="Poppins" pitchFamily="2" charset="77"/>
                <a:cs typeface="Poppins" pitchFamily="2" charset="77"/>
              </a:defRPr>
            </a:lvl3pPr>
            <a:lvl4pPr>
              <a:defRPr sz="6000">
                <a:latin typeface="Poppins" pitchFamily="2" charset="77"/>
                <a:cs typeface="Poppins" pitchFamily="2" charset="77"/>
              </a:defRPr>
            </a:lvl4pPr>
            <a:lvl5pPr>
              <a:defRPr sz="6000">
                <a:latin typeface="Poppins" pitchFamily="2" charset="77"/>
                <a:cs typeface="Poppins" pitchFamily="2" charset="77"/>
              </a:defRPr>
            </a:lvl5pPr>
          </a:lstStyle>
          <a:p>
            <a:pPr lvl="0"/>
            <a:r>
              <a:rPr lang="fr-FR" dirty="0"/>
              <a:t>Name</a:t>
            </a:r>
          </a:p>
          <a:p>
            <a:pPr lvl="0"/>
            <a:r>
              <a:rPr lang="fr-FR" b="0" dirty="0"/>
              <a:t>Position</a:t>
            </a:r>
            <a:endParaRPr lang="fr-FR" dirty="0"/>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p:nvGrpSpPr>
        <p:grpSpPr>
          <a:xfrm>
            <a:off x="9824704" y="6587112"/>
            <a:ext cx="4302195" cy="3699888"/>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p:nvGrpSpPr>
        <p:grpSpPr>
          <a:xfrm>
            <a:off x="12177919" y="2232299"/>
            <a:ext cx="4302195" cy="3699888"/>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p:nvGrpSpPr>
        <p:grpSpPr>
          <a:xfrm>
            <a:off x="12177919" y="6266409"/>
            <a:ext cx="4272388" cy="3699888"/>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p:nvGrpSpPr>
        <p:grpSpPr>
          <a:xfrm>
            <a:off x="14591633" y="2012871"/>
            <a:ext cx="4272388" cy="3699888"/>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20" name="ZoneTexte 19">
            <a:extLst>
              <a:ext uri="{FF2B5EF4-FFF2-40B4-BE49-F238E27FC236}">
                <a16:creationId xmlns:a16="http://schemas.microsoft.com/office/drawing/2014/main" id="{4D9FAD82-4700-EEBB-DF0C-B0FFF8521994}"/>
              </a:ext>
            </a:extLst>
          </p:cNvPr>
          <p:cNvSpPr txBox="1"/>
          <p:nvPr/>
        </p:nvSpPr>
        <p:spPr>
          <a:xfrm>
            <a:off x="152400" y="9803368"/>
            <a:ext cx="60198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21" name="Connecteur droit 20">
            <a:extLst>
              <a:ext uri="{FF2B5EF4-FFF2-40B4-BE49-F238E27FC236}">
                <a16:creationId xmlns:a16="http://schemas.microsoft.com/office/drawing/2014/main" id="{EA7B4556-380B-0066-B69B-4A5245ECFD45}"/>
              </a:ext>
            </a:extLst>
          </p:cNvPr>
          <p:cNvCxnSpPr/>
          <p:nvPr/>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3">
            <a:extLst>
              <a:ext uri="{FF2B5EF4-FFF2-40B4-BE49-F238E27FC236}">
                <a16:creationId xmlns:a16="http://schemas.microsoft.com/office/drawing/2014/main" id="{631480AB-633D-4992-977B-677495F244EE}"/>
              </a:ext>
            </a:extLst>
          </p:cNvPr>
          <p:cNvGrpSpPr>
            <a:grpSpLocks noChangeAspect="1"/>
          </p:cNvGrpSpPr>
          <p:nvPr userDrawn="1"/>
        </p:nvGrpSpPr>
        <p:grpSpPr>
          <a:xfrm>
            <a:off x="9824704" y="6587112"/>
            <a:ext cx="4302195" cy="3699888"/>
            <a:chOff x="0" y="0"/>
            <a:chExt cx="6350000" cy="5461000"/>
          </a:xfrm>
        </p:grpSpPr>
        <p:sp>
          <p:nvSpPr>
            <p:cNvPr id="23" name="Freeform 4">
              <a:extLst>
                <a:ext uri="{FF2B5EF4-FFF2-40B4-BE49-F238E27FC236}">
                  <a16:creationId xmlns:a16="http://schemas.microsoft.com/office/drawing/2014/main" id="{67904455-72C0-496D-89AC-69D6E6B9574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4" name="Group 5">
            <a:extLst>
              <a:ext uri="{FF2B5EF4-FFF2-40B4-BE49-F238E27FC236}">
                <a16:creationId xmlns:a16="http://schemas.microsoft.com/office/drawing/2014/main" id="{CCE2CA93-5252-4ED1-951B-86DF55CE45C1}"/>
              </a:ext>
            </a:extLst>
          </p:cNvPr>
          <p:cNvGrpSpPr>
            <a:grpSpLocks noChangeAspect="1"/>
          </p:cNvGrpSpPr>
          <p:nvPr userDrawn="1"/>
        </p:nvGrpSpPr>
        <p:grpSpPr>
          <a:xfrm>
            <a:off x="12177919" y="2232299"/>
            <a:ext cx="4302195" cy="3699888"/>
            <a:chOff x="0" y="0"/>
            <a:chExt cx="6350000" cy="5461000"/>
          </a:xfrm>
        </p:grpSpPr>
        <p:sp>
          <p:nvSpPr>
            <p:cNvPr id="25" name="Freeform 6">
              <a:extLst>
                <a:ext uri="{FF2B5EF4-FFF2-40B4-BE49-F238E27FC236}">
                  <a16:creationId xmlns:a16="http://schemas.microsoft.com/office/drawing/2014/main" id="{8F085AE8-C321-48EE-9B63-D6FFBD366AAB}"/>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6" name="Group 7">
            <a:extLst>
              <a:ext uri="{FF2B5EF4-FFF2-40B4-BE49-F238E27FC236}">
                <a16:creationId xmlns:a16="http://schemas.microsoft.com/office/drawing/2014/main" id="{EB97EC1A-9200-4D86-924F-31B86FE93FFA}"/>
              </a:ext>
            </a:extLst>
          </p:cNvPr>
          <p:cNvGrpSpPr>
            <a:grpSpLocks noChangeAspect="1"/>
          </p:cNvGrpSpPr>
          <p:nvPr userDrawn="1"/>
        </p:nvGrpSpPr>
        <p:grpSpPr>
          <a:xfrm>
            <a:off x="14793488" y="-2020392"/>
            <a:ext cx="4302195" cy="3699888"/>
            <a:chOff x="0" y="0"/>
            <a:chExt cx="6350000" cy="5461000"/>
          </a:xfrm>
        </p:grpSpPr>
        <p:sp>
          <p:nvSpPr>
            <p:cNvPr id="27" name="Freeform 8">
              <a:extLst>
                <a:ext uri="{FF2B5EF4-FFF2-40B4-BE49-F238E27FC236}">
                  <a16:creationId xmlns:a16="http://schemas.microsoft.com/office/drawing/2014/main" id="{B813B0D9-0BC4-4B97-B5EC-653118AACC2E}"/>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8" name="Group 9">
            <a:extLst>
              <a:ext uri="{FF2B5EF4-FFF2-40B4-BE49-F238E27FC236}">
                <a16:creationId xmlns:a16="http://schemas.microsoft.com/office/drawing/2014/main" id="{00E209D9-3E28-4177-88DC-16BA5FD355B3}"/>
              </a:ext>
            </a:extLst>
          </p:cNvPr>
          <p:cNvGrpSpPr>
            <a:grpSpLocks noChangeAspect="1"/>
          </p:cNvGrpSpPr>
          <p:nvPr userDrawn="1"/>
        </p:nvGrpSpPr>
        <p:grpSpPr>
          <a:xfrm>
            <a:off x="12177919" y="6266409"/>
            <a:ext cx="4272388" cy="3699888"/>
            <a:chOff x="0" y="0"/>
            <a:chExt cx="6350000" cy="5499100"/>
          </a:xfrm>
        </p:grpSpPr>
        <p:sp>
          <p:nvSpPr>
            <p:cNvPr id="29" name="Freeform 10">
              <a:extLst>
                <a:ext uri="{FF2B5EF4-FFF2-40B4-BE49-F238E27FC236}">
                  <a16:creationId xmlns:a16="http://schemas.microsoft.com/office/drawing/2014/main" id="{2E4842A0-8A83-49EC-8CA0-A0946FD8FAC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0" name="Group 11">
            <a:extLst>
              <a:ext uri="{FF2B5EF4-FFF2-40B4-BE49-F238E27FC236}">
                <a16:creationId xmlns:a16="http://schemas.microsoft.com/office/drawing/2014/main" id="{FE935023-6A54-40A8-9857-667B633B6F4A}"/>
              </a:ext>
            </a:extLst>
          </p:cNvPr>
          <p:cNvGrpSpPr>
            <a:grpSpLocks noChangeAspect="1"/>
          </p:cNvGrpSpPr>
          <p:nvPr userDrawn="1"/>
        </p:nvGrpSpPr>
        <p:grpSpPr>
          <a:xfrm>
            <a:off x="14591633" y="2012871"/>
            <a:ext cx="4272388" cy="3699888"/>
            <a:chOff x="0" y="0"/>
            <a:chExt cx="6350000" cy="5499100"/>
          </a:xfrm>
        </p:grpSpPr>
        <p:sp>
          <p:nvSpPr>
            <p:cNvPr id="31" name="Freeform 12">
              <a:extLst>
                <a:ext uri="{FF2B5EF4-FFF2-40B4-BE49-F238E27FC236}">
                  <a16:creationId xmlns:a16="http://schemas.microsoft.com/office/drawing/2014/main" id="{CC45D424-BDF3-4EFF-BFAB-E13DFEBD873E}"/>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32" name="ZoneTexte 19">
            <a:extLst>
              <a:ext uri="{FF2B5EF4-FFF2-40B4-BE49-F238E27FC236}">
                <a16:creationId xmlns:a16="http://schemas.microsoft.com/office/drawing/2014/main" id="{4C9E7887-F4CE-4A5E-AF2A-4BF21D6660A1}"/>
              </a:ext>
            </a:extLst>
          </p:cNvPr>
          <p:cNvSpPr txBox="1"/>
          <p:nvPr userDrawn="1"/>
        </p:nvSpPr>
        <p:spPr>
          <a:xfrm>
            <a:off x="152400" y="9803368"/>
            <a:ext cx="60198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33" name="Connecteur droit 20">
            <a:extLst>
              <a:ext uri="{FF2B5EF4-FFF2-40B4-BE49-F238E27FC236}">
                <a16:creationId xmlns:a16="http://schemas.microsoft.com/office/drawing/2014/main" id="{78D820CE-393A-4203-963A-1934211CB23D}"/>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2055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5" name="Groupe 4">
            <a:extLst>
              <a:ext uri="{FF2B5EF4-FFF2-40B4-BE49-F238E27FC236}">
                <a16:creationId xmlns:a16="http://schemas.microsoft.com/office/drawing/2014/main" id="{9F8EBCD7-713D-B97F-5B2C-306011DBFE3E}"/>
              </a:ext>
            </a:extLst>
          </p:cNvPr>
          <p:cNvGrpSpPr/>
          <p:nvPr/>
        </p:nvGrpSpPr>
        <p:grpSpPr>
          <a:xfrm>
            <a:off x="16459200" y="7075795"/>
            <a:ext cx="2438399" cy="3277692"/>
            <a:chOff x="9824704" y="-2020392"/>
            <a:chExt cx="9270979" cy="12307392"/>
          </a:xfrm>
        </p:grpSpPr>
        <p:grpSp>
          <p:nvGrpSpPr>
            <p:cNvPr id="30" name="Group 3">
              <a:extLst>
                <a:ext uri="{FF2B5EF4-FFF2-40B4-BE49-F238E27FC236}">
                  <a16:creationId xmlns:a16="http://schemas.microsoft.com/office/drawing/2014/main" id="{25F460FF-3750-6AC9-FC05-BD2523B1BFAD}"/>
                </a:ext>
              </a:extLst>
            </p:cNvPr>
            <p:cNvGrpSpPr>
              <a:grpSpLocks noChangeAspect="1"/>
            </p:cNvGrpSpPr>
            <p:nvPr/>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B6030F0A-B6E1-FF59-D8E0-12F98827827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2" name="Group 5">
              <a:extLst>
                <a:ext uri="{FF2B5EF4-FFF2-40B4-BE49-F238E27FC236}">
                  <a16:creationId xmlns:a16="http://schemas.microsoft.com/office/drawing/2014/main" id="{78911277-E3B1-38B2-2414-2D89011E23E7}"/>
                </a:ext>
              </a:extLst>
            </p:cNvPr>
            <p:cNvGrpSpPr>
              <a:grpSpLocks noChangeAspect="1"/>
            </p:cNvGrpSpPr>
            <p:nvPr/>
          </p:nvGrpSpPr>
          <p:grpSpPr>
            <a:xfrm>
              <a:off x="12177919" y="2232299"/>
              <a:ext cx="4302195" cy="3699888"/>
              <a:chOff x="0" y="0"/>
              <a:chExt cx="6350000" cy="5461000"/>
            </a:xfrm>
          </p:grpSpPr>
          <p:sp>
            <p:nvSpPr>
              <p:cNvPr id="33" name="Freeform 6">
                <a:extLst>
                  <a:ext uri="{FF2B5EF4-FFF2-40B4-BE49-F238E27FC236}">
                    <a16:creationId xmlns:a16="http://schemas.microsoft.com/office/drawing/2014/main" id="{EFCF59DB-6C9A-31EA-22E7-6F45A4C6E3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4" name="Group 7">
              <a:extLst>
                <a:ext uri="{FF2B5EF4-FFF2-40B4-BE49-F238E27FC236}">
                  <a16:creationId xmlns:a16="http://schemas.microsoft.com/office/drawing/2014/main" id="{0235F194-A942-E43B-506F-9AD7A3D2EE64}"/>
                </a:ext>
              </a:extLst>
            </p:cNvPr>
            <p:cNvGrpSpPr>
              <a:grpSpLocks noChangeAspect="1"/>
            </p:cNvGrpSpPr>
            <p:nvPr/>
          </p:nvGrpSpPr>
          <p:grpSpPr>
            <a:xfrm>
              <a:off x="14793488" y="-2020392"/>
              <a:ext cx="4302195" cy="3699888"/>
              <a:chOff x="0" y="0"/>
              <a:chExt cx="6350000" cy="5461000"/>
            </a:xfrm>
          </p:grpSpPr>
          <p:sp>
            <p:nvSpPr>
              <p:cNvPr id="35" name="Freeform 8">
                <a:extLst>
                  <a:ext uri="{FF2B5EF4-FFF2-40B4-BE49-F238E27FC236}">
                    <a16:creationId xmlns:a16="http://schemas.microsoft.com/office/drawing/2014/main" id="{7FC91801-A2F7-BAC7-E9B7-EAA49FB5E5D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53CFFC6C-62EB-D13A-B9CA-C9B50BAFF376}"/>
                </a:ext>
              </a:extLst>
            </p:cNvPr>
            <p:cNvGrpSpPr>
              <a:grpSpLocks noChangeAspect="1"/>
            </p:cNvGrpSpPr>
            <p:nvPr/>
          </p:nvGrpSpPr>
          <p:grpSpPr>
            <a:xfrm>
              <a:off x="12177919" y="6266409"/>
              <a:ext cx="4272388" cy="3699888"/>
              <a:chOff x="0" y="0"/>
              <a:chExt cx="6350000" cy="5499100"/>
            </a:xfrm>
          </p:grpSpPr>
          <p:sp>
            <p:nvSpPr>
              <p:cNvPr id="37" name="Freeform 10">
                <a:extLst>
                  <a:ext uri="{FF2B5EF4-FFF2-40B4-BE49-F238E27FC236}">
                    <a16:creationId xmlns:a16="http://schemas.microsoft.com/office/drawing/2014/main" id="{17C9B8C9-1FAA-D3EA-839E-FC3908DDF89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8" name="Group 11">
              <a:extLst>
                <a:ext uri="{FF2B5EF4-FFF2-40B4-BE49-F238E27FC236}">
                  <a16:creationId xmlns:a16="http://schemas.microsoft.com/office/drawing/2014/main" id="{DC9A6B05-D900-8154-8E66-72CC7B9FC52A}"/>
                </a:ext>
              </a:extLst>
            </p:cNvPr>
            <p:cNvGrpSpPr>
              <a:grpSpLocks noChangeAspect="1"/>
            </p:cNvGrpSpPr>
            <p:nvPr/>
          </p:nvGrpSpPr>
          <p:grpSpPr>
            <a:xfrm>
              <a:off x="14591633" y="2012871"/>
              <a:ext cx="4272388" cy="3699888"/>
              <a:chOff x="0" y="0"/>
              <a:chExt cx="6350000" cy="5499100"/>
            </a:xfrm>
          </p:grpSpPr>
          <p:sp>
            <p:nvSpPr>
              <p:cNvPr id="39" name="Freeform 12">
                <a:extLst>
                  <a:ext uri="{FF2B5EF4-FFF2-40B4-BE49-F238E27FC236}">
                    <a16:creationId xmlns:a16="http://schemas.microsoft.com/office/drawing/2014/main" id="{B7C877FE-C100-B97D-3FCE-0083D10B6C6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7" name="ZoneTexte 16">
            <a:extLst>
              <a:ext uri="{FF2B5EF4-FFF2-40B4-BE49-F238E27FC236}">
                <a16:creationId xmlns:a16="http://schemas.microsoft.com/office/drawing/2014/main" id="{8BB9FFE7-8D5E-8E6C-91D5-32524E698908}"/>
              </a:ext>
            </a:extLst>
          </p:cNvPr>
          <p:cNvSpPr txBox="1"/>
          <p:nvPr/>
        </p:nvSpPr>
        <p:spPr>
          <a:xfrm>
            <a:off x="152400" y="9803368"/>
            <a:ext cx="60198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18" name="Connecteur droit 17">
            <a:extLst>
              <a:ext uri="{FF2B5EF4-FFF2-40B4-BE49-F238E27FC236}">
                <a16:creationId xmlns:a16="http://schemas.microsoft.com/office/drawing/2014/main" id="{02E42F46-90F5-77E7-6496-B6BF20F94429}"/>
              </a:ext>
            </a:extLst>
          </p:cNvPr>
          <p:cNvCxnSpPr/>
          <p:nvPr/>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 name="Groupe 4">
            <a:extLst>
              <a:ext uri="{FF2B5EF4-FFF2-40B4-BE49-F238E27FC236}">
                <a16:creationId xmlns:a16="http://schemas.microsoft.com/office/drawing/2014/main" id="{0651BF2E-C837-4D28-80A8-56F66580F637}"/>
              </a:ext>
            </a:extLst>
          </p:cNvPr>
          <p:cNvGrpSpPr/>
          <p:nvPr userDrawn="1"/>
        </p:nvGrpSpPr>
        <p:grpSpPr>
          <a:xfrm>
            <a:off x="16459200" y="7075795"/>
            <a:ext cx="2438399" cy="3277692"/>
            <a:chOff x="9824704" y="-2020392"/>
            <a:chExt cx="9270979" cy="12307392"/>
          </a:xfrm>
        </p:grpSpPr>
        <p:grpSp>
          <p:nvGrpSpPr>
            <p:cNvPr id="20" name="Group 3">
              <a:extLst>
                <a:ext uri="{FF2B5EF4-FFF2-40B4-BE49-F238E27FC236}">
                  <a16:creationId xmlns:a16="http://schemas.microsoft.com/office/drawing/2014/main" id="{2CC24288-768F-4272-8149-08AE876EEA83}"/>
                </a:ext>
              </a:extLst>
            </p:cNvPr>
            <p:cNvGrpSpPr>
              <a:grpSpLocks noChangeAspect="1"/>
            </p:cNvGrpSpPr>
            <p:nvPr userDrawn="1"/>
          </p:nvGrpSpPr>
          <p:grpSpPr>
            <a:xfrm>
              <a:off x="9824704" y="6587112"/>
              <a:ext cx="4302195" cy="3699888"/>
              <a:chOff x="0" y="0"/>
              <a:chExt cx="6350000" cy="5461000"/>
            </a:xfrm>
          </p:grpSpPr>
          <p:sp>
            <p:nvSpPr>
              <p:cNvPr id="29" name="Freeform 4">
                <a:extLst>
                  <a:ext uri="{FF2B5EF4-FFF2-40B4-BE49-F238E27FC236}">
                    <a16:creationId xmlns:a16="http://schemas.microsoft.com/office/drawing/2014/main" id="{5232DE0F-5076-4204-896B-66847F63E1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1" name="Group 5">
              <a:extLst>
                <a:ext uri="{FF2B5EF4-FFF2-40B4-BE49-F238E27FC236}">
                  <a16:creationId xmlns:a16="http://schemas.microsoft.com/office/drawing/2014/main" id="{1B017339-6859-4971-A0FA-B6F94D739D57}"/>
                </a:ext>
              </a:extLst>
            </p:cNvPr>
            <p:cNvGrpSpPr>
              <a:grpSpLocks noChangeAspect="1"/>
            </p:cNvGrpSpPr>
            <p:nvPr userDrawn="1"/>
          </p:nvGrpSpPr>
          <p:grpSpPr>
            <a:xfrm>
              <a:off x="12177919" y="2232299"/>
              <a:ext cx="4302195" cy="3699888"/>
              <a:chOff x="0" y="0"/>
              <a:chExt cx="6350000" cy="5461000"/>
            </a:xfrm>
          </p:grpSpPr>
          <p:sp>
            <p:nvSpPr>
              <p:cNvPr id="28" name="Freeform 6">
                <a:extLst>
                  <a:ext uri="{FF2B5EF4-FFF2-40B4-BE49-F238E27FC236}">
                    <a16:creationId xmlns:a16="http://schemas.microsoft.com/office/drawing/2014/main" id="{77EEFBAE-7522-42C6-942B-46D059CEF8F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2" name="Group 7">
              <a:extLst>
                <a:ext uri="{FF2B5EF4-FFF2-40B4-BE49-F238E27FC236}">
                  <a16:creationId xmlns:a16="http://schemas.microsoft.com/office/drawing/2014/main" id="{9FF4110B-DB6C-444D-AEAB-BF3290EDBF94}"/>
                </a:ext>
              </a:extLst>
            </p:cNvPr>
            <p:cNvGrpSpPr>
              <a:grpSpLocks noChangeAspect="1"/>
            </p:cNvGrpSpPr>
            <p:nvPr userDrawn="1"/>
          </p:nvGrpSpPr>
          <p:grpSpPr>
            <a:xfrm>
              <a:off x="14793488" y="-2020392"/>
              <a:ext cx="4302195" cy="3699888"/>
              <a:chOff x="0" y="0"/>
              <a:chExt cx="6350000" cy="5461000"/>
            </a:xfrm>
          </p:grpSpPr>
          <p:sp>
            <p:nvSpPr>
              <p:cNvPr id="27" name="Freeform 8">
                <a:extLst>
                  <a:ext uri="{FF2B5EF4-FFF2-40B4-BE49-F238E27FC236}">
                    <a16:creationId xmlns:a16="http://schemas.microsoft.com/office/drawing/2014/main" id="{C9737E64-A356-48B6-8C02-CFE7E8D69CF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3" name="Group 9">
              <a:extLst>
                <a:ext uri="{FF2B5EF4-FFF2-40B4-BE49-F238E27FC236}">
                  <a16:creationId xmlns:a16="http://schemas.microsoft.com/office/drawing/2014/main" id="{532EC4A6-55C1-49DC-BD4D-8DF521775AC4}"/>
                </a:ext>
              </a:extLst>
            </p:cNvPr>
            <p:cNvGrpSpPr>
              <a:grpSpLocks noChangeAspect="1"/>
            </p:cNvGrpSpPr>
            <p:nvPr userDrawn="1"/>
          </p:nvGrpSpPr>
          <p:grpSpPr>
            <a:xfrm>
              <a:off x="12177919" y="6266409"/>
              <a:ext cx="4272388" cy="3699888"/>
              <a:chOff x="0" y="0"/>
              <a:chExt cx="6350000" cy="5499100"/>
            </a:xfrm>
          </p:grpSpPr>
          <p:sp>
            <p:nvSpPr>
              <p:cNvPr id="26" name="Freeform 10">
                <a:extLst>
                  <a:ext uri="{FF2B5EF4-FFF2-40B4-BE49-F238E27FC236}">
                    <a16:creationId xmlns:a16="http://schemas.microsoft.com/office/drawing/2014/main" id="{4F754CB6-5467-4544-9005-37D7B01C8B5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4" name="Group 11">
              <a:extLst>
                <a:ext uri="{FF2B5EF4-FFF2-40B4-BE49-F238E27FC236}">
                  <a16:creationId xmlns:a16="http://schemas.microsoft.com/office/drawing/2014/main" id="{F845D0E5-4CB7-4A85-98E2-BFC5946E32CC}"/>
                </a:ext>
              </a:extLst>
            </p:cNvPr>
            <p:cNvGrpSpPr>
              <a:grpSpLocks noChangeAspect="1"/>
            </p:cNvGrpSpPr>
            <p:nvPr userDrawn="1"/>
          </p:nvGrpSpPr>
          <p:grpSpPr>
            <a:xfrm>
              <a:off x="14591633" y="2012871"/>
              <a:ext cx="4272388" cy="3699888"/>
              <a:chOff x="0" y="0"/>
              <a:chExt cx="6350000" cy="5499100"/>
            </a:xfrm>
          </p:grpSpPr>
          <p:sp>
            <p:nvSpPr>
              <p:cNvPr id="25" name="Freeform 12">
                <a:extLst>
                  <a:ext uri="{FF2B5EF4-FFF2-40B4-BE49-F238E27FC236}">
                    <a16:creationId xmlns:a16="http://schemas.microsoft.com/office/drawing/2014/main" id="{7A234E7C-3491-416B-9564-48CB6B1E0438}"/>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40" name="ZoneTexte 16">
            <a:extLst>
              <a:ext uri="{FF2B5EF4-FFF2-40B4-BE49-F238E27FC236}">
                <a16:creationId xmlns:a16="http://schemas.microsoft.com/office/drawing/2014/main" id="{A5B3C1EF-25F9-4B0E-86F3-DEE8B5305180}"/>
              </a:ext>
            </a:extLst>
          </p:cNvPr>
          <p:cNvSpPr txBox="1"/>
          <p:nvPr userDrawn="1"/>
        </p:nvSpPr>
        <p:spPr>
          <a:xfrm>
            <a:off x="152400" y="9803368"/>
            <a:ext cx="60198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41" name="Connecteur droit 17">
            <a:extLst>
              <a:ext uri="{FF2B5EF4-FFF2-40B4-BE49-F238E27FC236}">
                <a16:creationId xmlns:a16="http://schemas.microsoft.com/office/drawing/2014/main" id="{F909C407-53FF-4DFC-99EB-3A8CBC353A9B}"/>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29998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_Slide 5">
    <p:spTree>
      <p:nvGrpSpPr>
        <p:cNvPr id="1" name=""/>
        <p:cNvGrpSpPr/>
        <p:nvPr/>
      </p:nvGrpSpPr>
      <p:grpSpPr>
        <a:xfrm>
          <a:off x="0" y="0"/>
          <a:ext cx="0" cy="0"/>
          <a:chOff x="0" y="0"/>
          <a:chExt cx="0" cy="0"/>
        </a:xfrm>
      </p:grpSpPr>
      <p:grpSp>
        <p:nvGrpSpPr>
          <p:cNvPr id="17" name="Groupe 16">
            <a:extLst>
              <a:ext uri="{FF2B5EF4-FFF2-40B4-BE49-F238E27FC236}">
                <a16:creationId xmlns:a16="http://schemas.microsoft.com/office/drawing/2014/main" id="{1CAF00C5-F7DA-4755-E96D-64A96C08B39E}"/>
              </a:ext>
            </a:extLst>
          </p:cNvPr>
          <p:cNvGrpSpPr/>
          <p:nvPr/>
        </p:nvGrpSpPr>
        <p:grpSpPr>
          <a:xfrm rot="3608892">
            <a:off x="6256109" y="9131569"/>
            <a:ext cx="1076153" cy="1452741"/>
            <a:chOff x="9824704" y="-2020392"/>
            <a:chExt cx="9270979" cy="12307392"/>
          </a:xfrm>
        </p:grpSpPr>
        <p:grpSp>
          <p:nvGrpSpPr>
            <p:cNvPr id="18" name="Group 3">
              <a:extLst>
                <a:ext uri="{FF2B5EF4-FFF2-40B4-BE49-F238E27FC236}">
                  <a16:creationId xmlns:a16="http://schemas.microsoft.com/office/drawing/2014/main" id="{D44535E7-C4DC-78DB-A7A8-6270D639D59E}"/>
                </a:ext>
              </a:extLst>
            </p:cNvPr>
            <p:cNvGrpSpPr>
              <a:grpSpLocks noChangeAspect="1"/>
            </p:cNvGrpSpPr>
            <p:nvPr/>
          </p:nvGrpSpPr>
          <p:grpSpPr>
            <a:xfrm>
              <a:off x="9824704" y="6587112"/>
              <a:ext cx="4302195" cy="3699888"/>
              <a:chOff x="0" y="0"/>
              <a:chExt cx="6350000" cy="5461000"/>
            </a:xfrm>
          </p:grpSpPr>
          <p:sp>
            <p:nvSpPr>
              <p:cNvPr id="27" name="Freeform 4">
                <a:extLst>
                  <a:ext uri="{FF2B5EF4-FFF2-40B4-BE49-F238E27FC236}">
                    <a16:creationId xmlns:a16="http://schemas.microsoft.com/office/drawing/2014/main" id="{A37C8411-6E3C-DB79-4F3B-86873DF6054D}"/>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9" name="Group 5">
              <a:extLst>
                <a:ext uri="{FF2B5EF4-FFF2-40B4-BE49-F238E27FC236}">
                  <a16:creationId xmlns:a16="http://schemas.microsoft.com/office/drawing/2014/main" id="{B0CB359F-A173-B531-357E-06D398B7AB1C}"/>
                </a:ext>
              </a:extLst>
            </p:cNvPr>
            <p:cNvGrpSpPr>
              <a:grpSpLocks noChangeAspect="1"/>
            </p:cNvGrpSpPr>
            <p:nvPr/>
          </p:nvGrpSpPr>
          <p:grpSpPr>
            <a:xfrm>
              <a:off x="12177919" y="2232299"/>
              <a:ext cx="4302195" cy="3699888"/>
              <a:chOff x="0" y="0"/>
              <a:chExt cx="6350000" cy="5461000"/>
            </a:xfrm>
          </p:grpSpPr>
          <p:sp>
            <p:nvSpPr>
              <p:cNvPr id="26" name="Freeform 6">
                <a:extLst>
                  <a:ext uri="{FF2B5EF4-FFF2-40B4-BE49-F238E27FC236}">
                    <a16:creationId xmlns:a16="http://schemas.microsoft.com/office/drawing/2014/main" id="{D3A751FA-5239-5689-E97A-22A3E01E423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0" name="Group 7">
              <a:extLst>
                <a:ext uri="{FF2B5EF4-FFF2-40B4-BE49-F238E27FC236}">
                  <a16:creationId xmlns:a16="http://schemas.microsoft.com/office/drawing/2014/main" id="{B4AD2B37-84FA-623C-764F-410A0D79FD05}"/>
                </a:ext>
              </a:extLst>
            </p:cNvPr>
            <p:cNvGrpSpPr>
              <a:grpSpLocks noChangeAspect="1"/>
            </p:cNvGrpSpPr>
            <p:nvPr/>
          </p:nvGrpSpPr>
          <p:grpSpPr>
            <a:xfrm>
              <a:off x="14793488" y="-2020392"/>
              <a:ext cx="4302195" cy="3699888"/>
              <a:chOff x="0" y="0"/>
              <a:chExt cx="6350000" cy="5461000"/>
            </a:xfrm>
          </p:grpSpPr>
          <p:sp>
            <p:nvSpPr>
              <p:cNvPr id="25" name="Freeform 8">
                <a:extLst>
                  <a:ext uri="{FF2B5EF4-FFF2-40B4-BE49-F238E27FC236}">
                    <a16:creationId xmlns:a16="http://schemas.microsoft.com/office/drawing/2014/main" id="{1664A612-F7DB-74A1-5454-42692D5B2B2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1" name="Group 9">
              <a:extLst>
                <a:ext uri="{FF2B5EF4-FFF2-40B4-BE49-F238E27FC236}">
                  <a16:creationId xmlns:a16="http://schemas.microsoft.com/office/drawing/2014/main" id="{F9A50F3A-CC65-9428-CA94-85FC043A5A02}"/>
                </a:ext>
              </a:extLst>
            </p:cNvPr>
            <p:cNvGrpSpPr>
              <a:grpSpLocks noChangeAspect="1"/>
            </p:cNvGrpSpPr>
            <p:nvPr/>
          </p:nvGrpSpPr>
          <p:grpSpPr>
            <a:xfrm>
              <a:off x="12177919" y="6266409"/>
              <a:ext cx="4272388" cy="3699888"/>
              <a:chOff x="0" y="0"/>
              <a:chExt cx="6350000" cy="5499100"/>
            </a:xfrm>
          </p:grpSpPr>
          <p:sp>
            <p:nvSpPr>
              <p:cNvPr id="24" name="Freeform 10">
                <a:extLst>
                  <a:ext uri="{FF2B5EF4-FFF2-40B4-BE49-F238E27FC236}">
                    <a16:creationId xmlns:a16="http://schemas.microsoft.com/office/drawing/2014/main" id="{B8460C0A-E74C-758D-A48E-B995FA25B9A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2" name="Group 11">
              <a:extLst>
                <a:ext uri="{FF2B5EF4-FFF2-40B4-BE49-F238E27FC236}">
                  <a16:creationId xmlns:a16="http://schemas.microsoft.com/office/drawing/2014/main" id="{D6838A77-76A0-D0FF-5F1A-4E295F1F4E66}"/>
                </a:ext>
              </a:extLst>
            </p:cNvPr>
            <p:cNvGrpSpPr>
              <a:grpSpLocks noChangeAspect="1"/>
            </p:cNvGrpSpPr>
            <p:nvPr/>
          </p:nvGrpSpPr>
          <p:grpSpPr>
            <a:xfrm>
              <a:off x="14591633" y="2012871"/>
              <a:ext cx="4272388" cy="3699888"/>
              <a:chOff x="0" y="0"/>
              <a:chExt cx="6350000" cy="5499100"/>
            </a:xfrm>
          </p:grpSpPr>
          <p:sp>
            <p:nvSpPr>
              <p:cNvPr id="23" name="Freeform 12">
                <a:extLst>
                  <a:ext uri="{FF2B5EF4-FFF2-40B4-BE49-F238E27FC236}">
                    <a16:creationId xmlns:a16="http://schemas.microsoft.com/office/drawing/2014/main" id="{1A8BC44C-8E16-7A0F-96B8-1BDFC0A0A7B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cxnSp>
        <p:nvCxnSpPr>
          <p:cNvPr id="29" name="Connecteur droit 28">
            <a:extLst>
              <a:ext uri="{FF2B5EF4-FFF2-40B4-BE49-F238E27FC236}">
                <a16:creationId xmlns:a16="http://schemas.microsoft.com/office/drawing/2014/main" id="{6256D9B0-C816-675E-C239-53EFB72DE25A}"/>
              </a:ext>
            </a:extLst>
          </p:cNvPr>
          <p:cNvCxnSpPr>
            <a:cxnSpLocks/>
          </p:cNvCxnSpPr>
          <p:nvPr/>
        </p:nvCxnSpPr>
        <p:spPr>
          <a:xfrm>
            <a:off x="-76200" y="9739311"/>
            <a:ext cx="76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itre 1">
            <a:extLst>
              <a:ext uri="{FF2B5EF4-FFF2-40B4-BE49-F238E27FC236}">
                <a16:creationId xmlns:a16="http://schemas.microsoft.com/office/drawing/2014/main" id="{E25F335D-C4FF-B8A9-66BE-917BC7B40018}"/>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31" name="Espace réservé du contenu 2">
            <a:extLst>
              <a:ext uri="{FF2B5EF4-FFF2-40B4-BE49-F238E27FC236}">
                <a16:creationId xmlns:a16="http://schemas.microsoft.com/office/drawing/2014/main" id="{4EAFE968-A7A1-B80F-4139-D9795C9CC134}"/>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32" name="Groupe 16">
            <a:extLst>
              <a:ext uri="{FF2B5EF4-FFF2-40B4-BE49-F238E27FC236}">
                <a16:creationId xmlns:a16="http://schemas.microsoft.com/office/drawing/2014/main" id="{DDBC99AD-1995-4E74-8F75-4E68C6F6D040}"/>
              </a:ext>
            </a:extLst>
          </p:cNvPr>
          <p:cNvGrpSpPr/>
          <p:nvPr userDrawn="1"/>
        </p:nvGrpSpPr>
        <p:grpSpPr>
          <a:xfrm rot="3608892">
            <a:off x="6256109" y="9131569"/>
            <a:ext cx="1076153" cy="1452741"/>
            <a:chOff x="9824704" y="-2020392"/>
            <a:chExt cx="9270979" cy="12307392"/>
          </a:xfrm>
        </p:grpSpPr>
        <p:grpSp>
          <p:nvGrpSpPr>
            <p:cNvPr id="33" name="Group 3">
              <a:extLst>
                <a:ext uri="{FF2B5EF4-FFF2-40B4-BE49-F238E27FC236}">
                  <a16:creationId xmlns:a16="http://schemas.microsoft.com/office/drawing/2014/main" id="{363C9901-FFE8-4F33-871F-3DCD1D0F0DCB}"/>
                </a:ext>
              </a:extLst>
            </p:cNvPr>
            <p:cNvGrpSpPr>
              <a:grpSpLocks noChangeAspect="1"/>
            </p:cNvGrpSpPr>
            <p:nvPr userDrawn="1"/>
          </p:nvGrpSpPr>
          <p:grpSpPr>
            <a:xfrm>
              <a:off x="9824704" y="6587112"/>
              <a:ext cx="4302195" cy="3699888"/>
              <a:chOff x="0" y="0"/>
              <a:chExt cx="6350000" cy="5461000"/>
            </a:xfrm>
          </p:grpSpPr>
          <p:sp>
            <p:nvSpPr>
              <p:cNvPr id="42" name="Freeform 4">
                <a:extLst>
                  <a:ext uri="{FF2B5EF4-FFF2-40B4-BE49-F238E27FC236}">
                    <a16:creationId xmlns:a16="http://schemas.microsoft.com/office/drawing/2014/main" id="{2EED5908-04FC-4DF3-86F3-0645B7BB9C5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4" name="Group 5">
              <a:extLst>
                <a:ext uri="{FF2B5EF4-FFF2-40B4-BE49-F238E27FC236}">
                  <a16:creationId xmlns:a16="http://schemas.microsoft.com/office/drawing/2014/main" id="{9088C53D-33FA-4CDF-A1E1-FF1F9B05D8B5}"/>
                </a:ext>
              </a:extLst>
            </p:cNvPr>
            <p:cNvGrpSpPr>
              <a:grpSpLocks noChangeAspect="1"/>
            </p:cNvGrpSpPr>
            <p:nvPr userDrawn="1"/>
          </p:nvGrpSpPr>
          <p:grpSpPr>
            <a:xfrm>
              <a:off x="12177919" y="2232299"/>
              <a:ext cx="4302195" cy="3699888"/>
              <a:chOff x="0" y="0"/>
              <a:chExt cx="6350000" cy="5461000"/>
            </a:xfrm>
          </p:grpSpPr>
          <p:sp>
            <p:nvSpPr>
              <p:cNvPr id="41" name="Freeform 6">
                <a:extLst>
                  <a:ext uri="{FF2B5EF4-FFF2-40B4-BE49-F238E27FC236}">
                    <a16:creationId xmlns:a16="http://schemas.microsoft.com/office/drawing/2014/main" id="{C490EA88-CEE7-4F6B-8C2E-69056F473FC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5" name="Group 7">
              <a:extLst>
                <a:ext uri="{FF2B5EF4-FFF2-40B4-BE49-F238E27FC236}">
                  <a16:creationId xmlns:a16="http://schemas.microsoft.com/office/drawing/2014/main" id="{4F55C277-8891-4896-B2E0-9C6F71D8B06B}"/>
                </a:ext>
              </a:extLst>
            </p:cNvPr>
            <p:cNvGrpSpPr>
              <a:grpSpLocks noChangeAspect="1"/>
            </p:cNvGrpSpPr>
            <p:nvPr userDrawn="1"/>
          </p:nvGrpSpPr>
          <p:grpSpPr>
            <a:xfrm>
              <a:off x="14793488" y="-2020392"/>
              <a:ext cx="4302195" cy="3699888"/>
              <a:chOff x="0" y="0"/>
              <a:chExt cx="6350000" cy="5461000"/>
            </a:xfrm>
          </p:grpSpPr>
          <p:sp>
            <p:nvSpPr>
              <p:cNvPr id="40" name="Freeform 8">
                <a:extLst>
                  <a:ext uri="{FF2B5EF4-FFF2-40B4-BE49-F238E27FC236}">
                    <a16:creationId xmlns:a16="http://schemas.microsoft.com/office/drawing/2014/main" id="{3EEC9A30-442E-41DC-B52F-DB85259E08F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1B1BB4CF-10DF-4F1B-B3A8-D80F85C896E9}"/>
                </a:ext>
              </a:extLst>
            </p:cNvPr>
            <p:cNvGrpSpPr>
              <a:grpSpLocks noChangeAspect="1"/>
            </p:cNvGrpSpPr>
            <p:nvPr userDrawn="1"/>
          </p:nvGrpSpPr>
          <p:grpSpPr>
            <a:xfrm>
              <a:off x="12177919" y="6266409"/>
              <a:ext cx="4272388" cy="3699888"/>
              <a:chOff x="0" y="0"/>
              <a:chExt cx="6350000" cy="5499100"/>
            </a:xfrm>
          </p:grpSpPr>
          <p:sp>
            <p:nvSpPr>
              <p:cNvPr id="39" name="Freeform 10">
                <a:extLst>
                  <a:ext uri="{FF2B5EF4-FFF2-40B4-BE49-F238E27FC236}">
                    <a16:creationId xmlns:a16="http://schemas.microsoft.com/office/drawing/2014/main" id="{5C9D3D97-0115-4D83-AD65-64C36F4602D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7" name="Group 11">
              <a:extLst>
                <a:ext uri="{FF2B5EF4-FFF2-40B4-BE49-F238E27FC236}">
                  <a16:creationId xmlns:a16="http://schemas.microsoft.com/office/drawing/2014/main" id="{F9963F0B-FBCC-421A-9DCD-BA659BB153F4}"/>
                </a:ext>
              </a:extLst>
            </p:cNvPr>
            <p:cNvGrpSpPr>
              <a:grpSpLocks noChangeAspect="1"/>
            </p:cNvGrpSpPr>
            <p:nvPr userDrawn="1"/>
          </p:nvGrpSpPr>
          <p:grpSpPr>
            <a:xfrm>
              <a:off x="14591633" y="2012871"/>
              <a:ext cx="4272388" cy="3699888"/>
              <a:chOff x="0" y="0"/>
              <a:chExt cx="6350000" cy="5499100"/>
            </a:xfrm>
          </p:grpSpPr>
          <p:sp>
            <p:nvSpPr>
              <p:cNvPr id="38" name="Freeform 12">
                <a:extLst>
                  <a:ext uri="{FF2B5EF4-FFF2-40B4-BE49-F238E27FC236}">
                    <a16:creationId xmlns:a16="http://schemas.microsoft.com/office/drawing/2014/main" id="{C27AE71D-5A27-4435-9B56-6986F066622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cxnSp>
        <p:nvCxnSpPr>
          <p:cNvPr id="44" name="Connecteur droit 28">
            <a:extLst>
              <a:ext uri="{FF2B5EF4-FFF2-40B4-BE49-F238E27FC236}">
                <a16:creationId xmlns:a16="http://schemas.microsoft.com/office/drawing/2014/main" id="{7F4E0EC0-65E9-4F4E-BA1F-2DEB0067D951}"/>
              </a:ext>
            </a:extLst>
          </p:cNvPr>
          <p:cNvCxnSpPr>
            <a:cxnSpLocks/>
          </p:cNvCxnSpPr>
          <p:nvPr userDrawn="1"/>
        </p:nvCxnSpPr>
        <p:spPr>
          <a:xfrm>
            <a:off x="-76200" y="9739311"/>
            <a:ext cx="76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ZoneTexte 9">
            <a:extLst>
              <a:ext uri="{FF2B5EF4-FFF2-40B4-BE49-F238E27FC236}">
                <a16:creationId xmlns:a16="http://schemas.microsoft.com/office/drawing/2014/main" id="{49B267D3-4667-4928-BC52-B2B37EC0DC23}"/>
              </a:ext>
            </a:extLst>
          </p:cNvPr>
          <p:cNvSpPr txBox="1"/>
          <p:nvPr userDrawn="1"/>
        </p:nvSpPr>
        <p:spPr>
          <a:xfrm>
            <a:off x="152400" y="9803368"/>
            <a:ext cx="60198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spTree>
    <p:extLst>
      <p:ext uri="{BB962C8B-B14F-4D97-AF65-F5344CB8AC3E}">
        <p14:creationId xmlns:p14="http://schemas.microsoft.com/office/powerpoint/2010/main" val="5500260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5196DB-ADD8-8377-22BF-115D9D266F21}"/>
              </a:ext>
            </a:extLst>
          </p:cNvPr>
          <p:cNvSpPr>
            <a:spLocks noGrp="1"/>
          </p:cNvSpPr>
          <p:nvPr>
            <p:ph type="title"/>
          </p:nvPr>
        </p:nvSpPr>
        <p:spPr>
          <a:xfrm>
            <a:off x="4571998" y="547689"/>
            <a:ext cx="12858749" cy="709612"/>
          </a:xfrm>
          <a:prstGeom prst="rect">
            <a:avLst/>
          </a:prstGeom>
        </p:spPr>
        <p:txBody>
          <a:bodyPr/>
          <a:lstStyle>
            <a:lvl1pPr>
              <a:defRPr sz="3600" b="1" i="0">
                <a:latin typeface="Poppins ExtraBold" pitchFamily="2" charset="77"/>
                <a:cs typeface="Poppins ExtraBold"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2BF57EDF-BD9B-6D87-79CC-648270B25440}"/>
              </a:ext>
            </a:extLst>
          </p:cNvPr>
          <p:cNvSpPr>
            <a:spLocks noGrp="1"/>
          </p:cNvSpPr>
          <p:nvPr>
            <p:ph idx="1"/>
          </p:nvPr>
        </p:nvSpPr>
        <p:spPr>
          <a:xfrm>
            <a:off x="4571999" y="1487269"/>
            <a:ext cx="12858750" cy="1033929"/>
          </a:xfrm>
          <a:prstGeom prst="rect">
            <a:avLst/>
          </a:prstGeom>
        </p:spPr>
        <p:txBody>
          <a:bodyPr/>
          <a:lstStyle>
            <a:lvl1pPr algn="ctr">
              <a:defRPr sz="3200" b="0" i="0">
                <a:latin typeface="Poppins Light" pitchFamily="2" charset="77"/>
                <a:cs typeface="Poppins Light" pitchFamily="2" charset="77"/>
              </a:defRPr>
            </a:lvl1pPr>
            <a:lvl2pPr algn="ctr">
              <a:defRPr sz="3200" b="0" i="0">
                <a:latin typeface="Poppins Light" pitchFamily="2" charset="77"/>
                <a:cs typeface="Poppins Light" pitchFamily="2" charset="77"/>
              </a:defRPr>
            </a:lvl2pPr>
            <a:lvl3pPr algn="ctr">
              <a:defRPr sz="3200" b="0" i="0">
                <a:latin typeface="Poppins Light" pitchFamily="2" charset="77"/>
                <a:cs typeface="Poppins Light" pitchFamily="2" charset="77"/>
              </a:defRPr>
            </a:lvl3pPr>
            <a:lvl4pPr algn="ctr">
              <a:defRPr sz="3200" b="0" i="0">
                <a:latin typeface="Poppins Light" pitchFamily="2" charset="77"/>
                <a:cs typeface="Poppins Light" pitchFamily="2" charset="77"/>
              </a:defRPr>
            </a:lvl4pPr>
            <a:lvl5pPr algn="ctr">
              <a:defRPr sz="32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7" name="Group 2">
            <a:extLst>
              <a:ext uri="{FF2B5EF4-FFF2-40B4-BE49-F238E27FC236}">
                <a16:creationId xmlns:a16="http://schemas.microsoft.com/office/drawing/2014/main" id="{84DF5FD3-368A-EF89-8149-3F8DC30E8ED5}"/>
              </a:ext>
            </a:extLst>
          </p:cNvPr>
          <p:cNvGrpSpPr>
            <a:grpSpLocks noChangeAspect="1"/>
          </p:cNvGrpSpPr>
          <p:nvPr/>
        </p:nvGrpSpPr>
        <p:grpSpPr>
          <a:xfrm>
            <a:off x="55240" y="5904713"/>
            <a:ext cx="2268053" cy="1964031"/>
            <a:chOff x="0" y="0"/>
            <a:chExt cx="4282440" cy="3708400"/>
          </a:xfrm>
        </p:grpSpPr>
        <p:sp>
          <p:nvSpPr>
            <p:cNvPr id="8" name="Freeform 3">
              <a:extLst>
                <a:ext uri="{FF2B5EF4-FFF2-40B4-BE49-F238E27FC236}">
                  <a16:creationId xmlns:a16="http://schemas.microsoft.com/office/drawing/2014/main" id="{207A5AE6-C703-B397-653C-DE3EF72325A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4">
            <a:extLst>
              <a:ext uri="{FF2B5EF4-FFF2-40B4-BE49-F238E27FC236}">
                <a16:creationId xmlns:a16="http://schemas.microsoft.com/office/drawing/2014/main" id="{A853F251-BFD7-6E3B-4AC4-69C2BAE5066C}"/>
              </a:ext>
            </a:extLst>
          </p:cNvPr>
          <p:cNvGrpSpPr>
            <a:grpSpLocks noChangeAspect="1"/>
          </p:cNvGrpSpPr>
          <p:nvPr/>
        </p:nvGrpSpPr>
        <p:grpSpPr>
          <a:xfrm>
            <a:off x="1943616" y="4851713"/>
            <a:ext cx="2268053" cy="1964031"/>
            <a:chOff x="0" y="0"/>
            <a:chExt cx="4282440" cy="3708400"/>
          </a:xfrm>
        </p:grpSpPr>
        <p:sp>
          <p:nvSpPr>
            <p:cNvPr id="10" name="Freeform 5">
              <a:extLst>
                <a:ext uri="{FF2B5EF4-FFF2-40B4-BE49-F238E27FC236}">
                  <a16:creationId xmlns:a16="http://schemas.microsoft.com/office/drawing/2014/main" id="{FB8B3F4F-C0F7-35DA-FF67-8BA5C47ABA2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1" name="Group 6">
            <a:extLst>
              <a:ext uri="{FF2B5EF4-FFF2-40B4-BE49-F238E27FC236}">
                <a16:creationId xmlns:a16="http://schemas.microsoft.com/office/drawing/2014/main" id="{86531AB7-3B7A-B165-5F15-DB9550187643}"/>
              </a:ext>
            </a:extLst>
          </p:cNvPr>
          <p:cNvGrpSpPr>
            <a:grpSpLocks noChangeAspect="1"/>
          </p:cNvGrpSpPr>
          <p:nvPr/>
        </p:nvGrpSpPr>
        <p:grpSpPr>
          <a:xfrm>
            <a:off x="1943616" y="7033054"/>
            <a:ext cx="2268053" cy="1964031"/>
            <a:chOff x="0" y="0"/>
            <a:chExt cx="4282440" cy="3708400"/>
          </a:xfrm>
        </p:grpSpPr>
        <p:sp>
          <p:nvSpPr>
            <p:cNvPr id="12" name="Freeform 7">
              <a:extLst>
                <a:ext uri="{FF2B5EF4-FFF2-40B4-BE49-F238E27FC236}">
                  <a16:creationId xmlns:a16="http://schemas.microsoft.com/office/drawing/2014/main" id="{D7F4A836-03D3-0478-993C-89ABCD78955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3" name="Group 8">
            <a:extLst>
              <a:ext uri="{FF2B5EF4-FFF2-40B4-BE49-F238E27FC236}">
                <a16:creationId xmlns:a16="http://schemas.microsoft.com/office/drawing/2014/main" id="{56C60DFD-8387-7A95-BB2D-514C050483D0}"/>
              </a:ext>
            </a:extLst>
          </p:cNvPr>
          <p:cNvGrpSpPr>
            <a:grpSpLocks noChangeAspect="1"/>
          </p:cNvGrpSpPr>
          <p:nvPr/>
        </p:nvGrpSpPr>
        <p:grpSpPr>
          <a:xfrm>
            <a:off x="0" y="8054252"/>
            <a:ext cx="2268053" cy="1964031"/>
            <a:chOff x="0" y="0"/>
            <a:chExt cx="4282440" cy="3708400"/>
          </a:xfrm>
        </p:grpSpPr>
        <p:sp>
          <p:nvSpPr>
            <p:cNvPr id="14" name="Freeform 9">
              <a:extLst>
                <a:ext uri="{FF2B5EF4-FFF2-40B4-BE49-F238E27FC236}">
                  <a16:creationId xmlns:a16="http://schemas.microsoft.com/office/drawing/2014/main" id="{C5983990-1CB7-7E54-7DA1-6FDE8AB0D92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5" name="Group 10">
            <a:extLst>
              <a:ext uri="{FF2B5EF4-FFF2-40B4-BE49-F238E27FC236}">
                <a16:creationId xmlns:a16="http://schemas.microsoft.com/office/drawing/2014/main" id="{8BE35399-D3C5-0957-DBA2-9D71AE382BE6}"/>
              </a:ext>
            </a:extLst>
          </p:cNvPr>
          <p:cNvGrpSpPr>
            <a:grpSpLocks noChangeAspect="1"/>
          </p:cNvGrpSpPr>
          <p:nvPr/>
        </p:nvGrpSpPr>
        <p:grpSpPr>
          <a:xfrm>
            <a:off x="110480" y="1610167"/>
            <a:ext cx="2268053" cy="1964031"/>
            <a:chOff x="0" y="0"/>
            <a:chExt cx="4282440" cy="3708400"/>
          </a:xfrm>
        </p:grpSpPr>
        <p:sp>
          <p:nvSpPr>
            <p:cNvPr id="16" name="Freeform 11">
              <a:extLst>
                <a:ext uri="{FF2B5EF4-FFF2-40B4-BE49-F238E27FC236}">
                  <a16:creationId xmlns:a16="http://schemas.microsoft.com/office/drawing/2014/main" id="{4DFA1151-F81E-CAB0-3902-18EBA90CB0E1}"/>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17" name="Group 12">
            <a:extLst>
              <a:ext uri="{FF2B5EF4-FFF2-40B4-BE49-F238E27FC236}">
                <a16:creationId xmlns:a16="http://schemas.microsoft.com/office/drawing/2014/main" id="{8B5B18D7-A00B-0944-F9C9-165806E8EB29}"/>
              </a:ext>
            </a:extLst>
          </p:cNvPr>
          <p:cNvGrpSpPr>
            <a:grpSpLocks noChangeAspect="1"/>
          </p:cNvGrpSpPr>
          <p:nvPr/>
        </p:nvGrpSpPr>
        <p:grpSpPr>
          <a:xfrm>
            <a:off x="1998856" y="557167"/>
            <a:ext cx="2268053" cy="1964031"/>
            <a:chOff x="0" y="0"/>
            <a:chExt cx="4282440" cy="3708400"/>
          </a:xfrm>
        </p:grpSpPr>
        <p:sp>
          <p:nvSpPr>
            <p:cNvPr id="18" name="Freeform 13">
              <a:extLst>
                <a:ext uri="{FF2B5EF4-FFF2-40B4-BE49-F238E27FC236}">
                  <a16:creationId xmlns:a16="http://schemas.microsoft.com/office/drawing/2014/main" id="{EF864D30-926B-0E3B-2003-863ED869D3A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19" name="Group 14">
            <a:extLst>
              <a:ext uri="{FF2B5EF4-FFF2-40B4-BE49-F238E27FC236}">
                <a16:creationId xmlns:a16="http://schemas.microsoft.com/office/drawing/2014/main" id="{BD6A3244-85C0-F294-C04B-C36353346B57}"/>
              </a:ext>
            </a:extLst>
          </p:cNvPr>
          <p:cNvGrpSpPr>
            <a:grpSpLocks noChangeAspect="1"/>
          </p:cNvGrpSpPr>
          <p:nvPr/>
        </p:nvGrpSpPr>
        <p:grpSpPr>
          <a:xfrm>
            <a:off x="1998856" y="2738509"/>
            <a:ext cx="2268053" cy="1964031"/>
            <a:chOff x="0" y="0"/>
            <a:chExt cx="4282440" cy="3708400"/>
          </a:xfrm>
        </p:grpSpPr>
        <p:sp>
          <p:nvSpPr>
            <p:cNvPr id="20" name="Freeform 15">
              <a:extLst>
                <a:ext uri="{FF2B5EF4-FFF2-40B4-BE49-F238E27FC236}">
                  <a16:creationId xmlns:a16="http://schemas.microsoft.com/office/drawing/2014/main" id="{E878B086-DB5D-19E7-CB18-9843868B3EA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21" name="Group 16">
            <a:extLst>
              <a:ext uri="{FF2B5EF4-FFF2-40B4-BE49-F238E27FC236}">
                <a16:creationId xmlns:a16="http://schemas.microsoft.com/office/drawing/2014/main" id="{E2A16322-2149-E9DA-81B4-808B647A7AEA}"/>
              </a:ext>
            </a:extLst>
          </p:cNvPr>
          <p:cNvGrpSpPr>
            <a:grpSpLocks noChangeAspect="1"/>
          </p:cNvGrpSpPr>
          <p:nvPr/>
        </p:nvGrpSpPr>
        <p:grpSpPr>
          <a:xfrm>
            <a:off x="55240" y="3759706"/>
            <a:ext cx="2268053" cy="1964031"/>
            <a:chOff x="0" y="0"/>
            <a:chExt cx="4282440" cy="3708400"/>
          </a:xfrm>
        </p:grpSpPr>
        <p:sp>
          <p:nvSpPr>
            <p:cNvPr id="22" name="Freeform 17">
              <a:extLst>
                <a:ext uri="{FF2B5EF4-FFF2-40B4-BE49-F238E27FC236}">
                  <a16:creationId xmlns:a16="http://schemas.microsoft.com/office/drawing/2014/main" id="{9BD49836-0F4A-6269-46A6-F0152C83FDF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23" name="Group 18">
            <a:extLst>
              <a:ext uri="{FF2B5EF4-FFF2-40B4-BE49-F238E27FC236}">
                <a16:creationId xmlns:a16="http://schemas.microsoft.com/office/drawing/2014/main" id="{B1E73EFC-1911-CEF6-92E0-D7AE6CBCA65F}"/>
              </a:ext>
            </a:extLst>
          </p:cNvPr>
          <p:cNvGrpSpPr>
            <a:grpSpLocks noChangeAspect="1"/>
          </p:cNvGrpSpPr>
          <p:nvPr/>
        </p:nvGrpSpPr>
        <p:grpSpPr>
          <a:xfrm>
            <a:off x="217458" y="-572939"/>
            <a:ext cx="2268053" cy="1964031"/>
            <a:chOff x="0" y="0"/>
            <a:chExt cx="4282440" cy="3708400"/>
          </a:xfrm>
        </p:grpSpPr>
        <p:sp>
          <p:nvSpPr>
            <p:cNvPr id="24" name="Freeform 19">
              <a:extLst>
                <a:ext uri="{FF2B5EF4-FFF2-40B4-BE49-F238E27FC236}">
                  <a16:creationId xmlns:a16="http://schemas.microsoft.com/office/drawing/2014/main" id="{B87AC40F-7DA0-FBCF-F119-B7163596449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25" name="Group 20">
            <a:extLst>
              <a:ext uri="{FF2B5EF4-FFF2-40B4-BE49-F238E27FC236}">
                <a16:creationId xmlns:a16="http://schemas.microsoft.com/office/drawing/2014/main" id="{92A04046-EACC-E004-CD32-CF15D5846798}"/>
              </a:ext>
            </a:extLst>
          </p:cNvPr>
          <p:cNvGrpSpPr>
            <a:grpSpLocks noChangeAspect="1"/>
          </p:cNvGrpSpPr>
          <p:nvPr/>
        </p:nvGrpSpPr>
        <p:grpSpPr>
          <a:xfrm>
            <a:off x="1943616" y="9216161"/>
            <a:ext cx="2268053" cy="1964031"/>
            <a:chOff x="0" y="0"/>
            <a:chExt cx="4282440" cy="3708400"/>
          </a:xfrm>
        </p:grpSpPr>
        <p:sp>
          <p:nvSpPr>
            <p:cNvPr id="26" name="Freeform 21">
              <a:extLst>
                <a:ext uri="{FF2B5EF4-FFF2-40B4-BE49-F238E27FC236}">
                  <a16:creationId xmlns:a16="http://schemas.microsoft.com/office/drawing/2014/main" id="{453A13B7-85A7-BA73-9A6D-2D80ABDB2D5D}"/>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28" name="Espace réservé du texte 27">
            <a:extLst>
              <a:ext uri="{FF2B5EF4-FFF2-40B4-BE49-F238E27FC236}">
                <a16:creationId xmlns:a16="http://schemas.microsoft.com/office/drawing/2014/main" id="{BBD52D01-002C-DDB3-BF8F-7E1679FAFE85}"/>
              </a:ext>
            </a:extLst>
          </p:cNvPr>
          <p:cNvSpPr>
            <a:spLocks noGrp="1"/>
          </p:cNvSpPr>
          <p:nvPr>
            <p:ph type="body" sz="quarter" idx="10"/>
          </p:nvPr>
        </p:nvSpPr>
        <p:spPr>
          <a:xfrm>
            <a:off x="4571998" y="3133800"/>
            <a:ext cx="12858751" cy="2725738"/>
          </a:xfrm>
          <a:prstGeom prst="rect">
            <a:avLst/>
          </a:prstGeom>
        </p:spPr>
        <p:txBody>
          <a:bodyPr/>
          <a:lstStyle>
            <a:lvl1pPr>
              <a:defRPr sz="3200" b="1" i="0">
                <a:latin typeface="Poppins" pitchFamily="2" charset="77"/>
                <a:cs typeface="Poppins" pitchFamily="2" charset="77"/>
              </a:defRPr>
            </a:lvl1pPr>
            <a:lvl2pPr>
              <a:defRPr sz="3200" b="0" i="0">
                <a:latin typeface="Poppins Light" pitchFamily="2" charset="77"/>
                <a:cs typeface="Poppins Light" pitchFamily="2" charset="77"/>
              </a:defRPr>
            </a:lvl2pPr>
            <a:lvl3pPr>
              <a:defRPr sz="3200" b="0" i="0">
                <a:latin typeface="Poppins Light" pitchFamily="2" charset="77"/>
                <a:cs typeface="Poppins Light" pitchFamily="2" charset="77"/>
              </a:defRPr>
            </a:lvl3pPr>
            <a:lvl4pPr>
              <a:defRPr sz="3200" b="0" i="0">
                <a:latin typeface="Poppins Light" pitchFamily="2" charset="77"/>
                <a:cs typeface="Poppins Light" pitchFamily="2" charset="77"/>
              </a:defRPr>
            </a:lvl4pPr>
            <a:lvl5pPr>
              <a:defRPr sz="32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30" name="Espace réservé du texte 29">
            <a:extLst>
              <a:ext uri="{FF2B5EF4-FFF2-40B4-BE49-F238E27FC236}">
                <a16:creationId xmlns:a16="http://schemas.microsoft.com/office/drawing/2014/main" id="{2BE23FD0-3B31-7AAB-B75F-EA6CE1761D7E}"/>
              </a:ext>
            </a:extLst>
          </p:cNvPr>
          <p:cNvSpPr>
            <a:spLocks noGrp="1"/>
          </p:cNvSpPr>
          <p:nvPr>
            <p:ph type="body" sz="quarter" idx="11"/>
          </p:nvPr>
        </p:nvSpPr>
        <p:spPr>
          <a:xfrm>
            <a:off x="4572000" y="6286500"/>
            <a:ext cx="6229350" cy="3581400"/>
          </a:xfrm>
          <a:prstGeom prst="rect">
            <a:avLst/>
          </a:prstGeom>
        </p:spPr>
        <p:txBody>
          <a:bodyPr/>
          <a:lstStyle>
            <a:lvl1pPr>
              <a:defRPr sz="2000" b="1" i="0">
                <a:latin typeface="Poppins" pitchFamily="2" charset="77"/>
                <a:cs typeface="Poppins" pitchFamily="2" charset="77"/>
              </a:defRPr>
            </a:lvl1pPr>
            <a:lvl2pPr>
              <a:defRPr sz="2000" b="0" i="0">
                <a:latin typeface="Poppins Light" pitchFamily="2" charset="77"/>
                <a:cs typeface="Poppins Light" pitchFamily="2" charset="77"/>
              </a:defRPr>
            </a:lvl2pPr>
            <a:lvl3pPr>
              <a:defRPr sz="2000" b="0" i="0">
                <a:latin typeface="Poppins Light" pitchFamily="2" charset="77"/>
                <a:cs typeface="Poppins Light" pitchFamily="2" charset="77"/>
              </a:defRPr>
            </a:lvl3pPr>
            <a:lvl4pPr>
              <a:defRPr sz="2000" b="0" i="0">
                <a:latin typeface="Poppins Light" pitchFamily="2" charset="77"/>
                <a:cs typeface="Poppins Light" pitchFamily="2" charset="77"/>
              </a:defRPr>
            </a:lvl4pPr>
            <a:lvl5pPr>
              <a:defRPr sz="20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32" name="Espace réservé du texte 31">
            <a:extLst>
              <a:ext uri="{FF2B5EF4-FFF2-40B4-BE49-F238E27FC236}">
                <a16:creationId xmlns:a16="http://schemas.microsoft.com/office/drawing/2014/main" id="{E19EA179-BA4B-82E5-CEFA-53B658CD84A9}"/>
              </a:ext>
            </a:extLst>
          </p:cNvPr>
          <p:cNvSpPr>
            <a:spLocks noGrp="1"/>
          </p:cNvSpPr>
          <p:nvPr>
            <p:ph type="body" sz="quarter" idx="12"/>
          </p:nvPr>
        </p:nvSpPr>
        <p:spPr>
          <a:xfrm>
            <a:off x="11201400" y="6286500"/>
            <a:ext cx="6229350" cy="3581400"/>
          </a:xfrm>
          <a:prstGeom prst="rect">
            <a:avLst/>
          </a:prstGeom>
        </p:spPr>
        <p:txBody>
          <a:bodyPr/>
          <a:lstStyle>
            <a:lvl1pPr>
              <a:defRPr sz="2000" b="1" i="0">
                <a:latin typeface="Poppins" pitchFamily="2" charset="77"/>
                <a:cs typeface="Poppins" pitchFamily="2" charset="77"/>
              </a:defRPr>
            </a:lvl1pPr>
            <a:lvl2pPr>
              <a:defRPr sz="2000" b="1" i="0">
                <a:latin typeface="Poppins" pitchFamily="2" charset="77"/>
                <a:cs typeface="Poppins" pitchFamily="2" charset="77"/>
              </a:defRPr>
            </a:lvl2pPr>
            <a:lvl3pPr>
              <a:defRPr sz="2000" b="1" i="0">
                <a:latin typeface="Poppins" pitchFamily="2" charset="77"/>
                <a:cs typeface="Poppins" pitchFamily="2" charset="77"/>
              </a:defRPr>
            </a:lvl3pPr>
            <a:lvl4pPr>
              <a:defRPr sz="2000" b="1" i="0">
                <a:latin typeface="Poppins" pitchFamily="2" charset="77"/>
                <a:cs typeface="Poppins" pitchFamily="2" charset="77"/>
              </a:defRPr>
            </a:lvl4pPr>
            <a:lvl5pPr>
              <a:defRPr sz="2000" b="1"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31" name="ZoneTexte 30">
            <a:extLst>
              <a:ext uri="{FF2B5EF4-FFF2-40B4-BE49-F238E27FC236}">
                <a16:creationId xmlns:a16="http://schemas.microsoft.com/office/drawing/2014/main" id="{FC5A0AE8-0394-B9A5-3402-15A685DFD2F6}"/>
              </a:ext>
            </a:extLst>
          </p:cNvPr>
          <p:cNvSpPr txBox="1"/>
          <p:nvPr/>
        </p:nvSpPr>
        <p:spPr>
          <a:xfrm>
            <a:off x="14478000" y="9803367"/>
            <a:ext cx="42672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06AC00C-F834-ED7A-46AD-18CADEC07B46}"/>
              </a:ext>
            </a:extLst>
          </p:cNvPr>
          <p:cNvCxnSpPr/>
          <p:nvPr/>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 name="Group 2">
            <a:extLst>
              <a:ext uri="{FF2B5EF4-FFF2-40B4-BE49-F238E27FC236}">
                <a16:creationId xmlns:a16="http://schemas.microsoft.com/office/drawing/2014/main" id="{C38D5D0F-578E-4893-9BFF-23EC4C82F99C}"/>
              </a:ext>
            </a:extLst>
          </p:cNvPr>
          <p:cNvGrpSpPr>
            <a:grpSpLocks noChangeAspect="1"/>
          </p:cNvGrpSpPr>
          <p:nvPr userDrawn="1"/>
        </p:nvGrpSpPr>
        <p:grpSpPr>
          <a:xfrm>
            <a:off x="55240" y="5904713"/>
            <a:ext cx="2268053" cy="1964031"/>
            <a:chOff x="0" y="0"/>
            <a:chExt cx="4282440" cy="3708400"/>
          </a:xfrm>
        </p:grpSpPr>
        <p:sp>
          <p:nvSpPr>
            <p:cNvPr id="34" name="Freeform 3">
              <a:extLst>
                <a:ext uri="{FF2B5EF4-FFF2-40B4-BE49-F238E27FC236}">
                  <a16:creationId xmlns:a16="http://schemas.microsoft.com/office/drawing/2014/main" id="{003C6D16-B2BC-4EFB-A448-58EFA516CC0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5" name="Group 4">
            <a:extLst>
              <a:ext uri="{FF2B5EF4-FFF2-40B4-BE49-F238E27FC236}">
                <a16:creationId xmlns:a16="http://schemas.microsoft.com/office/drawing/2014/main" id="{4EC8B49F-E9AD-4926-B3C7-8A7ACA9C81CD}"/>
              </a:ext>
            </a:extLst>
          </p:cNvPr>
          <p:cNvGrpSpPr>
            <a:grpSpLocks noChangeAspect="1"/>
          </p:cNvGrpSpPr>
          <p:nvPr userDrawn="1"/>
        </p:nvGrpSpPr>
        <p:grpSpPr>
          <a:xfrm>
            <a:off x="1943616" y="4851713"/>
            <a:ext cx="2268053" cy="1964031"/>
            <a:chOff x="0" y="0"/>
            <a:chExt cx="4282440" cy="3708400"/>
          </a:xfrm>
        </p:grpSpPr>
        <p:sp>
          <p:nvSpPr>
            <p:cNvPr id="36" name="Freeform 5">
              <a:extLst>
                <a:ext uri="{FF2B5EF4-FFF2-40B4-BE49-F238E27FC236}">
                  <a16:creationId xmlns:a16="http://schemas.microsoft.com/office/drawing/2014/main" id="{C0CC29F0-F544-4E8D-BE8E-0D901352A515}"/>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7" name="Group 6">
            <a:extLst>
              <a:ext uri="{FF2B5EF4-FFF2-40B4-BE49-F238E27FC236}">
                <a16:creationId xmlns:a16="http://schemas.microsoft.com/office/drawing/2014/main" id="{CF0745F1-C1AA-44E7-A3AB-80737E151188}"/>
              </a:ext>
            </a:extLst>
          </p:cNvPr>
          <p:cNvGrpSpPr>
            <a:grpSpLocks noChangeAspect="1"/>
          </p:cNvGrpSpPr>
          <p:nvPr userDrawn="1"/>
        </p:nvGrpSpPr>
        <p:grpSpPr>
          <a:xfrm>
            <a:off x="1943616" y="7033054"/>
            <a:ext cx="2268053" cy="1964031"/>
            <a:chOff x="0" y="0"/>
            <a:chExt cx="4282440" cy="3708400"/>
          </a:xfrm>
        </p:grpSpPr>
        <p:sp>
          <p:nvSpPr>
            <p:cNvPr id="38" name="Freeform 7">
              <a:extLst>
                <a:ext uri="{FF2B5EF4-FFF2-40B4-BE49-F238E27FC236}">
                  <a16:creationId xmlns:a16="http://schemas.microsoft.com/office/drawing/2014/main" id="{374117F1-8FE6-4E88-916C-99842436DE6E}"/>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9" name="Group 8">
            <a:extLst>
              <a:ext uri="{FF2B5EF4-FFF2-40B4-BE49-F238E27FC236}">
                <a16:creationId xmlns:a16="http://schemas.microsoft.com/office/drawing/2014/main" id="{90F1A009-EDEC-490D-98BF-4F23675AF826}"/>
              </a:ext>
            </a:extLst>
          </p:cNvPr>
          <p:cNvGrpSpPr>
            <a:grpSpLocks noChangeAspect="1"/>
          </p:cNvGrpSpPr>
          <p:nvPr userDrawn="1"/>
        </p:nvGrpSpPr>
        <p:grpSpPr>
          <a:xfrm>
            <a:off x="0" y="8054252"/>
            <a:ext cx="2268053" cy="1964031"/>
            <a:chOff x="0" y="0"/>
            <a:chExt cx="4282440" cy="3708400"/>
          </a:xfrm>
        </p:grpSpPr>
        <p:sp>
          <p:nvSpPr>
            <p:cNvPr id="40" name="Freeform 9">
              <a:extLst>
                <a:ext uri="{FF2B5EF4-FFF2-40B4-BE49-F238E27FC236}">
                  <a16:creationId xmlns:a16="http://schemas.microsoft.com/office/drawing/2014/main" id="{D3FAB1EC-2650-428D-AFEE-BB73E067337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41" name="Group 10">
            <a:extLst>
              <a:ext uri="{FF2B5EF4-FFF2-40B4-BE49-F238E27FC236}">
                <a16:creationId xmlns:a16="http://schemas.microsoft.com/office/drawing/2014/main" id="{C5B7FA23-02FA-42E1-BCE0-B8D26EBD8F3A}"/>
              </a:ext>
            </a:extLst>
          </p:cNvPr>
          <p:cNvGrpSpPr>
            <a:grpSpLocks noChangeAspect="1"/>
          </p:cNvGrpSpPr>
          <p:nvPr userDrawn="1"/>
        </p:nvGrpSpPr>
        <p:grpSpPr>
          <a:xfrm>
            <a:off x="110480" y="1610167"/>
            <a:ext cx="2268053" cy="1964031"/>
            <a:chOff x="0" y="0"/>
            <a:chExt cx="4282440" cy="3708400"/>
          </a:xfrm>
        </p:grpSpPr>
        <p:sp>
          <p:nvSpPr>
            <p:cNvPr id="42" name="Freeform 11">
              <a:extLst>
                <a:ext uri="{FF2B5EF4-FFF2-40B4-BE49-F238E27FC236}">
                  <a16:creationId xmlns:a16="http://schemas.microsoft.com/office/drawing/2014/main" id="{01A29188-7DF5-478A-A939-FED350ED82AF}"/>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43" name="Group 12">
            <a:extLst>
              <a:ext uri="{FF2B5EF4-FFF2-40B4-BE49-F238E27FC236}">
                <a16:creationId xmlns:a16="http://schemas.microsoft.com/office/drawing/2014/main" id="{0CE70912-5A98-4E15-BF77-195177BC3920}"/>
              </a:ext>
            </a:extLst>
          </p:cNvPr>
          <p:cNvGrpSpPr>
            <a:grpSpLocks noChangeAspect="1"/>
          </p:cNvGrpSpPr>
          <p:nvPr userDrawn="1"/>
        </p:nvGrpSpPr>
        <p:grpSpPr>
          <a:xfrm>
            <a:off x="1998856" y="557167"/>
            <a:ext cx="2268053" cy="1964031"/>
            <a:chOff x="0" y="0"/>
            <a:chExt cx="4282440" cy="3708400"/>
          </a:xfrm>
        </p:grpSpPr>
        <p:sp>
          <p:nvSpPr>
            <p:cNvPr id="44" name="Freeform 13">
              <a:extLst>
                <a:ext uri="{FF2B5EF4-FFF2-40B4-BE49-F238E27FC236}">
                  <a16:creationId xmlns:a16="http://schemas.microsoft.com/office/drawing/2014/main" id="{6774145C-D685-418C-AA1C-FCEEDAABC4E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45" name="Group 14">
            <a:extLst>
              <a:ext uri="{FF2B5EF4-FFF2-40B4-BE49-F238E27FC236}">
                <a16:creationId xmlns:a16="http://schemas.microsoft.com/office/drawing/2014/main" id="{041F00D3-E21C-4F37-BFE1-CB3F7400A3FC}"/>
              </a:ext>
            </a:extLst>
          </p:cNvPr>
          <p:cNvGrpSpPr>
            <a:grpSpLocks noChangeAspect="1"/>
          </p:cNvGrpSpPr>
          <p:nvPr userDrawn="1"/>
        </p:nvGrpSpPr>
        <p:grpSpPr>
          <a:xfrm>
            <a:off x="1998856" y="2738509"/>
            <a:ext cx="2268053" cy="1964031"/>
            <a:chOff x="0" y="0"/>
            <a:chExt cx="4282440" cy="3708400"/>
          </a:xfrm>
        </p:grpSpPr>
        <p:sp>
          <p:nvSpPr>
            <p:cNvPr id="46" name="Freeform 15">
              <a:extLst>
                <a:ext uri="{FF2B5EF4-FFF2-40B4-BE49-F238E27FC236}">
                  <a16:creationId xmlns:a16="http://schemas.microsoft.com/office/drawing/2014/main" id="{83C75743-8D0E-4131-B380-97291D9DD0DE}"/>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47" name="Group 16">
            <a:extLst>
              <a:ext uri="{FF2B5EF4-FFF2-40B4-BE49-F238E27FC236}">
                <a16:creationId xmlns:a16="http://schemas.microsoft.com/office/drawing/2014/main" id="{5D8D3337-2056-4A36-916A-AFF3D19B4452}"/>
              </a:ext>
            </a:extLst>
          </p:cNvPr>
          <p:cNvGrpSpPr>
            <a:grpSpLocks noChangeAspect="1"/>
          </p:cNvGrpSpPr>
          <p:nvPr userDrawn="1"/>
        </p:nvGrpSpPr>
        <p:grpSpPr>
          <a:xfrm>
            <a:off x="55240" y="3759706"/>
            <a:ext cx="2268053" cy="1964031"/>
            <a:chOff x="0" y="0"/>
            <a:chExt cx="4282440" cy="3708400"/>
          </a:xfrm>
        </p:grpSpPr>
        <p:sp>
          <p:nvSpPr>
            <p:cNvPr id="48" name="Freeform 17">
              <a:extLst>
                <a:ext uri="{FF2B5EF4-FFF2-40B4-BE49-F238E27FC236}">
                  <a16:creationId xmlns:a16="http://schemas.microsoft.com/office/drawing/2014/main" id="{CF45CD96-CE77-488A-9E3D-961465B5B7FA}"/>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49" name="Group 18">
            <a:extLst>
              <a:ext uri="{FF2B5EF4-FFF2-40B4-BE49-F238E27FC236}">
                <a16:creationId xmlns:a16="http://schemas.microsoft.com/office/drawing/2014/main" id="{D2B6B76A-7A57-4AF4-B443-A0EF0D6342EF}"/>
              </a:ext>
            </a:extLst>
          </p:cNvPr>
          <p:cNvGrpSpPr>
            <a:grpSpLocks noChangeAspect="1"/>
          </p:cNvGrpSpPr>
          <p:nvPr userDrawn="1"/>
        </p:nvGrpSpPr>
        <p:grpSpPr>
          <a:xfrm>
            <a:off x="217458" y="-572939"/>
            <a:ext cx="2268053" cy="1964031"/>
            <a:chOff x="0" y="0"/>
            <a:chExt cx="4282440" cy="3708400"/>
          </a:xfrm>
        </p:grpSpPr>
        <p:sp>
          <p:nvSpPr>
            <p:cNvPr id="50" name="Freeform 19">
              <a:extLst>
                <a:ext uri="{FF2B5EF4-FFF2-40B4-BE49-F238E27FC236}">
                  <a16:creationId xmlns:a16="http://schemas.microsoft.com/office/drawing/2014/main" id="{9FCB2B3C-9B4F-4793-9526-73B75AA464F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51" name="Group 20">
            <a:extLst>
              <a:ext uri="{FF2B5EF4-FFF2-40B4-BE49-F238E27FC236}">
                <a16:creationId xmlns:a16="http://schemas.microsoft.com/office/drawing/2014/main" id="{EA2D2A9C-FB19-4CE8-842D-13DC908CACFD}"/>
              </a:ext>
            </a:extLst>
          </p:cNvPr>
          <p:cNvGrpSpPr>
            <a:grpSpLocks noChangeAspect="1"/>
          </p:cNvGrpSpPr>
          <p:nvPr userDrawn="1"/>
        </p:nvGrpSpPr>
        <p:grpSpPr>
          <a:xfrm>
            <a:off x="1943616" y="9216161"/>
            <a:ext cx="2268053" cy="1964031"/>
            <a:chOff x="0" y="0"/>
            <a:chExt cx="4282440" cy="3708400"/>
          </a:xfrm>
        </p:grpSpPr>
        <p:sp>
          <p:nvSpPr>
            <p:cNvPr id="52" name="Freeform 21">
              <a:extLst>
                <a:ext uri="{FF2B5EF4-FFF2-40B4-BE49-F238E27FC236}">
                  <a16:creationId xmlns:a16="http://schemas.microsoft.com/office/drawing/2014/main" id="{19222F95-4207-4D2D-8A18-08A32B770EBA}"/>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53" name="ZoneTexte 30">
            <a:extLst>
              <a:ext uri="{FF2B5EF4-FFF2-40B4-BE49-F238E27FC236}">
                <a16:creationId xmlns:a16="http://schemas.microsoft.com/office/drawing/2014/main" id="{79FD775C-D0F2-4585-BA01-8AB9B4D820C5}"/>
              </a:ext>
            </a:extLst>
          </p:cNvPr>
          <p:cNvSpPr txBox="1"/>
          <p:nvPr userDrawn="1"/>
        </p:nvSpPr>
        <p:spPr>
          <a:xfrm>
            <a:off x="14478000" y="9803367"/>
            <a:ext cx="42672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54" name="Connecteur droit 32">
            <a:extLst>
              <a:ext uri="{FF2B5EF4-FFF2-40B4-BE49-F238E27FC236}">
                <a16:creationId xmlns:a16="http://schemas.microsoft.com/office/drawing/2014/main" id="{4E00AFE8-E42C-472B-81AF-8B93B9A36CC7}"/>
              </a:ext>
            </a:extLst>
          </p:cNvPr>
          <p:cNvCxnSpPr/>
          <p:nvPr userDrawn="1"/>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35207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1257300" y="547688"/>
            <a:ext cx="15773400" cy="998559"/>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1257300" y="1813302"/>
            <a:ext cx="15773400" cy="7452936"/>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8" name="Group 3">
            <a:extLst>
              <a:ext uri="{FF2B5EF4-FFF2-40B4-BE49-F238E27FC236}">
                <a16:creationId xmlns:a16="http://schemas.microsoft.com/office/drawing/2014/main" id="{CCCCB5CB-8202-C82F-DAE4-2BA9DA66E5C9}"/>
              </a:ext>
            </a:extLst>
          </p:cNvPr>
          <p:cNvGrpSpPr>
            <a:grpSpLocks noChangeAspect="1"/>
          </p:cNvGrpSpPr>
          <p:nvPr/>
        </p:nvGrpSpPr>
        <p:grpSpPr>
          <a:xfrm>
            <a:off x="12465670" y="4464670"/>
            <a:ext cx="5822330" cy="5822330"/>
            <a:chOff x="0" y="0"/>
            <a:chExt cx="6350000" cy="6350000"/>
          </a:xfrm>
        </p:grpSpPr>
        <p:sp>
          <p:nvSpPr>
            <p:cNvPr id="9" name="Freeform 4">
              <a:extLst>
                <a:ext uri="{FF2B5EF4-FFF2-40B4-BE49-F238E27FC236}">
                  <a16:creationId xmlns:a16="http://schemas.microsoft.com/office/drawing/2014/main" id="{D7013DD4-0F71-A24E-1A1C-B5E113905D6A}"/>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1" name="Espace réservé du texte 10">
            <a:extLst>
              <a:ext uri="{FF2B5EF4-FFF2-40B4-BE49-F238E27FC236}">
                <a16:creationId xmlns:a16="http://schemas.microsoft.com/office/drawing/2014/main" id="{03A2EF51-C4BD-0BF5-CDA6-B5C334CBF868}"/>
              </a:ext>
            </a:extLst>
          </p:cNvPr>
          <p:cNvSpPr>
            <a:spLocks noGrp="1"/>
          </p:cNvSpPr>
          <p:nvPr>
            <p:ph type="body" sz="quarter" idx="10"/>
          </p:nvPr>
        </p:nvSpPr>
        <p:spPr>
          <a:xfrm rot="18873666">
            <a:off x="13013621" y="7435303"/>
            <a:ext cx="6088022" cy="1219200"/>
          </a:xfrm>
          <a:prstGeom prst="rect">
            <a:avLst/>
          </a:prstGeom>
        </p:spPr>
        <p:txBody>
          <a:bodyPr/>
          <a:lstStyle>
            <a:lvl1pPr>
              <a:defRPr sz="3200" b="1" i="0">
                <a:solidFill>
                  <a:schemeClr val="bg1"/>
                </a:solidFill>
                <a:latin typeface="Poppins" pitchFamily="2" charset="77"/>
                <a:cs typeface="Poppins" pitchFamily="2" charset="77"/>
              </a:defRPr>
            </a:lvl1pPr>
            <a:lvl2pPr>
              <a:defRPr sz="3200" b="1" i="0">
                <a:solidFill>
                  <a:schemeClr val="bg1"/>
                </a:solidFill>
                <a:latin typeface="Poppins" pitchFamily="2" charset="77"/>
                <a:cs typeface="Poppins" pitchFamily="2" charset="77"/>
              </a:defRPr>
            </a:lvl2pPr>
            <a:lvl3pPr>
              <a:defRPr sz="3200" b="1" i="0">
                <a:solidFill>
                  <a:schemeClr val="bg1"/>
                </a:solidFill>
                <a:latin typeface="Poppins" pitchFamily="2" charset="77"/>
                <a:cs typeface="Poppins" pitchFamily="2" charset="77"/>
              </a:defRPr>
            </a:lvl3pPr>
            <a:lvl4pPr>
              <a:defRPr sz="3200" b="1" i="0">
                <a:solidFill>
                  <a:schemeClr val="bg1"/>
                </a:solidFill>
                <a:latin typeface="Poppins" pitchFamily="2" charset="77"/>
                <a:cs typeface="Poppins" pitchFamily="2" charset="77"/>
              </a:defRPr>
            </a:lvl4pPr>
            <a:lvl5pPr>
              <a:defRPr sz="3200" b="1" i="0">
                <a:solidFill>
                  <a:schemeClr val="bg1"/>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7" name="Group 3">
            <a:extLst>
              <a:ext uri="{FF2B5EF4-FFF2-40B4-BE49-F238E27FC236}">
                <a16:creationId xmlns:a16="http://schemas.microsoft.com/office/drawing/2014/main" id="{65226802-8905-417F-B274-16F6D39C6C02}"/>
              </a:ext>
            </a:extLst>
          </p:cNvPr>
          <p:cNvGrpSpPr>
            <a:grpSpLocks noChangeAspect="1"/>
          </p:cNvGrpSpPr>
          <p:nvPr userDrawn="1"/>
        </p:nvGrpSpPr>
        <p:grpSpPr>
          <a:xfrm>
            <a:off x="12465670" y="4464670"/>
            <a:ext cx="5822330" cy="5822330"/>
            <a:chOff x="0" y="0"/>
            <a:chExt cx="6350000" cy="6350000"/>
          </a:xfrm>
        </p:grpSpPr>
        <p:sp>
          <p:nvSpPr>
            <p:cNvPr id="10" name="Freeform 4">
              <a:extLst>
                <a:ext uri="{FF2B5EF4-FFF2-40B4-BE49-F238E27FC236}">
                  <a16:creationId xmlns:a16="http://schemas.microsoft.com/office/drawing/2014/main" id="{C554F417-EF35-4AE3-AA15-1BD0B9DF66D0}"/>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22001478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6">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FFFF934C-B719-D64C-6950-DB2144B26250}"/>
              </a:ext>
            </a:extLst>
          </p:cNvPr>
          <p:cNvGrpSpPr>
            <a:grpSpLocks noChangeAspect="1"/>
          </p:cNvGrpSpPr>
          <p:nvPr/>
        </p:nvGrpSpPr>
        <p:grpSpPr>
          <a:xfrm rot="-9557326">
            <a:off x="-1158512" y="-2588782"/>
            <a:ext cx="10201896" cy="10201896"/>
            <a:chOff x="0" y="0"/>
            <a:chExt cx="6350000" cy="6350000"/>
          </a:xfrm>
        </p:grpSpPr>
        <p:sp>
          <p:nvSpPr>
            <p:cNvPr id="11" name="Freeform 5">
              <a:extLst>
                <a:ext uri="{FF2B5EF4-FFF2-40B4-BE49-F238E27FC236}">
                  <a16:creationId xmlns:a16="http://schemas.microsoft.com/office/drawing/2014/main" id="{85E54572-8C2C-DF20-1988-DC16E94D105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3" name="Espace réservé du texte 2">
            <a:extLst>
              <a:ext uri="{FF2B5EF4-FFF2-40B4-BE49-F238E27FC236}">
                <a16:creationId xmlns:a16="http://schemas.microsoft.com/office/drawing/2014/main" id="{36A2483E-413F-C3B8-E2B3-D413F0C34FEF}"/>
              </a:ext>
            </a:extLst>
          </p:cNvPr>
          <p:cNvSpPr>
            <a:spLocks noGrp="1"/>
          </p:cNvSpPr>
          <p:nvPr>
            <p:ph type="body" idx="1"/>
          </p:nvPr>
        </p:nvSpPr>
        <p:spPr>
          <a:xfrm>
            <a:off x="1254125" y="4672606"/>
            <a:ext cx="7735888" cy="671513"/>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Espace réservé du contenu 3">
            <a:extLst>
              <a:ext uri="{FF2B5EF4-FFF2-40B4-BE49-F238E27FC236}">
                <a16:creationId xmlns:a16="http://schemas.microsoft.com/office/drawing/2014/main" id="{BA00D3B7-6D1F-67A6-9B98-AD523EB74133}"/>
              </a:ext>
            </a:extLst>
          </p:cNvPr>
          <p:cNvSpPr>
            <a:spLocks noGrp="1"/>
          </p:cNvSpPr>
          <p:nvPr>
            <p:ph sz="half" idx="2"/>
          </p:nvPr>
        </p:nvSpPr>
        <p:spPr>
          <a:xfrm>
            <a:off x="1254125" y="5486884"/>
            <a:ext cx="7735888" cy="3798095"/>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5" name="Espace réservé du texte 4">
            <a:extLst>
              <a:ext uri="{FF2B5EF4-FFF2-40B4-BE49-F238E27FC236}">
                <a16:creationId xmlns:a16="http://schemas.microsoft.com/office/drawing/2014/main" id="{D1903D66-C3F7-B452-C00E-8D76F1FBD518}"/>
              </a:ext>
            </a:extLst>
          </p:cNvPr>
          <p:cNvSpPr>
            <a:spLocks noGrp="1"/>
          </p:cNvSpPr>
          <p:nvPr>
            <p:ph type="body" sz="quarter" idx="3"/>
          </p:nvPr>
        </p:nvSpPr>
        <p:spPr>
          <a:xfrm>
            <a:off x="9258300" y="1059421"/>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Espace réservé du contenu 5">
            <a:extLst>
              <a:ext uri="{FF2B5EF4-FFF2-40B4-BE49-F238E27FC236}">
                <a16:creationId xmlns:a16="http://schemas.microsoft.com/office/drawing/2014/main" id="{371F842D-2342-FBED-7119-99A0A2BE3778}"/>
              </a:ext>
            </a:extLst>
          </p:cNvPr>
          <p:cNvSpPr>
            <a:spLocks noGrp="1"/>
          </p:cNvSpPr>
          <p:nvPr>
            <p:ph sz="quarter" idx="4"/>
          </p:nvPr>
        </p:nvSpPr>
        <p:spPr>
          <a:xfrm>
            <a:off x="9258300" y="2294497"/>
            <a:ext cx="7775575" cy="6990792"/>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2" name="AutoShape 3">
            <a:extLst>
              <a:ext uri="{FF2B5EF4-FFF2-40B4-BE49-F238E27FC236}">
                <a16:creationId xmlns:a16="http://schemas.microsoft.com/office/drawing/2014/main" id="{692268E6-5EAA-1ABD-6AEF-F579E2E043C5}"/>
              </a:ext>
            </a:extLst>
          </p:cNvPr>
          <p:cNvSpPr/>
          <p:nvPr/>
        </p:nvSpPr>
        <p:spPr>
          <a:xfrm rot="5400000">
            <a:off x="4981720" y="5427501"/>
            <a:ext cx="7638760" cy="76200"/>
          </a:xfrm>
          <a:prstGeom prst="line">
            <a:avLst/>
          </a:prstGeom>
          <a:ln w="9525" cap="rnd">
            <a:solidFill>
              <a:srgbClr val="292929"/>
            </a:solidFill>
            <a:prstDash val="solid"/>
            <a:headEnd type="none" w="sm" len="sm"/>
            <a:tailEnd type="none" w="sm" len="sm"/>
          </a:ln>
        </p:spPr>
      </p:sp>
      <p:sp>
        <p:nvSpPr>
          <p:cNvPr id="14" name="Espace réservé du texte 13">
            <a:extLst>
              <a:ext uri="{FF2B5EF4-FFF2-40B4-BE49-F238E27FC236}">
                <a16:creationId xmlns:a16="http://schemas.microsoft.com/office/drawing/2014/main" id="{29454BF6-5CF9-605C-F5B1-B069DA8CB305}"/>
              </a:ext>
            </a:extLst>
          </p:cNvPr>
          <p:cNvSpPr>
            <a:spLocks noGrp="1"/>
          </p:cNvSpPr>
          <p:nvPr>
            <p:ph type="body" sz="quarter" idx="13"/>
          </p:nvPr>
        </p:nvSpPr>
        <p:spPr>
          <a:xfrm rot="20156412">
            <a:off x="149351" y="1265796"/>
            <a:ext cx="6895431" cy="2057400"/>
          </a:xfrm>
          <a:prstGeom prst="rect">
            <a:avLst/>
          </a:prstGeom>
        </p:spPr>
        <p:txBody>
          <a:bodyPr/>
          <a:lstStyle>
            <a:lvl1pPr>
              <a:defRPr sz="2600" b="1" i="0">
                <a:latin typeface="Poppins" pitchFamily="2" charset="77"/>
                <a:cs typeface="Poppins" pitchFamily="2" charset="77"/>
              </a:defRPr>
            </a:lvl1pPr>
            <a:lvl2pPr>
              <a:defRPr sz="2600" b="1" i="0">
                <a:latin typeface="Poppins" pitchFamily="2" charset="77"/>
                <a:cs typeface="Poppins" pitchFamily="2" charset="77"/>
              </a:defRPr>
            </a:lvl2pPr>
            <a:lvl3pPr>
              <a:defRPr sz="2600" b="1" i="0">
                <a:latin typeface="Poppins" pitchFamily="2" charset="77"/>
                <a:cs typeface="Poppins" pitchFamily="2" charset="77"/>
              </a:defRPr>
            </a:lvl3pPr>
            <a:lvl4pPr>
              <a:defRPr sz="2600" b="1" i="0">
                <a:latin typeface="Poppins" pitchFamily="2" charset="77"/>
                <a:cs typeface="Poppins" pitchFamily="2" charset="77"/>
              </a:defRPr>
            </a:lvl4pPr>
            <a:lvl5pPr>
              <a:defRPr sz="2600" b="1"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3" name="ZoneTexte 12">
            <a:extLst>
              <a:ext uri="{FF2B5EF4-FFF2-40B4-BE49-F238E27FC236}">
                <a16:creationId xmlns:a16="http://schemas.microsoft.com/office/drawing/2014/main" id="{1EE77FFA-5EF5-8069-8E06-B478DCAA1005}"/>
              </a:ext>
            </a:extLst>
          </p:cNvPr>
          <p:cNvSpPr txBox="1"/>
          <p:nvPr/>
        </p:nvSpPr>
        <p:spPr>
          <a:xfrm>
            <a:off x="13106400" y="9803368"/>
            <a:ext cx="5029200" cy="369332"/>
          </a:xfrm>
          <a:prstGeom prst="rect">
            <a:avLst/>
          </a:prstGeom>
          <a:noFill/>
        </p:spPr>
        <p:txBody>
          <a:bodyPr wrap="square" rtlCol="0">
            <a:spAutoFit/>
          </a:bodyPr>
          <a:lstStyle/>
          <a:p>
            <a:pPr algn="r"/>
            <a:r>
              <a:rPr lang="fr-FR" dirty="0">
                <a:latin typeface="Poppins" pitchFamily="2" charset="77"/>
                <a:cs typeface="Poppins" pitchFamily="2" charset="77"/>
              </a:rPr>
              <a:t>Comprehensive Training 2022</a:t>
            </a:r>
          </a:p>
        </p:txBody>
      </p:sp>
      <p:cxnSp>
        <p:nvCxnSpPr>
          <p:cNvPr id="15" name="Connecteur droit 14">
            <a:extLst>
              <a:ext uri="{FF2B5EF4-FFF2-40B4-BE49-F238E27FC236}">
                <a16:creationId xmlns:a16="http://schemas.microsoft.com/office/drawing/2014/main" id="{840E7199-AB3D-0B9E-F54D-7ADEDF56C1AD}"/>
              </a:ext>
            </a:extLst>
          </p:cNvPr>
          <p:cNvCxnSpPr/>
          <p:nvPr/>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Group 4">
            <a:extLst>
              <a:ext uri="{FF2B5EF4-FFF2-40B4-BE49-F238E27FC236}">
                <a16:creationId xmlns:a16="http://schemas.microsoft.com/office/drawing/2014/main" id="{0DC41606-F8D8-48F0-818F-2D21E010B57C}"/>
              </a:ext>
            </a:extLst>
          </p:cNvPr>
          <p:cNvGrpSpPr>
            <a:grpSpLocks noChangeAspect="1"/>
          </p:cNvGrpSpPr>
          <p:nvPr userDrawn="1"/>
        </p:nvGrpSpPr>
        <p:grpSpPr>
          <a:xfrm rot="-9557326">
            <a:off x="-1158512" y="-2588782"/>
            <a:ext cx="10201896" cy="10201896"/>
            <a:chOff x="0" y="0"/>
            <a:chExt cx="6350000" cy="6350000"/>
          </a:xfrm>
        </p:grpSpPr>
        <p:sp>
          <p:nvSpPr>
            <p:cNvPr id="17" name="Freeform 5">
              <a:extLst>
                <a:ext uri="{FF2B5EF4-FFF2-40B4-BE49-F238E27FC236}">
                  <a16:creationId xmlns:a16="http://schemas.microsoft.com/office/drawing/2014/main" id="{FFC94BC9-5B15-4B56-A690-FECF762B5CBB}"/>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18" name="AutoShape 3">
            <a:extLst>
              <a:ext uri="{FF2B5EF4-FFF2-40B4-BE49-F238E27FC236}">
                <a16:creationId xmlns:a16="http://schemas.microsoft.com/office/drawing/2014/main" id="{05864A85-CEE8-46AA-A2BA-7208DA74684D}"/>
              </a:ext>
            </a:extLst>
          </p:cNvPr>
          <p:cNvSpPr/>
          <p:nvPr userDrawn="1"/>
        </p:nvSpPr>
        <p:spPr>
          <a:xfrm rot="5400000">
            <a:off x="4981720" y="5427501"/>
            <a:ext cx="7638760" cy="76200"/>
          </a:xfrm>
          <a:prstGeom prst="line">
            <a:avLst/>
          </a:prstGeom>
          <a:ln w="9525" cap="rnd">
            <a:solidFill>
              <a:srgbClr val="292929"/>
            </a:solidFill>
            <a:prstDash val="solid"/>
            <a:headEnd type="none" w="sm" len="sm"/>
            <a:tailEnd type="none" w="sm" len="sm"/>
          </a:ln>
        </p:spPr>
      </p:sp>
      <p:sp>
        <p:nvSpPr>
          <p:cNvPr id="19" name="ZoneTexte 12">
            <a:extLst>
              <a:ext uri="{FF2B5EF4-FFF2-40B4-BE49-F238E27FC236}">
                <a16:creationId xmlns:a16="http://schemas.microsoft.com/office/drawing/2014/main" id="{ACFCD919-A456-47FA-9110-B718DB606E23}"/>
              </a:ext>
            </a:extLst>
          </p:cNvPr>
          <p:cNvSpPr txBox="1"/>
          <p:nvPr userDrawn="1"/>
        </p:nvSpPr>
        <p:spPr>
          <a:xfrm>
            <a:off x="13106400" y="9803368"/>
            <a:ext cx="5029200" cy="369332"/>
          </a:xfrm>
          <a:prstGeom prst="rect">
            <a:avLst/>
          </a:prstGeom>
          <a:noFill/>
        </p:spPr>
        <p:txBody>
          <a:bodyPr wrap="square" rtlCol="0">
            <a:spAutoFit/>
          </a:bodyPr>
          <a:lstStyle/>
          <a:p>
            <a:pPr algn="r"/>
            <a:r>
              <a:rPr lang="fr-FR" dirty="0">
                <a:latin typeface="Poppins" pitchFamily="2" charset="77"/>
                <a:cs typeface="Poppins" pitchFamily="2" charset="77"/>
              </a:rPr>
              <a:t>Comprehensive Training 2022</a:t>
            </a:r>
          </a:p>
        </p:txBody>
      </p:sp>
      <p:cxnSp>
        <p:nvCxnSpPr>
          <p:cNvPr id="20" name="Connecteur droit 14">
            <a:extLst>
              <a:ext uri="{FF2B5EF4-FFF2-40B4-BE49-F238E27FC236}">
                <a16:creationId xmlns:a16="http://schemas.microsoft.com/office/drawing/2014/main" id="{EB59CCBE-A513-44EF-B0D6-9E2282369AD8}"/>
              </a:ext>
            </a:extLst>
          </p:cNvPr>
          <p:cNvCxnSpPr/>
          <p:nvPr userDrawn="1"/>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59826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9">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E6EF86D9-21F0-B1D3-2DCB-0E073A3EA68E}"/>
              </a:ext>
            </a:extLst>
          </p:cNvPr>
          <p:cNvGrpSpPr>
            <a:grpSpLocks noChangeAspect="1"/>
          </p:cNvGrpSpPr>
          <p:nvPr/>
        </p:nvGrpSpPr>
        <p:grpSpPr>
          <a:xfrm>
            <a:off x="13528240" y="5426397"/>
            <a:ext cx="5822330" cy="5822330"/>
            <a:chOff x="0" y="0"/>
            <a:chExt cx="6350000" cy="6350000"/>
          </a:xfrm>
        </p:grpSpPr>
        <p:sp>
          <p:nvSpPr>
            <p:cNvPr id="9" name="Freeform 4">
              <a:extLst>
                <a:ext uri="{FF2B5EF4-FFF2-40B4-BE49-F238E27FC236}">
                  <a16:creationId xmlns:a16="http://schemas.microsoft.com/office/drawing/2014/main" id="{815721DF-CE49-1528-21D3-75ADA5689DA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0" name="ZoneTexte 9">
            <a:extLst>
              <a:ext uri="{FF2B5EF4-FFF2-40B4-BE49-F238E27FC236}">
                <a16:creationId xmlns:a16="http://schemas.microsoft.com/office/drawing/2014/main" id="{74AEF1BC-A3D0-8FBA-B1CD-F9CACE4B5804}"/>
              </a:ext>
            </a:extLst>
          </p:cNvPr>
          <p:cNvSpPr txBox="1"/>
          <p:nvPr/>
        </p:nvSpPr>
        <p:spPr>
          <a:xfrm>
            <a:off x="152400" y="9803368"/>
            <a:ext cx="60198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EEF05428-CA87-64CB-3D38-205817364CA6}"/>
              </a:ext>
            </a:extLst>
          </p:cNvPr>
          <p:cNvCxnSpPr/>
          <p:nvPr/>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re 1">
            <a:extLst>
              <a:ext uri="{FF2B5EF4-FFF2-40B4-BE49-F238E27FC236}">
                <a16:creationId xmlns:a16="http://schemas.microsoft.com/office/drawing/2014/main" id="{10CFD663-554B-AEA0-227A-D0020BED458D}"/>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15" name="Espace réservé du contenu 2">
            <a:extLst>
              <a:ext uri="{FF2B5EF4-FFF2-40B4-BE49-F238E27FC236}">
                <a16:creationId xmlns:a16="http://schemas.microsoft.com/office/drawing/2014/main" id="{356A9C79-E0DA-2C04-F91A-A03A612D51FA}"/>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11" name="Group 3">
            <a:extLst>
              <a:ext uri="{FF2B5EF4-FFF2-40B4-BE49-F238E27FC236}">
                <a16:creationId xmlns:a16="http://schemas.microsoft.com/office/drawing/2014/main" id="{344E2483-53BB-4026-A87C-38BB73F80840}"/>
              </a:ext>
            </a:extLst>
          </p:cNvPr>
          <p:cNvGrpSpPr>
            <a:grpSpLocks noChangeAspect="1"/>
          </p:cNvGrpSpPr>
          <p:nvPr userDrawn="1"/>
        </p:nvGrpSpPr>
        <p:grpSpPr>
          <a:xfrm>
            <a:off x="13528240" y="5426397"/>
            <a:ext cx="5822330" cy="5822330"/>
            <a:chOff x="0" y="0"/>
            <a:chExt cx="6350000" cy="6350000"/>
          </a:xfrm>
        </p:grpSpPr>
        <p:sp>
          <p:nvSpPr>
            <p:cNvPr id="12" name="Freeform 4">
              <a:extLst>
                <a:ext uri="{FF2B5EF4-FFF2-40B4-BE49-F238E27FC236}">
                  <a16:creationId xmlns:a16="http://schemas.microsoft.com/office/drawing/2014/main" id="{829C1CC5-ECF5-4C8B-ABA3-140C13F8967D}"/>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6" name="ZoneTexte 9">
            <a:extLst>
              <a:ext uri="{FF2B5EF4-FFF2-40B4-BE49-F238E27FC236}">
                <a16:creationId xmlns:a16="http://schemas.microsoft.com/office/drawing/2014/main" id="{49B267D3-4667-4928-BC52-B2B37EC0DC23}"/>
              </a:ext>
            </a:extLst>
          </p:cNvPr>
          <p:cNvSpPr txBox="1"/>
          <p:nvPr userDrawn="1"/>
        </p:nvSpPr>
        <p:spPr>
          <a:xfrm>
            <a:off x="152400" y="9803368"/>
            <a:ext cx="60198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17" name="Connecteur droit 12">
            <a:extLst>
              <a:ext uri="{FF2B5EF4-FFF2-40B4-BE49-F238E27FC236}">
                <a16:creationId xmlns:a16="http://schemas.microsoft.com/office/drawing/2014/main" id="{68F5E20C-4A10-4D5F-97F2-2E6E448E123C}"/>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6994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dirty="0"/>
              <a:t>Modifiez le style du titre</a:t>
            </a:r>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grpSp>
        <p:nvGrpSpPr>
          <p:cNvPr id="5" name="Groupe 4">
            <a:extLst>
              <a:ext uri="{FF2B5EF4-FFF2-40B4-BE49-F238E27FC236}">
                <a16:creationId xmlns:a16="http://schemas.microsoft.com/office/drawing/2014/main" id="{9F8EBCD7-713D-B97F-5B2C-306011DBFE3E}"/>
              </a:ext>
            </a:extLst>
          </p:cNvPr>
          <p:cNvGrpSpPr/>
          <p:nvPr userDrawn="1"/>
        </p:nvGrpSpPr>
        <p:grpSpPr>
          <a:xfrm>
            <a:off x="16459200" y="7075795"/>
            <a:ext cx="2438399" cy="3277692"/>
            <a:chOff x="9824704" y="-2020392"/>
            <a:chExt cx="9270979" cy="12307392"/>
          </a:xfrm>
        </p:grpSpPr>
        <p:grpSp>
          <p:nvGrpSpPr>
            <p:cNvPr id="30" name="Group 3">
              <a:extLst>
                <a:ext uri="{FF2B5EF4-FFF2-40B4-BE49-F238E27FC236}">
                  <a16:creationId xmlns:a16="http://schemas.microsoft.com/office/drawing/2014/main" id="{25F460FF-3750-6AC9-FC05-BD2523B1BFAD}"/>
                </a:ext>
              </a:extLst>
            </p:cNvPr>
            <p:cNvGrpSpPr>
              <a:grpSpLocks noChangeAspect="1"/>
            </p:cNvGrpSpPr>
            <p:nvPr userDrawn="1"/>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B6030F0A-B6E1-FF59-D8E0-12F98827827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2" name="Group 5">
              <a:extLst>
                <a:ext uri="{FF2B5EF4-FFF2-40B4-BE49-F238E27FC236}">
                  <a16:creationId xmlns:a16="http://schemas.microsoft.com/office/drawing/2014/main" id="{78911277-E3B1-38B2-2414-2D89011E23E7}"/>
                </a:ext>
              </a:extLst>
            </p:cNvPr>
            <p:cNvGrpSpPr>
              <a:grpSpLocks noChangeAspect="1"/>
            </p:cNvGrpSpPr>
            <p:nvPr userDrawn="1"/>
          </p:nvGrpSpPr>
          <p:grpSpPr>
            <a:xfrm>
              <a:off x="12177919" y="2232299"/>
              <a:ext cx="4302195" cy="3699888"/>
              <a:chOff x="0" y="0"/>
              <a:chExt cx="6350000" cy="5461000"/>
            </a:xfrm>
          </p:grpSpPr>
          <p:sp>
            <p:nvSpPr>
              <p:cNvPr id="33" name="Freeform 6">
                <a:extLst>
                  <a:ext uri="{FF2B5EF4-FFF2-40B4-BE49-F238E27FC236}">
                    <a16:creationId xmlns:a16="http://schemas.microsoft.com/office/drawing/2014/main" id="{EFCF59DB-6C9A-31EA-22E7-6F45A4C6E3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4" name="Group 7">
              <a:extLst>
                <a:ext uri="{FF2B5EF4-FFF2-40B4-BE49-F238E27FC236}">
                  <a16:creationId xmlns:a16="http://schemas.microsoft.com/office/drawing/2014/main" id="{0235F194-A942-E43B-506F-9AD7A3D2EE64}"/>
                </a:ext>
              </a:extLst>
            </p:cNvPr>
            <p:cNvGrpSpPr>
              <a:grpSpLocks noChangeAspect="1"/>
            </p:cNvGrpSpPr>
            <p:nvPr userDrawn="1"/>
          </p:nvGrpSpPr>
          <p:grpSpPr>
            <a:xfrm>
              <a:off x="14793488" y="-2020392"/>
              <a:ext cx="4302195" cy="3699888"/>
              <a:chOff x="0" y="0"/>
              <a:chExt cx="6350000" cy="5461000"/>
            </a:xfrm>
          </p:grpSpPr>
          <p:sp>
            <p:nvSpPr>
              <p:cNvPr id="35" name="Freeform 8">
                <a:extLst>
                  <a:ext uri="{FF2B5EF4-FFF2-40B4-BE49-F238E27FC236}">
                    <a16:creationId xmlns:a16="http://schemas.microsoft.com/office/drawing/2014/main" id="{7FC91801-A2F7-BAC7-E9B7-EAA49FB5E5D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53CFFC6C-62EB-D13A-B9CA-C9B50BAFF376}"/>
                </a:ext>
              </a:extLst>
            </p:cNvPr>
            <p:cNvGrpSpPr>
              <a:grpSpLocks noChangeAspect="1"/>
            </p:cNvGrpSpPr>
            <p:nvPr userDrawn="1"/>
          </p:nvGrpSpPr>
          <p:grpSpPr>
            <a:xfrm>
              <a:off x="12177919" y="6266409"/>
              <a:ext cx="4272388" cy="3699888"/>
              <a:chOff x="0" y="0"/>
              <a:chExt cx="6350000" cy="5499100"/>
            </a:xfrm>
          </p:grpSpPr>
          <p:sp>
            <p:nvSpPr>
              <p:cNvPr id="37" name="Freeform 10">
                <a:extLst>
                  <a:ext uri="{FF2B5EF4-FFF2-40B4-BE49-F238E27FC236}">
                    <a16:creationId xmlns:a16="http://schemas.microsoft.com/office/drawing/2014/main" id="{17C9B8C9-1FAA-D3EA-839E-FC3908DDF89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8" name="Group 11">
              <a:extLst>
                <a:ext uri="{FF2B5EF4-FFF2-40B4-BE49-F238E27FC236}">
                  <a16:creationId xmlns:a16="http://schemas.microsoft.com/office/drawing/2014/main" id="{DC9A6B05-D900-8154-8E66-72CC7B9FC52A}"/>
                </a:ext>
              </a:extLst>
            </p:cNvPr>
            <p:cNvGrpSpPr>
              <a:grpSpLocks noChangeAspect="1"/>
            </p:cNvGrpSpPr>
            <p:nvPr userDrawn="1"/>
          </p:nvGrpSpPr>
          <p:grpSpPr>
            <a:xfrm>
              <a:off x="14591633" y="2012871"/>
              <a:ext cx="4272388" cy="3699888"/>
              <a:chOff x="0" y="0"/>
              <a:chExt cx="6350000" cy="5499100"/>
            </a:xfrm>
          </p:grpSpPr>
          <p:sp>
            <p:nvSpPr>
              <p:cNvPr id="39" name="Freeform 12">
                <a:extLst>
                  <a:ext uri="{FF2B5EF4-FFF2-40B4-BE49-F238E27FC236}">
                    <a16:creationId xmlns:a16="http://schemas.microsoft.com/office/drawing/2014/main" id="{B7C877FE-C100-B97D-3FCE-0083D10B6C6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7" name="ZoneTexte 16">
            <a:extLst>
              <a:ext uri="{FF2B5EF4-FFF2-40B4-BE49-F238E27FC236}">
                <a16:creationId xmlns:a16="http://schemas.microsoft.com/office/drawing/2014/main" id="{8BB9FFE7-8D5E-8E6C-91D5-32524E698908}"/>
              </a:ext>
            </a:extLst>
          </p:cNvPr>
          <p:cNvSpPr txBox="1"/>
          <p:nvPr userDrawn="1"/>
        </p:nvSpPr>
        <p:spPr>
          <a:xfrm>
            <a:off x="152400" y="9803368"/>
            <a:ext cx="60198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18" name="Connecteur droit 17">
            <a:extLst>
              <a:ext uri="{FF2B5EF4-FFF2-40B4-BE49-F238E27FC236}">
                <a16:creationId xmlns:a16="http://schemas.microsoft.com/office/drawing/2014/main" id="{02E42F46-90F5-77E7-6496-B6BF20F94429}"/>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41434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lide 11">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03650337-9033-FF5E-51B6-2303826B0E1A}"/>
              </a:ext>
            </a:extLst>
          </p:cNvPr>
          <p:cNvSpPr>
            <a:spLocks noGrp="1"/>
          </p:cNvSpPr>
          <p:nvPr>
            <p:ph type="pic" sz="quarter" idx="10"/>
          </p:nvPr>
        </p:nvSpPr>
        <p:spPr>
          <a:xfrm>
            <a:off x="762001" y="1866899"/>
            <a:ext cx="8153400" cy="7418389"/>
          </a:xfrm>
          <a:prstGeom prst="rect">
            <a:avLst/>
          </a:prstGeom>
        </p:spPr>
        <p:txBody>
          <a:bodyPr/>
          <a:lstStyle/>
          <a:p>
            <a:r>
              <a:rPr lang="en-US"/>
              <a:t>Click icon to add picture</a:t>
            </a:r>
            <a:endParaRPr lang="fr-FR" dirty="0"/>
          </a:p>
        </p:txBody>
      </p:sp>
      <p:grpSp>
        <p:nvGrpSpPr>
          <p:cNvPr id="7" name="Groupe 6">
            <a:extLst>
              <a:ext uri="{FF2B5EF4-FFF2-40B4-BE49-F238E27FC236}">
                <a16:creationId xmlns:a16="http://schemas.microsoft.com/office/drawing/2014/main" id="{9440C862-784F-E2C2-886F-26668F2D732A}"/>
              </a:ext>
            </a:extLst>
          </p:cNvPr>
          <p:cNvGrpSpPr/>
          <p:nvPr/>
        </p:nvGrpSpPr>
        <p:grpSpPr>
          <a:xfrm rot="3608892">
            <a:off x="13161349" y="9151490"/>
            <a:ext cx="1076153" cy="1452741"/>
            <a:chOff x="9824704" y="-2020392"/>
            <a:chExt cx="9270979" cy="12307392"/>
          </a:xfrm>
        </p:grpSpPr>
        <p:grpSp>
          <p:nvGrpSpPr>
            <p:cNvPr id="8" name="Group 3">
              <a:extLst>
                <a:ext uri="{FF2B5EF4-FFF2-40B4-BE49-F238E27FC236}">
                  <a16:creationId xmlns:a16="http://schemas.microsoft.com/office/drawing/2014/main" id="{FC664A38-FFB6-95B8-4D0B-5594950345E5}"/>
                </a:ext>
              </a:extLst>
            </p:cNvPr>
            <p:cNvGrpSpPr>
              <a:grpSpLocks noChangeAspect="1"/>
            </p:cNvGrpSpPr>
            <p:nvPr/>
          </p:nvGrpSpPr>
          <p:grpSpPr>
            <a:xfrm>
              <a:off x="9824704" y="6587112"/>
              <a:ext cx="4302195" cy="3699888"/>
              <a:chOff x="0" y="0"/>
              <a:chExt cx="6350000" cy="5461000"/>
            </a:xfrm>
          </p:grpSpPr>
          <p:sp>
            <p:nvSpPr>
              <p:cNvPr id="17" name="Freeform 4">
                <a:extLst>
                  <a:ext uri="{FF2B5EF4-FFF2-40B4-BE49-F238E27FC236}">
                    <a16:creationId xmlns:a16="http://schemas.microsoft.com/office/drawing/2014/main" id="{FC65CC07-FA89-645E-05F6-4682617E5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5">
              <a:extLst>
                <a:ext uri="{FF2B5EF4-FFF2-40B4-BE49-F238E27FC236}">
                  <a16:creationId xmlns:a16="http://schemas.microsoft.com/office/drawing/2014/main" id="{4FF1A394-D2CA-1AAB-EC81-47E59C1A54F3}"/>
                </a:ext>
              </a:extLst>
            </p:cNvPr>
            <p:cNvGrpSpPr>
              <a:grpSpLocks noChangeAspect="1"/>
            </p:cNvGrpSpPr>
            <p:nvPr/>
          </p:nvGrpSpPr>
          <p:grpSpPr>
            <a:xfrm>
              <a:off x="12177919" y="2232299"/>
              <a:ext cx="4302195" cy="3699888"/>
              <a:chOff x="0" y="0"/>
              <a:chExt cx="6350000" cy="5461000"/>
            </a:xfrm>
          </p:grpSpPr>
          <p:sp>
            <p:nvSpPr>
              <p:cNvPr id="16" name="Freeform 6">
                <a:extLst>
                  <a:ext uri="{FF2B5EF4-FFF2-40B4-BE49-F238E27FC236}">
                    <a16:creationId xmlns:a16="http://schemas.microsoft.com/office/drawing/2014/main" id="{C620384C-BBBF-F76F-3BE5-7B143F4229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0" name="Group 7">
              <a:extLst>
                <a:ext uri="{FF2B5EF4-FFF2-40B4-BE49-F238E27FC236}">
                  <a16:creationId xmlns:a16="http://schemas.microsoft.com/office/drawing/2014/main" id="{11FE0FAC-BB70-281A-04F9-8D183F02357E}"/>
                </a:ext>
              </a:extLst>
            </p:cNvPr>
            <p:cNvGrpSpPr>
              <a:grpSpLocks noChangeAspect="1"/>
            </p:cNvGrpSpPr>
            <p:nvPr/>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C0773B33-7935-36AE-5DDD-89F1F8C9CC8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1" name="Group 9">
              <a:extLst>
                <a:ext uri="{FF2B5EF4-FFF2-40B4-BE49-F238E27FC236}">
                  <a16:creationId xmlns:a16="http://schemas.microsoft.com/office/drawing/2014/main" id="{97A04955-0EB6-236A-9A8A-193FBDA9C7F9}"/>
                </a:ext>
              </a:extLst>
            </p:cNvPr>
            <p:cNvGrpSpPr>
              <a:grpSpLocks noChangeAspect="1"/>
            </p:cNvGrpSpPr>
            <p:nvPr/>
          </p:nvGrpSpPr>
          <p:grpSpPr>
            <a:xfrm>
              <a:off x="12177919" y="6266409"/>
              <a:ext cx="4272388" cy="3699888"/>
              <a:chOff x="0" y="0"/>
              <a:chExt cx="6350000" cy="5499100"/>
            </a:xfrm>
          </p:grpSpPr>
          <p:sp>
            <p:nvSpPr>
              <p:cNvPr id="14" name="Freeform 10">
                <a:extLst>
                  <a:ext uri="{FF2B5EF4-FFF2-40B4-BE49-F238E27FC236}">
                    <a16:creationId xmlns:a16="http://schemas.microsoft.com/office/drawing/2014/main" id="{E8BCB372-1D58-5FC9-1CCB-13FC7E8EC6B9}"/>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2" name="Group 11">
              <a:extLst>
                <a:ext uri="{FF2B5EF4-FFF2-40B4-BE49-F238E27FC236}">
                  <a16:creationId xmlns:a16="http://schemas.microsoft.com/office/drawing/2014/main" id="{8C6D9524-CEAA-B1FE-A06D-7205621E1998}"/>
                </a:ext>
              </a:extLst>
            </p:cNvPr>
            <p:cNvGrpSpPr>
              <a:grpSpLocks noChangeAspect="1"/>
            </p:cNvGrpSpPr>
            <p:nvPr/>
          </p:nvGrpSpPr>
          <p:grpSpPr>
            <a:xfrm>
              <a:off x="14591633" y="2012871"/>
              <a:ext cx="4272388" cy="3699888"/>
              <a:chOff x="0" y="0"/>
              <a:chExt cx="6350000" cy="5499100"/>
            </a:xfrm>
          </p:grpSpPr>
          <p:sp>
            <p:nvSpPr>
              <p:cNvPr id="13" name="Freeform 12">
                <a:extLst>
                  <a:ext uri="{FF2B5EF4-FFF2-40B4-BE49-F238E27FC236}">
                    <a16:creationId xmlns:a16="http://schemas.microsoft.com/office/drawing/2014/main" id="{2D6273D6-E45E-8965-36FC-D331666B69E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9252783" y="1866900"/>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9258300" y="3238499"/>
            <a:ext cx="7775575" cy="6046789"/>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21" name="ZoneTexte 20">
            <a:extLst>
              <a:ext uri="{FF2B5EF4-FFF2-40B4-BE49-F238E27FC236}">
                <a16:creationId xmlns:a16="http://schemas.microsoft.com/office/drawing/2014/main" id="{7D738DFE-3F42-C4F4-034D-2428872458F3}"/>
              </a:ext>
            </a:extLst>
          </p:cNvPr>
          <p:cNvSpPr txBox="1"/>
          <p:nvPr/>
        </p:nvSpPr>
        <p:spPr>
          <a:xfrm>
            <a:off x="14554200" y="9803368"/>
            <a:ext cx="4191000" cy="371730"/>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22" name="Connecteur droit 21">
            <a:extLst>
              <a:ext uri="{FF2B5EF4-FFF2-40B4-BE49-F238E27FC236}">
                <a16:creationId xmlns:a16="http://schemas.microsoft.com/office/drawing/2014/main" id="{09AEB984-B2B6-9D61-4AFB-DAD2DB70C812}"/>
              </a:ext>
            </a:extLst>
          </p:cNvPr>
          <p:cNvCxnSpPr>
            <a:cxnSpLocks/>
          </p:cNvCxnSpPr>
          <p:nvPr/>
        </p:nvCxnSpPr>
        <p:spPr>
          <a:xfrm flipV="1">
            <a:off x="12806177" y="9715501"/>
            <a:ext cx="5481823" cy="238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 name="Groupe 6">
            <a:extLst>
              <a:ext uri="{FF2B5EF4-FFF2-40B4-BE49-F238E27FC236}">
                <a16:creationId xmlns:a16="http://schemas.microsoft.com/office/drawing/2014/main" id="{7E7F1C40-9256-405B-929E-BCD7DB69DE70}"/>
              </a:ext>
            </a:extLst>
          </p:cNvPr>
          <p:cNvGrpSpPr/>
          <p:nvPr userDrawn="1"/>
        </p:nvGrpSpPr>
        <p:grpSpPr>
          <a:xfrm rot="3608892">
            <a:off x="13161349" y="9151490"/>
            <a:ext cx="1076153" cy="1452741"/>
            <a:chOff x="9824704" y="-2020392"/>
            <a:chExt cx="9270979" cy="12307392"/>
          </a:xfrm>
        </p:grpSpPr>
        <p:grpSp>
          <p:nvGrpSpPr>
            <p:cNvPr id="24" name="Group 3">
              <a:extLst>
                <a:ext uri="{FF2B5EF4-FFF2-40B4-BE49-F238E27FC236}">
                  <a16:creationId xmlns:a16="http://schemas.microsoft.com/office/drawing/2014/main" id="{6178A4A1-8F9B-4306-841B-CC9926C69853}"/>
                </a:ext>
              </a:extLst>
            </p:cNvPr>
            <p:cNvGrpSpPr>
              <a:grpSpLocks noChangeAspect="1"/>
            </p:cNvGrpSpPr>
            <p:nvPr userDrawn="1"/>
          </p:nvGrpSpPr>
          <p:grpSpPr>
            <a:xfrm>
              <a:off x="9824704" y="6587112"/>
              <a:ext cx="4302195" cy="3699888"/>
              <a:chOff x="0" y="0"/>
              <a:chExt cx="6350000" cy="5461000"/>
            </a:xfrm>
          </p:grpSpPr>
          <p:sp>
            <p:nvSpPr>
              <p:cNvPr id="33" name="Freeform 4">
                <a:extLst>
                  <a:ext uri="{FF2B5EF4-FFF2-40B4-BE49-F238E27FC236}">
                    <a16:creationId xmlns:a16="http://schemas.microsoft.com/office/drawing/2014/main" id="{864C3BF5-45D6-4698-8652-9BDF6A34B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5" name="Group 5">
              <a:extLst>
                <a:ext uri="{FF2B5EF4-FFF2-40B4-BE49-F238E27FC236}">
                  <a16:creationId xmlns:a16="http://schemas.microsoft.com/office/drawing/2014/main" id="{46B6E6C5-5BDE-40D0-A011-1ABEE10023AD}"/>
                </a:ext>
              </a:extLst>
            </p:cNvPr>
            <p:cNvGrpSpPr>
              <a:grpSpLocks noChangeAspect="1"/>
            </p:cNvGrpSpPr>
            <p:nvPr userDrawn="1"/>
          </p:nvGrpSpPr>
          <p:grpSpPr>
            <a:xfrm>
              <a:off x="12177919" y="2232299"/>
              <a:ext cx="4302195" cy="3699888"/>
              <a:chOff x="0" y="0"/>
              <a:chExt cx="6350000" cy="5461000"/>
            </a:xfrm>
          </p:grpSpPr>
          <p:sp>
            <p:nvSpPr>
              <p:cNvPr id="32" name="Freeform 6">
                <a:extLst>
                  <a:ext uri="{FF2B5EF4-FFF2-40B4-BE49-F238E27FC236}">
                    <a16:creationId xmlns:a16="http://schemas.microsoft.com/office/drawing/2014/main" id="{6C7C1282-BA2E-4903-A381-CAF29584E3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6" name="Group 7">
              <a:extLst>
                <a:ext uri="{FF2B5EF4-FFF2-40B4-BE49-F238E27FC236}">
                  <a16:creationId xmlns:a16="http://schemas.microsoft.com/office/drawing/2014/main" id="{79B91CC2-7E55-4480-B4BB-BE320E96E2BC}"/>
                </a:ext>
              </a:extLst>
            </p:cNvPr>
            <p:cNvGrpSpPr>
              <a:grpSpLocks noChangeAspect="1"/>
            </p:cNvGrpSpPr>
            <p:nvPr userDrawn="1"/>
          </p:nvGrpSpPr>
          <p:grpSpPr>
            <a:xfrm>
              <a:off x="14793488" y="-2020392"/>
              <a:ext cx="4302195" cy="3699888"/>
              <a:chOff x="0" y="0"/>
              <a:chExt cx="6350000" cy="5461000"/>
            </a:xfrm>
          </p:grpSpPr>
          <p:sp>
            <p:nvSpPr>
              <p:cNvPr id="31" name="Freeform 8">
                <a:extLst>
                  <a:ext uri="{FF2B5EF4-FFF2-40B4-BE49-F238E27FC236}">
                    <a16:creationId xmlns:a16="http://schemas.microsoft.com/office/drawing/2014/main" id="{885D579E-64D3-4564-BEA1-70040456BEC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7" name="Group 9">
              <a:extLst>
                <a:ext uri="{FF2B5EF4-FFF2-40B4-BE49-F238E27FC236}">
                  <a16:creationId xmlns:a16="http://schemas.microsoft.com/office/drawing/2014/main" id="{4A2805AC-CCD7-4244-8ED3-DF401119ECF0}"/>
                </a:ext>
              </a:extLst>
            </p:cNvPr>
            <p:cNvGrpSpPr>
              <a:grpSpLocks noChangeAspect="1"/>
            </p:cNvGrpSpPr>
            <p:nvPr userDrawn="1"/>
          </p:nvGrpSpPr>
          <p:grpSpPr>
            <a:xfrm>
              <a:off x="12177919" y="6266409"/>
              <a:ext cx="4272388" cy="3699888"/>
              <a:chOff x="0" y="0"/>
              <a:chExt cx="6350000" cy="5499100"/>
            </a:xfrm>
          </p:grpSpPr>
          <p:sp>
            <p:nvSpPr>
              <p:cNvPr id="30" name="Freeform 10">
                <a:extLst>
                  <a:ext uri="{FF2B5EF4-FFF2-40B4-BE49-F238E27FC236}">
                    <a16:creationId xmlns:a16="http://schemas.microsoft.com/office/drawing/2014/main" id="{E0104C6B-3010-41C8-902D-E21F6331D40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8" name="Group 27">
              <a:extLst>
                <a:ext uri="{FF2B5EF4-FFF2-40B4-BE49-F238E27FC236}">
                  <a16:creationId xmlns:a16="http://schemas.microsoft.com/office/drawing/2014/main" id="{ADBF3648-13C6-4C7C-9D75-8EEFAC32761F}"/>
                </a:ext>
              </a:extLst>
            </p:cNvPr>
            <p:cNvGrpSpPr>
              <a:grpSpLocks noChangeAspect="1"/>
            </p:cNvGrpSpPr>
            <p:nvPr userDrawn="1"/>
          </p:nvGrpSpPr>
          <p:grpSpPr>
            <a:xfrm>
              <a:off x="14591633" y="2012871"/>
              <a:ext cx="4272388" cy="3699888"/>
              <a:chOff x="0" y="0"/>
              <a:chExt cx="6350000" cy="5499100"/>
            </a:xfrm>
          </p:grpSpPr>
          <p:sp>
            <p:nvSpPr>
              <p:cNvPr id="29" name="Freeform 12">
                <a:extLst>
                  <a:ext uri="{FF2B5EF4-FFF2-40B4-BE49-F238E27FC236}">
                    <a16:creationId xmlns:a16="http://schemas.microsoft.com/office/drawing/2014/main" id="{74C77D9D-0C4A-45C5-9542-861378EEE76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4" name="ZoneTexte 20">
            <a:extLst>
              <a:ext uri="{FF2B5EF4-FFF2-40B4-BE49-F238E27FC236}">
                <a16:creationId xmlns:a16="http://schemas.microsoft.com/office/drawing/2014/main" id="{7D4ECD9C-34E5-47BA-A830-9E794406C98B}"/>
              </a:ext>
            </a:extLst>
          </p:cNvPr>
          <p:cNvSpPr txBox="1"/>
          <p:nvPr userDrawn="1"/>
        </p:nvSpPr>
        <p:spPr>
          <a:xfrm>
            <a:off x="14554200" y="9803368"/>
            <a:ext cx="4191000" cy="371730"/>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35" name="Connecteur droit 21">
            <a:extLst>
              <a:ext uri="{FF2B5EF4-FFF2-40B4-BE49-F238E27FC236}">
                <a16:creationId xmlns:a16="http://schemas.microsoft.com/office/drawing/2014/main" id="{5749C472-EBF4-421F-91F4-06CA75977667}"/>
              </a:ext>
            </a:extLst>
          </p:cNvPr>
          <p:cNvCxnSpPr>
            <a:cxnSpLocks/>
          </p:cNvCxnSpPr>
          <p:nvPr userDrawn="1"/>
        </p:nvCxnSpPr>
        <p:spPr>
          <a:xfrm flipV="1">
            <a:off x="12806177" y="9715501"/>
            <a:ext cx="5481823" cy="238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43102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Slide 11">
    <p:spTree>
      <p:nvGrpSpPr>
        <p:cNvPr id="1" name=""/>
        <p:cNvGrpSpPr/>
        <p:nvPr/>
      </p:nvGrpSpPr>
      <p:grpSpPr>
        <a:xfrm>
          <a:off x="0" y="0"/>
          <a:ext cx="0" cy="0"/>
          <a:chOff x="0" y="0"/>
          <a:chExt cx="0" cy="0"/>
        </a:xfrm>
      </p:grpSpPr>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753308" y="1866900"/>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758825" y="3238499"/>
            <a:ext cx="7775575" cy="6046789"/>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dirty="0"/>
          </a:p>
        </p:txBody>
      </p:sp>
      <p:grpSp>
        <p:nvGrpSpPr>
          <p:cNvPr id="21" name="Groupe 20">
            <a:extLst>
              <a:ext uri="{FF2B5EF4-FFF2-40B4-BE49-F238E27FC236}">
                <a16:creationId xmlns:a16="http://schemas.microsoft.com/office/drawing/2014/main" id="{CB08C4A3-70DC-084E-18F4-3F50034EA23F}"/>
              </a:ext>
            </a:extLst>
          </p:cNvPr>
          <p:cNvGrpSpPr/>
          <p:nvPr/>
        </p:nvGrpSpPr>
        <p:grpSpPr>
          <a:xfrm rot="3608892">
            <a:off x="13423098" y="9131569"/>
            <a:ext cx="1076153" cy="1452741"/>
            <a:chOff x="9824704" y="-2020392"/>
            <a:chExt cx="9270979" cy="12307392"/>
          </a:xfrm>
        </p:grpSpPr>
        <p:grpSp>
          <p:nvGrpSpPr>
            <p:cNvPr id="22" name="Group 3">
              <a:extLst>
                <a:ext uri="{FF2B5EF4-FFF2-40B4-BE49-F238E27FC236}">
                  <a16:creationId xmlns:a16="http://schemas.microsoft.com/office/drawing/2014/main" id="{DDFA6BFA-2FE7-99BE-758C-9569FDDD44CD}"/>
                </a:ext>
              </a:extLst>
            </p:cNvPr>
            <p:cNvGrpSpPr>
              <a:grpSpLocks noChangeAspect="1"/>
            </p:cNvGrpSpPr>
            <p:nvPr/>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CE46B478-2F0D-825F-BF16-2A659AFCFE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3" name="Group 5">
              <a:extLst>
                <a:ext uri="{FF2B5EF4-FFF2-40B4-BE49-F238E27FC236}">
                  <a16:creationId xmlns:a16="http://schemas.microsoft.com/office/drawing/2014/main" id="{E283E192-00EF-7A8E-7AD8-D22CDB268D02}"/>
                </a:ext>
              </a:extLst>
            </p:cNvPr>
            <p:cNvGrpSpPr>
              <a:grpSpLocks noChangeAspect="1"/>
            </p:cNvGrpSpPr>
            <p:nvPr/>
          </p:nvGrpSpPr>
          <p:grpSpPr>
            <a:xfrm>
              <a:off x="12177919" y="2232299"/>
              <a:ext cx="4302195" cy="3699888"/>
              <a:chOff x="0" y="0"/>
              <a:chExt cx="6350000" cy="5461000"/>
            </a:xfrm>
          </p:grpSpPr>
          <p:sp>
            <p:nvSpPr>
              <p:cNvPr id="30" name="Freeform 6">
                <a:extLst>
                  <a:ext uri="{FF2B5EF4-FFF2-40B4-BE49-F238E27FC236}">
                    <a16:creationId xmlns:a16="http://schemas.microsoft.com/office/drawing/2014/main" id="{90DD8469-F02C-6A43-A19C-5E64A23DEE4C}"/>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1643DB72-1316-921F-DFE3-1006B726EA58}"/>
                </a:ext>
              </a:extLst>
            </p:cNvPr>
            <p:cNvGrpSpPr>
              <a:grpSpLocks noChangeAspect="1"/>
            </p:cNvGrpSpPr>
            <p:nvPr/>
          </p:nvGrpSpPr>
          <p:grpSpPr>
            <a:xfrm>
              <a:off x="14793488" y="-2020392"/>
              <a:ext cx="4302195" cy="3699888"/>
              <a:chOff x="0" y="0"/>
              <a:chExt cx="6350000" cy="5461000"/>
            </a:xfrm>
          </p:grpSpPr>
          <p:sp>
            <p:nvSpPr>
              <p:cNvPr id="29" name="Freeform 8">
                <a:extLst>
                  <a:ext uri="{FF2B5EF4-FFF2-40B4-BE49-F238E27FC236}">
                    <a16:creationId xmlns:a16="http://schemas.microsoft.com/office/drawing/2014/main" id="{2FE68160-19F0-F1F0-B9C4-3C0FD6E8BC6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5" name="Group 9">
              <a:extLst>
                <a:ext uri="{FF2B5EF4-FFF2-40B4-BE49-F238E27FC236}">
                  <a16:creationId xmlns:a16="http://schemas.microsoft.com/office/drawing/2014/main" id="{2EE0AB81-F1DD-0DB6-2D0B-34FFABF60A43}"/>
                </a:ext>
              </a:extLst>
            </p:cNvPr>
            <p:cNvGrpSpPr>
              <a:grpSpLocks noChangeAspect="1"/>
            </p:cNvGrpSpPr>
            <p:nvPr/>
          </p:nvGrpSpPr>
          <p:grpSpPr>
            <a:xfrm>
              <a:off x="12177919" y="6266409"/>
              <a:ext cx="4272388" cy="3699888"/>
              <a:chOff x="0" y="0"/>
              <a:chExt cx="6350000" cy="5499100"/>
            </a:xfrm>
          </p:grpSpPr>
          <p:sp>
            <p:nvSpPr>
              <p:cNvPr id="28" name="Freeform 10">
                <a:extLst>
                  <a:ext uri="{FF2B5EF4-FFF2-40B4-BE49-F238E27FC236}">
                    <a16:creationId xmlns:a16="http://schemas.microsoft.com/office/drawing/2014/main" id="{2B4CB59E-473B-02BD-E5D1-80EEE7B1CF0D}"/>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6" name="Group 11">
              <a:extLst>
                <a:ext uri="{FF2B5EF4-FFF2-40B4-BE49-F238E27FC236}">
                  <a16:creationId xmlns:a16="http://schemas.microsoft.com/office/drawing/2014/main" id="{3287D850-881C-13A4-F56F-ABD12F4C26F4}"/>
                </a:ext>
              </a:extLst>
            </p:cNvPr>
            <p:cNvGrpSpPr>
              <a:grpSpLocks noChangeAspect="1"/>
            </p:cNvGrpSpPr>
            <p:nvPr/>
          </p:nvGrpSpPr>
          <p:grpSpPr>
            <a:xfrm>
              <a:off x="14591633" y="2012871"/>
              <a:ext cx="4272388" cy="3699888"/>
              <a:chOff x="0" y="0"/>
              <a:chExt cx="6350000" cy="5499100"/>
            </a:xfrm>
          </p:grpSpPr>
          <p:sp>
            <p:nvSpPr>
              <p:cNvPr id="27" name="Freeform 12">
                <a:extLst>
                  <a:ext uri="{FF2B5EF4-FFF2-40B4-BE49-F238E27FC236}">
                    <a16:creationId xmlns:a16="http://schemas.microsoft.com/office/drawing/2014/main" id="{3E417AFC-2CF8-8F7F-1F6D-7F7632F3DDF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2" name="ZoneTexte 31">
            <a:extLst>
              <a:ext uri="{FF2B5EF4-FFF2-40B4-BE49-F238E27FC236}">
                <a16:creationId xmlns:a16="http://schemas.microsoft.com/office/drawing/2014/main" id="{6FEC2391-8F45-61C5-416A-6F010BFAB883}"/>
              </a:ext>
            </a:extLst>
          </p:cNvPr>
          <p:cNvSpPr txBox="1"/>
          <p:nvPr/>
        </p:nvSpPr>
        <p:spPr>
          <a:xfrm>
            <a:off x="14706600" y="9803368"/>
            <a:ext cx="4038600" cy="371730"/>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7CA92CD-6A87-549B-196E-D39AEE96F3AB}"/>
              </a:ext>
            </a:extLst>
          </p:cNvPr>
          <p:cNvCxnSpPr>
            <a:cxnSpLocks/>
          </p:cNvCxnSpPr>
          <p:nvPr/>
        </p:nvCxnSpPr>
        <p:spPr>
          <a:xfrm>
            <a:off x="13067926" y="9715500"/>
            <a:ext cx="522007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Espace réservé pour une image  3">
            <a:extLst>
              <a:ext uri="{FF2B5EF4-FFF2-40B4-BE49-F238E27FC236}">
                <a16:creationId xmlns:a16="http://schemas.microsoft.com/office/drawing/2014/main" id="{7117B56B-855E-289E-32EB-376310D2D659}"/>
              </a:ext>
            </a:extLst>
          </p:cNvPr>
          <p:cNvSpPr>
            <a:spLocks noGrp="1"/>
          </p:cNvSpPr>
          <p:nvPr>
            <p:ph type="pic" sz="quarter" idx="10"/>
          </p:nvPr>
        </p:nvSpPr>
        <p:spPr>
          <a:xfrm>
            <a:off x="8953499" y="1866899"/>
            <a:ext cx="8267701" cy="7418389"/>
          </a:xfrm>
          <a:prstGeom prst="rect">
            <a:avLst/>
          </a:prstGeom>
        </p:spPr>
        <p:txBody>
          <a:bodyPr/>
          <a:lstStyle/>
          <a:p>
            <a:r>
              <a:rPr lang="en-US"/>
              <a:t>Click icon to add picture</a:t>
            </a:r>
            <a:endParaRPr lang="fr-FR" dirty="0"/>
          </a:p>
        </p:txBody>
      </p:sp>
      <p:grpSp>
        <p:nvGrpSpPr>
          <p:cNvPr id="35" name="Groupe 20">
            <a:extLst>
              <a:ext uri="{FF2B5EF4-FFF2-40B4-BE49-F238E27FC236}">
                <a16:creationId xmlns:a16="http://schemas.microsoft.com/office/drawing/2014/main" id="{478EA35C-8E60-4A6F-AD34-06C346E0E9DC}"/>
              </a:ext>
            </a:extLst>
          </p:cNvPr>
          <p:cNvGrpSpPr/>
          <p:nvPr userDrawn="1"/>
        </p:nvGrpSpPr>
        <p:grpSpPr>
          <a:xfrm rot="3608892">
            <a:off x="13423098" y="9131569"/>
            <a:ext cx="1076153" cy="1452741"/>
            <a:chOff x="9824704" y="-2020392"/>
            <a:chExt cx="9270979" cy="12307392"/>
          </a:xfrm>
        </p:grpSpPr>
        <p:grpSp>
          <p:nvGrpSpPr>
            <p:cNvPr id="36" name="Group 3">
              <a:extLst>
                <a:ext uri="{FF2B5EF4-FFF2-40B4-BE49-F238E27FC236}">
                  <a16:creationId xmlns:a16="http://schemas.microsoft.com/office/drawing/2014/main" id="{1589983F-4637-43BF-9129-72889759EF48}"/>
                </a:ext>
              </a:extLst>
            </p:cNvPr>
            <p:cNvGrpSpPr>
              <a:grpSpLocks noChangeAspect="1"/>
            </p:cNvGrpSpPr>
            <p:nvPr userDrawn="1"/>
          </p:nvGrpSpPr>
          <p:grpSpPr>
            <a:xfrm>
              <a:off x="9824704" y="6587112"/>
              <a:ext cx="4302195" cy="3699888"/>
              <a:chOff x="0" y="0"/>
              <a:chExt cx="6350000" cy="5461000"/>
            </a:xfrm>
          </p:grpSpPr>
          <p:sp>
            <p:nvSpPr>
              <p:cNvPr id="45" name="Freeform 4">
                <a:extLst>
                  <a:ext uri="{FF2B5EF4-FFF2-40B4-BE49-F238E27FC236}">
                    <a16:creationId xmlns:a16="http://schemas.microsoft.com/office/drawing/2014/main" id="{4BF748F0-FD1D-462E-8A17-42BB7DA902E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7" name="Group 5">
              <a:extLst>
                <a:ext uri="{FF2B5EF4-FFF2-40B4-BE49-F238E27FC236}">
                  <a16:creationId xmlns:a16="http://schemas.microsoft.com/office/drawing/2014/main" id="{EFC4E96A-54C2-4484-B8D5-12E5BA8198AA}"/>
                </a:ext>
              </a:extLst>
            </p:cNvPr>
            <p:cNvGrpSpPr>
              <a:grpSpLocks noChangeAspect="1"/>
            </p:cNvGrpSpPr>
            <p:nvPr userDrawn="1"/>
          </p:nvGrpSpPr>
          <p:grpSpPr>
            <a:xfrm>
              <a:off x="12177919" y="2232299"/>
              <a:ext cx="4302195" cy="3699888"/>
              <a:chOff x="0" y="0"/>
              <a:chExt cx="6350000" cy="5461000"/>
            </a:xfrm>
          </p:grpSpPr>
          <p:sp>
            <p:nvSpPr>
              <p:cNvPr id="44" name="Freeform 6">
                <a:extLst>
                  <a:ext uri="{FF2B5EF4-FFF2-40B4-BE49-F238E27FC236}">
                    <a16:creationId xmlns:a16="http://schemas.microsoft.com/office/drawing/2014/main" id="{477F6425-DFFE-43E8-B815-EEA4FF765DB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8" name="Group 7">
              <a:extLst>
                <a:ext uri="{FF2B5EF4-FFF2-40B4-BE49-F238E27FC236}">
                  <a16:creationId xmlns:a16="http://schemas.microsoft.com/office/drawing/2014/main" id="{4D654E09-182F-4037-8D49-08BBF3DDCC1A}"/>
                </a:ext>
              </a:extLst>
            </p:cNvPr>
            <p:cNvGrpSpPr>
              <a:grpSpLocks noChangeAspect="1"/>
            </p:cNvGrpSpPr>
            <p:nvPr userDrawn="1"/>
          </p:nvGrpSpPr>
          <p:grpSpPr>
            <a:xfrm>
              <a:off x="14793488" y="-2020392"/>
              <a:ext cx="4302195" cy="3699888"/>
              <a:chOff x="0" y="0"/>
              <a:chExt cx="6350000" cy="5461000"/>
            </a:xfrm>
          </p:grpSpPr>
          <p:sp>
            <p:nvSpPr>
              <p:cNvPr id="43" name="Freeform 8">
                <a:extLst>
                  <a:ext uri="{FF2B5EF4-FFF2-40B4-BE49-F238E27FC236}">
                    <a16:creationId xmlns:a16="http://schemas.microsoft.com/office/drawing/2014/main" id="{A7068070-8F55-48AB-85BD-36BBC4089F14}"/>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9" name="Group 9">
              <a:extLst>
                <a:ext uri="{FF2B5EF4-FFF2-40B4-BE49-F238E27FC236}">
                  <a16:creationId xmlns:a16="http://schemas.microsoft.com/office/drawing/2014/main" id="{71FD5FC3-895A-40CB-A11E-77CE78A2C3C3}"/>
                </a:ext>
              </a:extLst>
            </p:cNvPr>
            <p:cNvGrpSpPr>
              <a:grpSpLocks noChangeAspect="1"/>
            </p:cNvGrpSpPr>
            <p:nvPr userDrawn="1"/>
          </p:nvGrpSpPr>
          <p:grpSpPr>
            <a:xfrm>
              <a:off x="12177919" y="6266409"/>
              <a:ext cx="4272388" cy="3699888"/>
              <a:chOff x="0" y="0"/>
              <a:chExt cx="6350000" cy="5499100"/>
            </a:xfrm>
          </p:grpSpPr>
          <p:sp>
            <p:nvSpPr>
              <p:cNvPr id="42" name="Freeform 10">
                <a:extLst>
                  <a:ext uri="{FF2B5EF4-FFF2-40B4-BE49-F238E27FC236}">
                    <a16:creationId xmlns:a16="http://schemas.microsoft.com/office/drawing/2014/main" id="{BC2F9E8F-FC58-4968-9008-3B00B3C8AF1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40" name="Group 11">
              <a:extLst>
                <a:ext uri="{FF2B5EF4-FFF2-40B4-BE49-F238E27FC236}">
                  <a16:creationId xmlns:a16="http://schemas.microsoft.com/office/drawing/2014/main" id="{0B9FB7AA-2E1A-46F5-8007-3FDAF1AD1BFB}"/>
                </a:ext>
              </a:extLst>
            </p:cNvPr>
            <p:cNvGrpSpPr>
              <a:grpSpLocks noChangeAspect="1"/>
            </p:cNvGrpSpPr>
            <p:nvPr userDrawn="1"/>
          </p:nvGrpSpPr>
          <p:grpSpPr>
            <a:xfrm>
              <a:off x="14591633" y="2012871"/>
              <a:ext cx="4272388" cy="3699888"/>
              <a:chOff x="0" y="0"/>
              <a:chExt cx="6350000" cy="5499100"/>
            </a:xfrm>
          </p:grpSpPr>
          <p:sp>
            <p:nvSpPr>
              <p:cNvPr id="41" name="Freeform 12">
                <a:extLst>
                  <a:ext uri="{FF2B5EF4-FFF2-40B4-BE49-F238E27FC236}">
                    <a16:creationId xmlns:a16="http://schemas.microsoft.com/office/drawing/2014/main" id="{00116D8C-306F-479B-9820-AC099721FF57}"/>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46" name="ZoneTexte 31">
            <a:extLst>
              <a:ext uri="{FF2B5EF4-FFF2-40B4-BE49-F238E27FC236}">
                <a16:creationId xmlns:a16="http://schemas.microsoft.com/office/drawing/2014/main" id="{56F50333-62A8-4708-BC53-E9F6A46EBF5A}"/>
              </a:ext>
            </a:extLst>
          </p:cNvPr>
          <p:cNvSpPr txBox="1"/>
          <p:nvPr userDrawn="1"/>
        </p:nvSpPr>
        <p:spPr>
          <a:xfrm>
            <a:off x="14706600" y="9803368"/>
            <a:ext cx="4038600" cy="371730"/>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47" name="Connecteur droit 32">
            <a:extLst>
              <a:ext uri="{FF2B5EF4-FFF2-40B4-BE49-F238E27FC236}">
                <a16:creationId xmlns:a16="http://schemas.microsoft.com/office/drawing/2014/main" id="{43B2C7BE-B630-4CBD-89F9-011885FAA7C0}"/>
              </a:ext>
            </a:extLst>
          </p:cNvPr>
          <p:cNvCxnSpPr>
            <a:cxnSpLocks/>
          </p:cNvCxnSpPr>
          <p:nvPr userDrawn="1"/>
        </p:nvCxnSpPr>
        <p:spPr>
          <a:xfrm>
            <a:off x="13067926" y="9715500"/>
            <a:ext cx="522007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86952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lide 2">
    <p:bg>
      <p:bgPr>
        <a:solidFill>
          <a:srgbClr val="0B81D5"/>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9C2699-AC7A-E9E6-7BA2-B178F4AB02B9}"/>
              </a:ext>
            </a:extLst>
          </p:cNvPr>
          <p:cNvSpPr>
            <a:spLocks noGrp="1"/>
          </p:cNvSpPr>
          <p:nvPr>
            <p:ph type="ctrTitle"/>
          </p:nvPr>
        </p:nvSpPr>
        <p:spPr>
          <a:xfrm>
            <a:off x="1295400" y="1684338"/>
            <a:ext cx="14706600" cy="3581400"/>
          </a:xfrm>
          <a:prstGeom prst="rect">
            <a:avLst/>
          </a:prstGeom>
        </p:spPr>
        <p:txBody>
          <a:bodyPr anchor="b"/>
          <a:lstStyle>
            <a:lvl1pPr algn="l">
              <a:defRPr sz="9600" b="1" i="0">
                <a:solidFill>
                  <a:schemeClr val="bg1"/>
                </a:solidFill>
                <a:latin typeface="Poppins" pitchFamily="2" charset="77"/>
                <a:cs typeface="Poppins" pitchFamily="2" charset="77"/>
              </a:defRPr>
            </a:lvl1pPr>
          </a:lstStyle>
          <a:p>
            <a:r>
              <a:rPr lang="en-US"/>
              <a:t>Click to edit Master title style</a:t>
            </a:r>
            <a:endParaRPr lang="fr-FR" dirty="0"/>
          </a:p>
        </p:txBody>
      </p:sp>
      <p:sp>
        <p:nvSpPr>
          <p:cNvPr id="9" name="ZoneTexte 8">
            <a:extLst>
              <a:ext uri="{FF2B5EF4-FFF2-40B4-BE49-F238E27FC236}">
                <a16:creationId xmlns:a16="http://schemas.microsoft.com/office/drawing/2014/main" id="{115A4625-51AA-B632-6852-324A2C3FE561}"/>
              </a:ext>
            </a:extLst>
          </p:cNvPr>
          <p:cNvSpPr txBox="1"/>
          <p:nvPr/>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A5FF4C7F-E857-B170-8567-5B89E8D8AAAF}"/>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8">
            <a:extLst>
              <a:ext uri="{FF2B5EF4-FFF2-40B4-BE49-F238E27FC236}">
                <a16:creationId xmlns:a16="http://schemas.microsoft.com/office/drawing/2014/main" id="{F89F8A43-6324-4C46-ABF6-C9E482EA2835}"/>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6" name="Connecteur droit 9">
            <a:extLst>
              <a:ext uri="{FF2B5EF4-FFF2-40B4-BE49-F238E27FC236}">
                <a16:creationId xmlns:a16="http://schemas.microsoft.com/office/drawing/2014/main" id="{AC733A90-1D3D-4E91-8791-4DBB5593C10B}"/>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12760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lide 4">
    <p:bg>
      <p:bgPr>
        <a:solidFill>
          <a:srgbClr val="2A999B"/>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6B0116-D034-7B82-665D-3BB36B4BCCA1}"/>
              </a:ext>
            </a:extLst>
          </p:cNvPr>
          <p:cNvSpPr>
            <a:spLocks noGrp="1"/>
          </p:cNvSpPr>
          <p:nvPr>
            <p:ph type="title"/>
          </p:nvPr>
        </p:nvSpPr>
        <p:spPr>
          <a:xfrm>
            <a:off x="1247775" y="1333500"/>
            <a:ext cx="12849225" cy="836612"/>
          </a:xfrm>
          <a:prstGeom prst="rect">
            <a:avLst/>
          </a:prstGeom>
        </p:spPr>
        <p:txBody>
          <a:bodyPr anchor="b"/>
          <a:lstStyle>
            <a:lvl1pPr algn="ctr">
              <a:defRPr sz="3600" b="1" i="0">
                <a:solidFill>
                  <a:schemeClr val="bg1"/>
                </a:solidFill>
                <a:latin typeface="Poppins" pitchFamily="2" charset="77"/>
                <a:cs typeface="Poppins" pitchFamily="2" charset="77"/>
              </a:defRPr>
            </a:lvl1pPr>
          </a:lstStyle>
          <a:p>
            <a:r>
              <a:rPr lang="en-US"/>
              <a:t>Click to edit Master title style</a:t>
            </a:r>
            <a:endParaRPr lang="fr-FR" dirty="0"/>
          </a:p>
        </p:txBody>
      </p:sp>
      <p:sp>
        <p:nvSpPr>
          <p:cNvPr id="3" name="Espace réservé du texte 2">
            <a:extLst>
              <a:ext uri="{FF2B5EF4-FFF2-40B4-BE49-F238E27FC236}">
                <a16:creationId xmlns:a16="http://schemas.microsoft.com/office/drawing/2014/main" id="{8FFCA881-C301-6987-35A4-2D7A1F0D048B}"/>
              </a:ext>
            </a:extLst>
          </p:cNvPr>
          <p:cNvSpPr>
            <a:spLocks noGrp="1"/>
          </p:cNvSpPr>
          <p:nvPr>
            <p:ph type="body" idx="1" hasCustomPrompt="1"/>
          </p:nvPr>
        </p:nvSpPr>
        <p:spPr>
          <a:xfrm>
            <a:off x="2209799" y="2421503"/>
            <a:ext cx="11887201" cy="664597"/>
          </a:xfrm>
          <a:prstGeom prst="rect">
            <a:avLst/>
          </a:prstGeom>
        </p:spPr>
        <p:txBody>
          <a:bodyPr/>
          <a:lstStyle>
            <a:lvl1pPr marL="0" indent="0">
              <a:buNone/>
              <a:defRPr sz="3200" b="0" i="0">
                <a:solidFill>
                  <a:schemeClr val="bg1"/>
                </a:solidFill>
                <a:latin typeface="Poppins Light" pitchFamily="2" charset="77"/>
                <a:cs typeface="Poppins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CLIQUEZ POUR MODIFIER LES STYLES DU TEXTE DU MASQUE</a:t>
            </a:r>
          </a:p>
        </p:txBody>
      </p:sp>
      <p:pic>
        <p:nvPicPr>
          <p:cNvPr id="7" name="Picture 6">
            <a:extLst>
              <a:ext uri="{FF2B5EF4-FFF2-40B4-BE49-F238E27FC236}">
                <a16:creationId xmlns:a16="http://schemas.microsoft.com/office/drawing/2014/main" id="{DC220643-49B0-404B-2FFB-A4E3A84C403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flipH="1">
            <a:off x="8364666" y="4922382"/>
            <a:ext cx="11780656" cy="5183488"/>
          </a:xfrm>
          <a:prstGeom prst="rect">
            <a:avLst/>
          </a:prstGeom>
        </p:spPr>
      </p:pic>
      <p:sp>
        <p:nvSpPr>
          <p:cNvPr id="9" name="Espace réservé du texte 8">
            <a:extLst>
              <a:ext uri="{FF2B5EF4-FFF2-40B4-BE49-F238E27FC236}">
                <a16:creationId xmlns:a16="http://schemas.microsoft.com/office/drawing/2014/main" id="{BBA06323-73C3-F075-50C6-5AFDD66F3BF1}"/>
              </a:ext>
            </a:extLst>
          </p:cNvPr>
          <p:cNvSpPr>
            <a:spLocks noGrp="1"/>
          </p:cNvSpPr>
          <p:nvPr>
            <p:ph type="body" sz="quarter" idx="10"/>
          </p:nvPr>
        </p:nvSpPr>
        <p:spPr>
          <a:xfrm>
            <a:off x="12954000" y="4381500"/>
            <a:ext cx="5105400" cy="1676400"/>
          </a:xfrm>
          <a:prstGeom prst="rect">
            <a:avLst/>
          </a:prstGeom>
        </p:spPr>
        <p:txBody>
          <a:bodyPr/>
          <a:lstStyle>
            <a:lvl1pPr>
              <a:defRPr sz="3200" b="1" i="0">
                <a:solidFill>
                  <a:schemeClr val="bg1"/>
                </a:solidFill>
                <a:latin typeface="Poppins ExtraBold" pitchFamily="2" charset="77"/>
                <a:cs typeface="Poppins ExtraBold" pitchFamily="2" charset="77"/>
              </a:defRPr>
            </a:lvl1pPr>
            <a:lvl2pPr>
              <a:defRPr sz="3200" b="1" i="0">
                <a:solidFill>
                  <a:schemeClr val="bg1"/>
                </a:solidFill>
                <a:latin typeface="Poppins ExtraBold" pitchFamily="2" charset="77"/>
                <a:cs typeface="Poppins ExtraBold" pitchFamily="2" charset="77"/>
              </a:defRPr>
            </a:lvl2pPr>
            <a:lvl3pPr>
              <a:defRPr sz="3200" b="1" i="0">
                <a:solidFill>
                  <a:schemeClr val="bg1"/>
                </a:solidFill>
                <a:latin typeface="Poppins ExtraBold" pitchFamily="2" charset="77"/>
                <a:cs typeface="Poppins ExtraBold" pitchFamily="2" charset="77"/>
              </a:defRPr>
            </a:lvl3pPr>
            <a:lvl4pPr>
              <a:defRPr sz="3200" b="1" i="0">
                <a:solidFill>
                  <a:schemeClr val="bg1"/>
                </a:solidFill>
                <a:latin typeface="Poppins ExtraBold" pitchFamily="2" charset="77"/>
                <a:cs typeface="Poppins ExtraBold" pitchFamily="2" charset="77"/>
              </a:defRPr>
            </a:lvl4pPr>
            <a:lvl5pPr>
              <a:defRPr sz="3200" b="1" i="0">
                <a:solidFill>
                  <a:schemeClr val="bg1"/>
                </a:solidFill>
                <a:latin typeface="Poppins ExtraBold" pitchFamily="2" charset="77"/>
                <a:cs typeface="Poppins ExtraBold"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1" name="Espace réservé du texte 10">
            <a:extLst>
              <a:ext uri="{FF2B5EF4-FFF2-40B4-BE49-F238E27FC236}">
                <a16:creationId xmlns:a16="http://schemas.microsoft.com/office/drawing/2014/main" id="{71A552A1-A49E-3667-80E6-812C54F82189}"/>
              </a:ext>
            </a:extLst>
          </p:cNvPr>
          <p:cNvSpPr>
            <a:spLocks noGrp="1"/>
          </p:cNvSpPr>
          <p:nvPr>
            <p:ph type="body" sz="quarter" idx="11"/>
          </p:nvPr>
        </p:nvSpPr>
        <p:spPr>
          <a:xfrm>
            <a:off x="1247775" y="4381500"/>
            <a:ext cx="6600825" cy="4266744"/>
          </a:xfrm>
          <a:prstGeom prst="rect">
            <a:avLst/>
          </a:prstGeom>
        </p:spPr>
        <p:txBody>
          <a:bodyPr/>
          <a:lstStyle>
            <a:lvl1pPr>
              <a:defRPr sz="3200" b="1" i="0">
                <a:solidFill>
                  <a:schemeClr val="bg1"/>
                </a:solidFill>
                <a:latin typeface="Poppins" pitchFamily="2" charset="77"/>
                <a:cs typeface="Poppins" pitchFamily="2" charset="77"/>
              </a:defRPr>
            </a:lvl1pPr>
            <a:lvl2pPr>
              <a:defRPr sz="3200" b="0" i="0">
                <a:solidFill>
                  <a:schemeClr val="bg1"/>
                </a:solidFill>
                <a:latin typeface="Poppins Light" pitchFamily="2" charset="77"/>
                <a:cs typeface="Poppins Light" pitchFamily="2" charset="77"/>
              </a:defRPr>
            </a:lvl2pPr>
            <a:lvl3pPr>
              <a:defRPr sz="3200" b="0" i="0">
                <a:solidFill>
                  <a:schemeClr val="bg1"/>
                </a:solidFill>
                <a:latin typeface="Poppins Light" pitchFamily="2" charset="77"/>
                <a:cs typeface="Poppins Light" pitchFamily="2" charset="77"/>
              </a:defRPr>
            </a:lvl3pPr>
            <a:lvl4pPr>
              <a:defRPr sz="3200" b="0" i="0">
                <a:solidFill>
                  <a:schemeClr val="bg1"/>
                </a:solidFill>
                <a:latin typeface="Poppins Light" pitchFamily="2" charset="77"/>
                <a:cs typeface="Poppins Light" pitchFamily="2" charset="77"/>
              </a:defRPr>
            </a:lvl4pPr>
            <a:lvl5pPr>
              <a:defRPr sz="3200" b="0" i="0">
                <a:solidFill>
                  <a:schemeClr val="bg1"/>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2" name="ZoneTexte 11">
            <a:extLst>
              <a:ext uri="{FF2B5EF4-FFF2-40B4-BE49-F238E27FC236}">
                <a16:creationId xmlns:a16="http://schemas.microsoft.com/office/drawing/2014/main" id="{53EAF698-867A-AA72-A3B9-C2FA8904A453}"/>
              </a:ext>
            </a:extLst>
          </p:cNvPr>
          <p:cNvSpPr txBox="1"/>
          <p:nvPr/>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B980B541-87FF-6818-C5EF-62E1E62893EF}"/>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6">
            <a:extLst>
              <a:ext uri="{FF2B5EF4-FFF2-40B4-BE49-F238E27FC236}">
                <a16:creationId xmlns:a16="http://schemas.microsoft.com/office/drawing/2014/main" id="{F7180E06-7FE9-4833-996C-2E88F2879DE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flipH="1">
            <a:off x="8364666" y="4922382"/>
            <a:ext cx="11780656" cy="5183488"/>
          </a:xfrm>
          <a:prstGeom prst="rect">
            <a:avLst/>
          </a:prstGeom>
        </p:spPr>
      </p:pic>
      <p:sp>
        <p:nvSpPr>
          <p:cNvPr id="14" name="ZoneTexte 11">
            <a:extLst>
              <a:ext uri="{FF2B5EF4-FFF2-40B4-BE49-F238E27FC236}">
                <a16:creationId xmlns:a16="http://schemas.microsoft.com/office/drawing/2014/main" id="{93A24646-3BB0-4861-BF60-37482A4F57FB}"/>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5" name="Connecteur droit 12">
            <a:extLst>
              <a:ext uri="{FF2B5EF4-FFF2-40B4-BE49-F238E27FC236}">
                <a16:creationId xmlns:a16="http://schemas.microsoft.com/office/drawing/2014/main" id="{E32CBB25-74E7-4D31-AC37-0E273B9EE49D}"/>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03889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Slide 7">
    <p:bg>
      <p:bgPr>
        <a:solidFill>
          <a:srgbClr val="FDD92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29B772-47FA-A598-5C21-372863AB2985}"/>
              </a:ext>
            </a:extLst>
          </p:cNvPr>
          <p:cNvSpPr>
            <a:spLocks noGrp="1"/>
          </p:cNvSpPr>
          <p:nvPr>
            <p:ph type="title"/>
          </p:nvPr>
        </p:nvSpPr>
        <p:spPr>
          <a:xfrm>
            <a:off x="1257300" y="3193144"/>
            <a:ext cx="13906500" cy="1989137"/>
          </a:xfrm>
          <a:prstGeom prst="rect">
            <a:avLst/>
          </a:prstGeom>
        </p:spPr>
        <p:txBody>
          <a:bodyPr/>
          <a:lstStyle>
            <a:lvl1pPr algn="ctr">
              <a:defRPr sz="12000" b="1" i="0">
                <a:solidFill>
                  <a:schemeClr val="bg1"/>
                </a:solidFill>
                <a:latin typeface="Poppins ExtraBold" pitchFamily="2" charset="77"/>
                <a:cs typeface="Poppins ExtraBold" pitchFamily="2" charset="77"/>
              </a:defRPr>
            </a:lvl1pPr>
          </a:lstStyle>
          <a:p>
            <a:r>
              <a:rPr lang="en-US"/>
              <a:t>Click to edit Master title style</a:t>
            </a:r>
            <a:endParaRPr lang="fr-FR" dirty="0"/>
          </a:p>
        </p:txBody>
      </p:sp>
      <p:sp>
        <p:nvSpPr>
          <p:cNvPr id="9" name="ZoneTexte 8">
            <a:extLst>
              <a:ext uri="{FF2B5EF4-FFF2-40B4-BE49-F238E27FC236}">
                <a16:creationId xmlns:a16="http://schemas.microsoft.com/office/drawing/2014/main" id="{9654D700-40AB-67FB-A664-06EABDDA417D}"/>
              </a:ext>
            </a:extLst>
          </p:cNvPr>
          <p:cNvSpPr txBox="1"/>
          <p:nvPr/>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7070B578-4E2A-E210-3400-AB221B8B7B7D}"/>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8">
            <a:extLst>
              <a:ext uri="{FF2B5EF4-FFF2-40B4-BE49-F238E27FC236}">
                <a16:creationId xmlns:a16="http://schemas.microsoft.com/office/drawing/2014/main" id="{300D1424-CDF5-47C6-9FD9-76A8D4B5FE99}"/>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6" name="Connecteur droit 9">
            <a:extLst>
              <a:ext uri="{FF2B5EF4-FFF2-40B4-BE49-F238E27FC236}">
                <a16:creationId xmlns:a16="http://schemas.microsoft.com/office/drawing/2014/main" id="{BD36A3D9-E296-4E03-BC20-595B36375D22}"/>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69463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lide 8">
    <p:bg>
      <p:bgPr>
        <a:solidFill>
          <a:srgbClr val="FC7A1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B178F2-1499-D8A5-397B-450410B15C39}"/>
              </a:ext>
            </a:extLst>
          </p:cNvPr>
          <p:cNvSpPr>
            <a:spLocks noGrp="1"/>
          </p:cNvSpPr>
          <p:nvPr>
            <p:ph type="title"/>
          </p:nvPr>
        </p:nvSpPr>
        <p:spPr>
          <a:xfrm>
            <a:off x="1260475" y="685800"/>
            <a:ext cx="15122525" cy="1181100"/>
          </a:xfrm>
          <a:prstGeom prst="rect">
            <a:avLst/>
          </a:prstGeom>
        </p:spPr>
        <p:txBody>
          <a:bodyPr anchor="b"/>
          <a:lstStyle>
            <a:lvl1pPr>
              <a:defRPr sz="6700" b="1" i="0">
                <a:solidFill>
                  <a:schemeClr val="bg1"/>
                </a:solidFill>
                <a:latin typeface="Poppins" pitchFamily="2" charset="77"/>
                <a:cs typeface="Poppins"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12B305B0-6FF4-8121-C0C8-F8A11F3E94A4}"/>
              </a:ext>
            </a:extLst>
          </p:cNvPr>
          <p:cNvSpPr>
            <a:spLocks noGrp="1"/>
          </p:cNvSpPr>
          <p:nvPr>
            <p:ph idx="1"/>
          </p:nvPr>
        </p:nvSpPr>
        <p:spPr>
          <a:xfrm>
            <a:off x="1260475" y="2324100"/>
            <a:ext cx="15773400" cy="6467475"/>
          </a:xfrm>
          <a:prstGeom prst="rect">
            <a:avLst/>
          </a:prstGeom>
        </p:spPr>
        <p:txBody>
          <a:bodyPr/>
          <a:lstStyle>
            <a:lvl1pPr>
              <a:lnSpc>
                <a:spcPct val="100000"/>
              </a:lnSpc>
              <a:defRPr sz="2800" b="0" i="0">
                <a:solidFill>
                  <a:schemeClr val="bg1"/>
                </a:solidFill>
                <a:latin typeface="Poppins Light" pitchFamily="2" charset="77"/>
                <a:cs typeface="Poppins Light" pitchFamily="2" charset="77"/>
              </a:defRPr>
            </a:lvl1pPr>
            <a:lvl2pPr>
              <a:lnSpc>
                <a:spcPct val="100000"/>
              </a:lnSpc>
              <a:defRPr sz="2800" b="0" i="0">
                <a:solidFill>
                  <a:schemeClr val="bg1"/>
                </a:solidFill>
                <a:latin typeface="Poppins Light" pitchFamily="2" charset="77"/>
                <a:cs typeface="Poppins Light" pitchFamily="2" charset="77"/>
              </a:defRPr>
            </a:lvl2pPr>
            <a:lvl3pPr>
              <a:lnSpc>
                <a:spcPct val="100000"/>
              </a:lnSpc>
              <a:defRPr sz="2800" b="0" i="0">
                <a:solidFill>
                  <a:schemeClr val="bg1"/>
                </a:solidFill>
                <a:latin typeface="Poppins Light" pitchFamily="2" charset="77"/>
                <a:cs typeface="Poppins Light" pitchFamily="2" charset="77"/>
              </a:defRPr>
            </a:lvl3pPr>
            <a:lvl4pPr>
              <a:lnSpc>
                <a:spcPct val="100000"/>
              </a:lnSpc>
              <a:defRPr sz="2800" b="0" i="0">
                <a:solidFill>
                  <a:schemeClr val="bg1"/>
                </a:solidFill>
                <a:latin typeface="Poppins Light" pitchFamily="2" charset="77"/>
                <a:cs typeface="Poppins Light" pitchFamily="2" charset="77"/>
              </a:defRPr>
            </a:lvl4pPr>
            <a:lvl5pPr>
              <a:lnSpc>
                <a:spcPct val="100000"/>
              </a:lnSpc>
              <a:defRPr sz="2800" b="0" i="0">
                <a:solidFill>
                  <a:schemeClr val="bg1"/>
                </a:solidFill>
                <a:latin typeface="Poppins Light" pitchFamily="2" charset="77"/>
                <a:cs typeface="Poppins Light" pitchFamily="2" charset="77"/>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8" name="Group 2">
            <a:extLst>
              <a:ext uri="{FF2B5EF4-FFF2-40B4-BE49-F238E27FC236}">
                <a16:creationId xmlns:a16="http://schemas.microsoft.com/office/drawing/2014/main" id="{240841F2-E156-7087-C5E5-65CFD62F7B23}"/>
              </a:ext>
            </a:extLst>
          </p:cNvPr>
          <p:cNvGrpSpPr/>
          <p:nvPr/>
        </p:nvGrpSpPr>
        <p:grpSpPr>
          <a:xfrm>
            <a:off x="10036618" y="0"/>
            <a:ext cx="8251382" cy="10364563"/>
            <a:chOff x="0" y="0"/>
            <a:chExt cx="11001842" cy="13819417"/>
          </a:xfrm>
        </p:grpSpPr>
        <p:pic>
          <p:nvPicPr>
            <p:cNvPr id="9" name="Picture 3">
              <a:extLst>
                <a:ext uri="{FF2B5EF4-FFF2-40B4-BE49-F238E27FC236}">
                  <a16:creationId xmlns:a16="http://schemas.microsoft.com/office/drawing/2014/main" id="{AE00EE06-6848-ACF3-C5A9-593CF19C0EE6}"/>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0" name="ZoneTexte 9">
            <a:extLst>
              <a:ext uri="{FF2B5EF4-FFF2-40B4-BE49-F238E27FC236}">
                <a16:creationId xmlns:a16="http://schemas.microsoft.com/office/drawing/2014/main" id="{D01408C3-EE6B-65AE-8C0F-A04C9FF29190}"/>
              </a:ext>
            </a:extLst>
          </p:cNvPr>
          <p:cNvSpPr txBox="1"/>
          <p:nvPr/>
        </p:nvSpPr>
        <p:spPr>
          <a:xfrm>
            <a:off x="152400" y="9803368"/>
            <a:ext cx="6019800" cy="369332"/>
          </a:xfrm>
          <a:prstGeom prst="rect">
            <a:avLst/>
          </a:prstGeom>
          <a:noFill/>
        </p:spPr>
        <p:txBody>
          <a:bodyPr wrap="square" rtlCol="0">
            <a:spAutoFit/>
          </a:bodyPr>
          <a:lstStyle/>
          <a:p>
            <a:pPr algn="l"/>
            <a:r>
              <a:rPr lang="fr-FR" dirty="0" err="1">
                <a:solidFill>
                  <a:schemeClr val="bg1"/>
                </a:solidFill>
                <a:latin typeface="Poppins" pitchFamily="2" charset="77"/>
                <a:cs typeface="Poppins" pitchFamily="2" charset="77"/>
              </a:rPr>
              <a:t>Comprehensive</a:t>
            </a:r>
            <a:r>
              <a:rPr lang="fr-FR" dirty="0">
                <a:solidFill>
                  <a:schemeClr val="bg1"/>
                </a:solidFill>
                <a:latin typeface="Poppins" pitchFamily="2" charset="77"/>
                <a:cs typeface="Poppins" pitchFamily="2" charset="77"/>
              </a:rPr>
              <a:t> Training 2022</a:t>
            </a:r>
          </a:p>
        </p:txBody>
      </p:sp>
      <p:cxnSp>
        <p:nvCxnSpPr>
          <p:cNvPr id="11" name="Connecteur droit 10">
            <a:extLst>
              <a:ext uri="{FF2B5EF4-FFF2-40B4-BE49-F238E27FC236}">
                <a16:creationId xmlns:a16="http://schemas.microsoft.com/office/drawing/2014/main" id="{F23883E3-AFF2-3F0D-FE24-5D37432AA8B8}"/>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2">
            <a:extLst>
              <a:ext uri="{FF2B5EF4-FFF2-40B4-BE49-F238E27FC236}">
                <a16:creationId xmlns:a16="http://schemas.microsoft.com/office/drawing/2014/main" id="{2997214C-0738-455A-8BC3-8F22C66AFAF2}"/>
              </a:ext>
            </a:extLst>
          </p:cNvPr>
          <p:cNvGrpSpPr/>
          <p:nvPr userDrawn="1"/>
        </p:nvGrpSpPr>
        <p:grpSpPr>
          <a:xfrm>
            <a:off x="10036618" y="0"/>
            <a:ext cx="8251382" cy="10364563"/>
            <a:chOff x="0" y="0"/>
            <a:chExt cx="11001842" cy="13819417"/>
          </a:xfrm>
        </p:grpSpPr>
        <p:pic>
          <p:nvPicPr>
            <p:cNvPr id="13" name="Picture 3">
              <a:extLst>
                <a:ext uri="{FF2B5EF4-FFF2-40B4-BE49-F238E27FC236}">
                  <a16:creationId xmlns:a16="http://schemas.microsoft.com/office/drawing/2014/main" id="{8D402436-BB8A-4B96-AEBD-0FD72F59851A}"/>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4" name="ZoneTexte 9">
            <a:extLst>
              <a:ext uri="{FF2B5EF4-FFF2-40B4-BE49-F238E27FC236}">
                <a16:creationId xmlns:a16="http://schemas.microsoft.com/office/drawing/2014/main" id="{3326AEC6-863E-4E73-AA6E-D0606D83FBB2}"/>
              </a:ext>
            </a:extLst>
          </p:cNvPr>
          <p:cNvSpPr txBox="1"/>
          <p:nvPr userDrawn="1"/>
        </p:nvSpPr>
        <p:spPr>
          <a:xfrm>
            <a:off x="152400" y="9803368"/>
            <a:ext cx="6019800" cy="369332"/>
          </a:xfrm>
          <a:prstGeom prst="rect">
            <a:avLst/>
          </a:prstGeom>
          <a:noFill/>
        </p:spPr>
        <p:txBody>
          <a:bodyPr wrap="square" rtlCol="0">
            <a:spAutoFit/>
          </a:bodyPr>
          <a:lstStyle/>
          <a:p>
            <a:pPr algn="l"/>
            <a:r>
              <a:rPr lang="fr-FR" dirty="0" err="1">
                <a:solidFill>
                  <a:schemeClr val="bg1"/>
                </a:solidFill>
                <a:latin typeface="Poppins" pitchFamily="2" charset="77"/>
                <a:cs typeface="Poppins" pitchFamily="2" charset="77"/>
              </a:rPr>
              <a:t>Comprehensive</a:t>
            </a:r>
            <a:r>
              <a:rPr lang="fr-FR" dirty="0">
                <a:solidFill>
                  <a:schemeClr val="bg1"/>
                </a:solidFill>
                <a:latin typeface="Poppins" pitchFamily="2" charset="77"/>
                <a:cs typeface="Poppins" pitchFamily="2" charset="77"/>
              </a:rPr>
              <a:t> Training 2022</a:t>
            </a:r>
          </a:p>
        </p:txBody>
      </p:sp>
      <p:cxnSp>
        <p:nvCxnSpPr>
          <p:cNvPr id="15" name="Connecteur droit 10">
            <a:extLst>
              <a:ext uri="{FF2B5EF4-FFF2-40B4-BE49-F238E27FC236}">
                <a16:creationId xmlns:a16="http://schemas.microsoft.com/office/drawing/2014/main" id="{C0CD0A30-A1AC-4DD4-83E8-81FEDF4EF16B}"/>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54832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1257300" y="547688"/>
            <a:ext cx="15773400" cy="1989137"/>
          </a:xfrm>
          <a:prstGeom prst="rect">
            <a:avLst/>
          </a:prstGeom>
        </p:spPr>
        <p:txBody>
          <a:bodyPr/>
          <a:lstStyle>
            <a:lvl1pPr>
              <a:defRPr sz="4600" b="1" i="0">
                <a:solidFill>
                  <a:schemeClr val="bg1"/>
                </a:solidFill>
                <a:latin typeface="Poppins" pitchFamily="2" charset="77"/>
                <a:cs typeface="Poppins" pitchFamily="2" charset="77"/>
              </a:defRPr>
            </a:lvl1pPr>
          </a:lstStyle>
          <a:p>
            <a:r>
              <a:rPr lang="en-US"/>
              <a:t>Click to edit Master title style</a:t>
            </a:r>
            <a:endParaRPr lang="fr-FR" dirty="0"/>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1277620" y="3314699"/>
          <a:ext cx="9466581" cy="5410192"/>
        </p:xfrm>
        <a:graphic>
          <a:graphicData uri="http://schemas.openxmlformats.org/drawingml/2006/table">
            <a:tbl>
              <a:tblPr/>
              <a:tblGrid>
                <a:gridCol w="3155527">
                  <a:extLst>
                    <a:ext uri="{9D8B030D-6E8A-4147-A177-3AD203B41FA5}">
                      <a16:colId xmlns:a16="http://schemas.microsoft.com/office/drawing/2014/main" val="20000"/>
                    </a:ext>
                  </a:extLst>
                </a:gridCol>
                <a:gridCol w="3155527">
                  <a:extLst>
                    <a:ext uri="{9D8B030D-6E8A-4147-A177-3AD203B41FA5}">
                      <a16:colId xmlns:a16="http://schemas.microsoft.com/office/drawing/2014/main" val="20001"/>
                    </a:ext>
                  </a:extLst>
                </a:gridCol>
                <a:gridCol w="3155527">
                  <a:extLst>
                    <a:ext uri="{9D8B030D-6E8A-4147-A177-3AD203B41FA5}">
                      <a16:colId xmlns:a16="http://schemas.microsoft.com/office/drawing/2014/main" val="20002"/>
                    </a:ext>
                  </a:extLst>
                </a:gridCol>
              </a:tblGrid>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1277620" y="3314699"/>
          <a:ext cx="9466581" cy="5410192"/>
        </p:xfrm>
        <a:graphic>
          <a:graphicData uri="http://schemas.openxmlformats.org/drawingml/2006/table">
            <a:tbl>
              <a:tblPr/>
              <a:tblGrid>
                <a:gridCol w="3155527">
                  <a:extLst>
                    <a:ext uri="{9D8B030D-6E8A-4147-A177-3AD203B41FA5}">
                      <a16:colId xmlns:a16="http://schemas.microsoft.com/office/drawing/2014/main" val="20000"/>
                    </a:ext>
                  </a:extLst>
                </a:gridCol>
                <a:gridCol w="3155527">
                  <a:extLst>
                    <a:ext uri="{9D8B030D-6E8A-4147-A177-3AD203B41FA5}">
                      <a16:colId xmlns:a16="http://schemas.microsoft.com/office/drawing/2014/main" val="20001"/>
                    </a:ext>
                  </a:extLst>
                </a:gridCol>
                <a:gridCol w="3155527">
                  <a:extLst>
                    <a:ext uri="{9D8B030D-6E8A-4147-A177-3AD203B41FA5}">
                      <a16:colId xmlns:a16="http://schemas.microsoft.com/office/drawing/2014/main" val="20002"/>
                    </a:ext>
                  </a:extLst>
                </a:gridCol>
              </a:tblGrid>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lide 12">
    <p:bg>
      <p:bgPr>
        <a:solidFill>
          <a:srgbClr val="0B81D5"/>
        </a:solidFill>
        <a:effectLst/>
      </p:bgPr>
    </p:bg>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E78E7117-4A1C-F4A2-EB4A-6283B155A099}"/>
              </a:ext>
            </a:extLst>
          </p:cNvPr>
          <p:cNvSpPr>
            <a:spLocks noGrp="1"/>
          </p:cNvSpPr>
          <p:nvPr>
            <p:ph type="title"/>
          </p:nvPr>
        </p:nvSpPr>
        <p:spPr>
          <a:xfrm>
            <a:off x="1257300" y="3467100"/>
            <a:ext cx="15773400" cy="1989137"/>
          </a:xfrm>
          <a:prstGeom prst="rect">
            <a:avLst/>
          </a:prstGeom>
        </p:spPr>
        <p:txBody>
          <a:bodyPr/>
          <a:lstStyle>
            <a:lvl1pPr>
              <a:defRPr sz="12000" b="1" i="0">
                <a:solidFill>
                  <a:schemeClr val="bg1"/>
                </a:solidFill>
                <a:latin typeface="Poppins ExtraBold" pitchFamily="2" charset="77"/>
                <a:cs typeface="Poppins ExtraBold" pitchFamily="2" charset="77"/>
              </a:defRPr>
            </a:lvl1pPr>
          </a:lstStyle>
          <a:p>
            <a:r>
              <a:rPr lang="en-US"/>
              <a:t>Click to edit Master title style</a:t>
            </a:r>
            <a:endParaRPr lang="fr-FR" dirty="0"/>
          </a:p>
        </p:txBody>
      </p:sp>
      <p:sp>
        <p:nvSpPr>
          <p:cNvPr id="10" name="ZoneTexte 9">
            <a:extLst>
              <a:ext uri="{FF2B5EF4-FFF2-40B4-BE49-F238E27FC236}">
                <a16:creationId xmlns:a16="http://schemas.microsoft.com/office/drawing/2014/main" id="{91024A51-4193-8BB3-18C3-A7275B277A5F}"/>
              </a:ext>
            </a:extLst>
          </p:cNvPr>
          <p:cNvSpPr txBox="1"/>
          <p:nvPr/>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1" name="Connecteur droit 10">
            <a:extLst>
              <a:ext uri="{FF2B5EF4-FFF2-40B4-BE49-F238E27FC236}">
                <a16:creationId xmlns:a16="http://schemas.microsoft.com/office/drawing/2014/main" id="{6F7FC030-F010-B63C-5B90-9A3FD0605712}"/>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9">
            <a:extLst>
              <a:ext uri="{FF2B5EF4-FFF2-40B4-BE49-F238E27FC236}">
                <a16:creationId xmlns:a16="http://schemas.microsoft.com/office/drawing/2014/main" id="{2BFD5D57-2804-4D5E-B901-1691EB166FA1}"/>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6" name="Connecteur droit 10">
            <a:extLst>
              <a:ext uri="{FF2B5EF4-FFF2-40B4-BE49-F238E27FC236}">
                <a16:creationId xmlns:a16="http://schemas.microsoft.com/office/drawing/2014/main" id="{40285514-FF2D-4778-AD88-1B6AAED0D925}"/>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83207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lide 13">
    <p:bg>
      <p:bgPr>
        <a:solidFill>
          <a:srgbClr val="FDD92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2C4CCC0-C8FF-3E89-EB2A-894261FB92FE}"/>
              </a:ext>
            </a:extLst>
          </p:cNvPr>
          <p:cNvSpPr txBox="1"/>
          <p:nvPr/>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77B3945E-3250-1619-AD6C-D3FA26DE97C6}"/>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698D1918-A606-45EB-AB6E-473F5D2E6FCF}"/>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5648A5C3-764F-4FF6-A883-08BC19DA8E40}"/>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66180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lide 14">
    <p:bg>
      <p:bgPr>
        <a:solidFill>
          <a:srgbClr val="FC7A1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86DE16B-331B-EF9B-D63D-78B4178B23B4}"/>
              </a:ext>
            </a:extLst>
          </p:cNvPr>
          <p:cNvSpPr txBox="1"/>
          <p:nvPr/>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F0333726-0B94-FE93-A8C7-FFCD9A29A6EE}"/>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266439F6-92BF-4825-AFC1-146831AE9C61}"/>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51876523-A5BD-4FD3-B4C4-F3528541B2AA}"/>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8274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lide 5">
    <p:spTree>
      <p:nvGrpSpPr>
        <p:cNvPr id="1" name=""/>
        <p:cNvGrpSpPr/>
        <p:nvPr/>
      </p:nvGrpSpPr>
      <p:grpSpPr>
        <a:xfrm>
          <a:off x="0" y="0"/>
          <a:ext cx="0" cy="0"/>
          <a:chOff x="0" y="0"/>
          <a:chExt cx="0" cy="0"/>
        </a:xfrm>
      </p:grpSpPr>
      <p:grpSp>
        <p:nvGrpSpPr>
          <p:cNvPr id="17" name="Groupe 16">
            <a:extLst>
              <a:ext uri="{FF2B5EF4-FFF2-40B4-BE49-F238E27FC236}">
                <a16:creationId xmlns:a16="http://schemas.microsoft.com/office/drawing/2014/main" id="{1CAF00C5-F7DA-4755-E96D-64A96C08B39E}"/>
              </a:ext>
            </a:extLst>
          </p:cNvPr>
          <p:cNvGrpSpPr/>
          <p:nvPr userDrawn="1"/>
        </p:nvGrpSpPr>
        <p:grpSpPr>
          <a:xfrm rot="3608892">
            <a:off x="6256109" y="9131569"/>
            <a:ext cx="1076153" cy="1452741"/>
            <a:chOff x="9824704" y="-2020392"/>
            <a:chExt cx="9270979" cy="12307392"/>
          </a:xfrm>
        </p:grpSpPr>
        <p:grpSp>
          <p:nvGrpSpPr>
            <p:cNvPr id="18" name="Group 3">
              <a:extLst>
                <a:ext uri="{FF2B5EF4-FFF2-40B4-BE49-F238E27FC236}">
                  <a16:creationId xmlns:a16="http://schemas.microsoft.com/office/drawing/2014/main" id="{D44535E7-C4DC-78DB-A7A8-6270D639D59E}"/>
                </a:ext>
              </a:extLst>
            </p:cNvPr>
            <p:cNvGrpSpPr>
              <a:grpSpLocks noChangeAspect="1"/>
            </p:cNvGrpSpPr>
            <p:nvPr userDrawn="1"/>
          </p:nvGrpSpPr>
          <p:grpSpPr>
            <a:xfrm>
              <a:off x="9824704" y="6587112"/>
              <a:ext cx="4302195" cy="3699888"/>
              <a:chOff x="0" y="0"/>
              <a:chExt cx="6350000" cy="5461000"/>
            </a:xfrm>
          </p:grpSpPr>
          <p:sp>
            <p:nvSpPr>
              <p:cNvPr id="27" name="Freeform 4">
                <a:extLst>
                  <a:ext uri="{FF2B5EF4-FFF2-40B4-BE49-F238E27FC236}">
                    <a16:creationId xmlns:a16="http://schemas.microsoft.com/office/drawing/2014/main" id="{A37C8411-6E3C-DB79-4F3B-86873DF6054D}"/>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9" name="Group 5">
              <a:extLst>
                <a:ext uri="{FF2B5EF4-FFF2-40B4-BE49-F238E27FC236}">
                  <a16:creationId xmlns:a16="http://schemas.microsoft.com/office/drawing/2014/main" id="{B0CB359F-A173-B531-357E-06D398B7AB1C}"/>
                </a:ext>
              </a:extLst>
            </p:cNvPr>
            <p:cNvGrpSpPr>
              <a:grpSpLocks noChangeAspect="1"/>
            </p:cNvGrpSpPr>
            <p:nvPr userDrawn="1"/>
          </p:nvGrpSpPr>
          <p:grpSpPr>
            <a:xfrm>
              <a:off x="12177919" y="2232299"/>
              <a:ext cx="4302195" cy="3699888"/>
              <a:chOff x="0" y="0"/>
              <a:chExt cx="6350000" cy="5461000"/>
            </a:xfrm>
          </p:grpSpPr>
          <p:sp>
            <p:nvSpPr>
              <p:cNvPr id="26" name="Freeform 6">
                <a:extLst>
                  <a:ext uri="{FF2B5EF4-FFF2-40B4-BE49-F238E27FC236}">
                    <a16:creationId xmlns:a16="http://schemas.microsoft.com/office/drawing/2014/main" id="{D3A751FA-5239-5689-E97A-22A3E01E423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0" name="Group 7">
              <a:extLst>
                <a:ext uri="{FF2B5EF4-FFF2-40B4-BE49-F238E27FC236}">
                  <a16:creationId xmlns:a16="http://schemas.microsoft.com/office/drawing/2014/main" id="{B4AD2B37-84FA-623C-764F-410A0D79FD05}"/>
                </a:ext>
              </a:extLst>
            </p:cNvPr>
            <p:cNvGrpSpPr>
              <a:grpSpLocks noChangeAspect="1"/>
            </p:cNvGrpSpPr>
            <p:nvPr userDrawn="1"/>
          </p:nvGrpSpPr>
          <p:grpSpPr>
            <a:xfrm>
              <a:off x="14793488" y="-2020392"/>
              <a:ext cx="4302195" cy="3699888"/>
              <a:chOff x="0" y="0"/>
              <a:chExt cx="6350000" cy="5461000"/>
            </a:xfrm>
          </p:grpSpPr>
          <p:sp>
            <p:nvSpPr>
              <p:cNvPr id="25" name="Freeform 8">
                <a:extLst>
                  <a:ext uri="{FF2B5EF4-FFF2-40B4-BE49-F238E27FC236}">
                    <a16:creationId xmlns:a16="http://schemas.microsoft.com/office/drawing/2014/main" id="{1664A612-F7DB-74A1-5454-42692D5B2B2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1" name="Group 9">
              <a:extLst>
                <a:ext uri="{FF2B5EF4-FFF2-40B4-BE49-F238E27FC236}">
                  <a16:creationId xmlns:a16="http://schemas.microsoft.com/office/drawing/2014/main" id="{F9A50F3A-CC65-9428-CA94-85FC043A5A02}"/>
                </a:ext>
              </a:extLst>
            </p:cNvPr>
            <p:cNvGrpSpPr>
              <a:grpSpLocks noChangeAspect="1"/>
            </p:cNvGrpSpPr>
            <p:nvPr userDrawn="1"/>
          </p:nvGrpSpPr>
          <p:grpSpPr>
            <a:xfrm>
              <a:off x="12177919" y="6266409"/>
              <a:ext cx="4272388" cy="3699888"/>
              <a:chOff x="0" y="0"/>
              <a:chExt cx="6350000" cy="5499100"/>
            </a:xfrm>
          </p:grpSpPr>
          <p:sp>
            <p:nvSpPr>
              <p:cNvPr id="24" name="Freeform 10">
                <a:extLst>
                  <a:ext uri="{FF2B5EF4-FFF2-40B4-BE49-F238E27FC236}">
                    <a16:creationId xmlns:a16="http://schemas.microsoft.com/office/drawing/2014/main" id="{B8460C0A-E74C-758D-A48E-B995FA25B9A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2" name="Group 11">
              <a:extLst>
                <a:ext uri="{FF2B5EF4-FFF2-40B4-BE49-F238E27FC236}">
                  <a16:creationId xmlns:a16="http://schemas.microsoft.com/office/drawing/2014/main" id="{D6838A77-76A0-D0FF-5F1A-4E295F1F4E66}"/>
                </a:ext>
              </a:extLst>
            </p:cNvPr>
            <p:cNvGrpSpPr>
              <a:grpSpLocks noChangeAspect="1"/>
            </p:cNvGrpSpPr>
            <p:nvPr userDrawn="1"/>
          </p:nvGrpSpPr>
          <p:grpSpPr>
            <a:xfrm>
              <a:off x="14591633" y="2012871"/>
              <a:ext cx="4272388" cy="3699888"/>
              <a:chOff x="0" y="0"/>
              <a:chExt cx="6350000" cy="5499100"/>
            </a:xfrm>
          </p:grpSpPr>
          <p:sp>
            <p:nvSpPr>
              <p:cNvPr id="23" name="Freeform 12">
                <a:extLst>
                  <a:ext uri="{FF2B5EF4-FFF2-40B4-BE49-F238E27FC236}">
                    <a16:creationId xmlns:a16="http://schemas.microsoft.com/office/drawing/2014/main" id="{1A8BC44C-8E16-7A0F-96B8-1BDFC0A0A7B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28" name="ZoneTexte 27">
            <a:extLst>
              <a:ext uri="{FF2B5EF4-FFF2-40B4-BE49-F238E27FC236}">
                <a16:creationId xmlns:a16="http://schemas.microsoft.com/office/drawing/2014/main" id="{61B6D1A2-E21B-8081-F592-001617AE51D2}"/>
              </a:ext>
            </a:extLst>
          </p:cNvPr>
          <p:cNvSpPr txBox="1"/>
          <p:nvPr userDrawn="1"/>
        </p:nvSpPr>
        <p:spPr>
          <a:xfrm>
            <a:off x="152400" y="9803368"/>
            <a:ext cx="6019800" cy="369332"/>
          </a:xfrm>
          <a:prstGeom prst="rect">
            <a:avLst/>
          </a:prstGeom>
          <a:noFill/>
        </p:spPr>
        <p:txBody>
          <a:bodyPr wrap="square" rtlCol="0">
            <a:spAutoFit/>
          </a:bodyPr>
          <a:lstStyle/>
          <a:p>
            <a:pPr algn="l"/>
            <a:r>
              <a:rPr lang="fr-FR" dirty="0" err="1">
                <a:latin typeface="Poppins" pitchFamily="2" charset="77"/>
                <a:cs typeface="Poppins" pitchFamily="2" charset="77"/>
              </a:rPr>
              <a:t>Comprehensive</a:t>
            </a:r>
            <a:r>
              <a:rPr lang="fr-FR" dirty="0">
                <a:latin typeface="Poppins" pitchFamily="2" charset="77"/>
                <a:cs typeface="Poppins" pitchFamily="2" charset="77"/>
              </a:rPr>
              <a:t> Training 2022</a:t>
            </a:r>
          </a:p>
        </p:txBody>
      </p:sp>
      <p:cxnSp>
        <p:nvCxnSpPr>
          <p:cNvPr id="29" name="Connecteur droit 28">
            <a:extLst>
              <a:ext uri="{FF2B5EF4-FFF2-40B4-BE49-F238E27FC236}">
                <a16:creationId xmlns:a16="http://schemas.microsoft.com/office/drawing/2014/main" id="{6256D9B0-C816-675E-C239-53EFB72DE25A}"/>
              </a:ext>
            </a:extLst>
          </p:cNvPr>
          <p:cNvCxnSpPr>
            <a:cxnSpLocks/>
          </p:cNvCxnSpPr>
          <p:nvPr userDrawn="1"/>
        </p:nvCxnSpPr>
        <p:spPr>
          <a:xfrm>
            <a:off x="-76200" y="9739311"/>
            <a:ext cx="76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itre 1">
            <a:extLst>
              <a:ext uri="{FF2B5EF4-FFF2-40B4-BE49-F238E27FC236}">
                <a16:creationId xmlns:a16="http://schemas.microsoft.com/office/drawing/2014/main" id="{E25F335D-C4FF-B8A9-66BE-917BC7B40018}"/>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dirty="0"/>
              <a:t>Modifiez le style du titre</a:t>
            </a:r>
          </a:p>
        </p:txBody>
      </p:sp>
      <p:sp>
        <p:nvSpPr>
          <p:cNvPr id="31" name="Espace réservé du contenu 2">
            <a:extLst>
              <a:ext uri="{FF2B5EF4-FFF2-40B4-BE49-F238E27FC236}">
                <a16:creationId xmlns:a16="http://schemas.microsoft.com/office/drawing/2014/main" id="{4EAFE968-A7A1-B80F-4139-D9795C9CC134}"/>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235151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lide 15">
    <p:bg>
      <p:bgPr>
        <a:solidFill>
          <a:srgbClr val="2A999B"/>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4249773-7829-2639-CAD4-53A89902C226}"/>
              </a:ext>
            </a:extLst>
          </p:cNvPr>
          <p:cNvSpPr txBox="1"/>
          <p:nvPr/>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EC69D02E-10EE-ED47-32D3-E99071AB4317}"/>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5590F213-7120-421C-80C7-B69F7817CE16}"/>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0F9FA888-967F-4C13-9AF2-031A4BF5E147}"/>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5106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lide 16">
    <p:bg>
      <p:bgPr>
        <a:solidFill>
          <a:srgbClr val="032B43"/>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2628781-542C-9F56-75E5-5734B283FF86}"/>
              </a:ext>
            </a:extLst>
          </p:cNvPr>
          <p:cNvSpPr txBox="1"/>
          <p:nvPr/>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3" name="Connecteur droit 2">
            <a:extLst>
              <a:ext uri="{FF2B5EF4-FFF2-40B4-BE49-F238E27FC236}">
                <a16:creationId xmlns:a16="http://schemas.microsoft.com/office/drawing/2014/main" id="{893CBE26-6BFA-8EAA-053B-D984FBA72D37}"/>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ZoneTexte 1">
            <a:extLst>
              <a:ext uri="{FF2B5EF4-FFF2-40B4-BE49-F238E27FC236}">
                <a16:creationId xmlns:a16="http://schemas.microsoft.com/office/drawing/2014/main" id="{D3FD96F2-F163-42BA-97EE-BCAFB991A9DB}"/>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5" name="Connecteur droit 2">
            <a:extLst>
              <a:ext uri="{FF2B5EF4-FFF2-40B4-BE49-F238E27FC236}">
                <a16:creationId xmlns:a16="http://schemas.microsoft.com/office/drawing/2014/main" id="{0D5A5CCE-16D0-4145-B792-281F652C08C8}"/>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28512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lide 17">
    <p:bg>
      <p:bgPr>
        <a:solidFill>
          <a:srgbClr val="0B81D5"/>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5E1A3A1-851F-BB41-DAB8-E35A550A7220}"/>
              </a:ext>
            </a:extLst>
          </p:cNvPr>
          <p:cNvSpPr txBox="1"/>
          <p:nvPr/>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CB195B3F-6D64-5BD4-0B1F-27212A1C1A06}"/>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04BC2742-A355-4148-895C-AA56F17466AC}"/>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312CF02E-AE59-4BFF-A703-2DA5C9DFB5DE}"/>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4127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2" name="Google Shape;22;p5"/>
          <p:cNvSpPr txBox="1">
            <a:spLocks noGrp="1"/>
          </p:cNvSpPr>
          <p:nvPr>
            <p:ph type="body" idx="1"/>
          </p:nvPr>
        </p:nvSpPr>
        <p:spPr>
          <a:xfrm>
            <a:off x="623400" y="2304950"/>
            <a:ext cx="7999800" cy="6832800"/>
          </a:xfrm>
          <a:prstGeom prst="rect">
            <a:avLst/>
          </a:prstGeom>
        </p:spPr>
        <p:txBody>
          <a:bodyPr spcFirstLastPara="1" wrap="square" lIns="91425" tIns="91425" rIns="91425" bIns="91425" anchor="t" anchorCtr="0">
            <a:noAutofit/>
          </a:bodyPr>
          <a:lstStyle>
            <a:lvl1pPr marL="914378" lvl="0" indent="-634985">
              <a:spcBef>
                <a:spcPts val="0"/>
              </a:spcBef>
              <a:spcAft>
                <a:spcPts val="0"/>
              </a:spcAft>
              <a:buSzPts val="1400"/>
              <a:buChar char="●"/>
              <a:defRPr sz="3600"/>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dirty="0"/>
          </a:p>
        </p:txBody>
      </p:sp>
      <p:sp>
        <p:nvSpPr>
          <p:cNvPr id="23" name="Google Shape;23;p5"/>
          <p:cNvSpPr txBox="1">
            <a:spLocks noGrp="1"/>
          </p:cNvSpPr>
          <p:nvPr>
            <p:ph type="body" idx="2"/>
          </p:nvPr>
        </p:nvSpPr>
        <p:spPr>
          <a:xfrm>
            <a:off x="9664800" y="2304950"/>
            <a:ext cx="7999800" cy="6832800"/>
          </a:xfrm>
          <a:prstGeom prst="rect">
            <a:avLst/>
          </a:prstGeom>
        </p:spPr>
        <p:txBody>
          <a:bodyPr spcFirstLastPara="1" wrap="square" lIns="91425" tIns="91425" rIns="91425" bIns="91425" anchor="t" anchorCtr="0">
            <a:noAutofit/>
          </a:bodyPr>
          <a:lstStyle>
            <a:lvl1pPr marL="914378" lvl="0" indent="-634985">
              <a:spcBef>
                <a:spcPts val="0"/>
              </a:spcBef>
              <a:spcAft>
                <a:spcPts val="0"/>
              </a:spcAft>
              <a:buSzPts val="1400"/>
              <a:buChar char="●"/>
              <a:defRPr sz="3600"/>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dirty="0"/>
          </a:p>
        </p:txBody>
      </p:sp>
      <p:sp>
        <p:nvSpPr>
          <p:cNvPr id="24" name="Google Shape;24;p5"/>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720055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966953" y="890051"/>
            <a:ext cx="16396139"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18" name="Google Shape;18;p4"/>
          <p:cNvSpPr txBox="1">
            <a:spLocks noGrp="1"/>
          </p:cNvSpPr>
          <p:nvPr>
            <p:ph type="body" idx="1"/>
          </p:nvPr>
        </p:nvSpPr>
        <p:spPr>
          <a:xfrm>
            <a:off x="966950" y="2304950"/>
            <a:ext cx="16396142" cy="6832800"/>
          </a:xfrm>
          <a:prstGeom prst="rect">
            <a:avLst/>
          </a:prstGeom>
        </p:spPr>
        <p:txBody>
          <a:bodyPr spcFirstLastPara="1" wrap="square" lIns="91425" tIns="91425" rIns="91425" bIns="91425" anchor="t" anchorCtr="0">
            <a:noAutofit/>
          </a:bodyPr>
          <a:lstStyle>
            <a:lvl1pPr marL="914378" lvl="0" indent="-685784">
              <a:lnSpc>
                <a:spcPct val="150000"/>
              </a:lnSpc>
              <a:spcBef>
                <a:spcPts val="0"/>
              </a:spcBef>
              <a:spcAft>
                <a:spcPts val="0"/>
              </a:spcAft>
              <a:buSzPts val="1800"/>
              <a:buChar char="●"/>
              <a:defRPr sz="4001"/>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dirty="0"/>
          </a:p>
        </p:txBody>
      </p:sp>
      <p:sp>
        <p:nvSpPr>
          <p:cNvPr id="19" name="Google Shape;19;p4"/>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219892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5E9E9-5E5E-43A0-84ED-7795715FB6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A1144B-BCEE-4A90-B655-A5BCCC26BA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BAFE43-D0C0-4263-A988-D7567B50B3A8}"/>
              </a:ext>
            </a:extLst>
          </p:cNvPr>
          <p:cNvSpPr>
            <a:spLocks noGrp="1"/>
          </p:cNvSpPr>
          <p:nvPr>
            <p:ph type="dt" sz="half" idx="10"/>
          </p:nvPr>
        </p:nvSpPr>
        <p:spPr/>
        <p:txBody>
          <a:bodyPr/>
          <a:lstStyle/>
          <a:p>
            <a:fld id="{A588BD7B-700A-4116-8D2D-1A8B0BBAA71E}" type="datetimeFigureOut">
              <a:rPr lang="en-US" smtClean="0"/>
              <a:t>7/22/2022</a:t>
            </a:fld>
            <a:endParaRPr lang="en-US"/>
          </a:p>
        </p:txBody>
      </p:sp>
      <p:sp>
        <p:nvSpPr>
          <p:cNvPr id="5" name="Footer Placeholder 4">
            <a:extLst>
              <a:ext uri="{FF2B5EF4-FFF2-40B4-BE49-F238E27FC236}">
                <a16:creationId xmlns:a16="http://schemas.microsoft.com/office/drawing/2014/main" id="{C6238162-EA50-48CA-8694-F68D5CEEDF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F1988D-6945-4A88-BC1A-A203F1DF4C03}"/>
              </a:ext>
            </a:extLst>
          </p:cNvPr>
          <p:cNvSpPr>
            <a:spLocks noGrp="1"/>
          </p:cNvSpPr>
          <p:nvPr>
            <p:ph type="sldNum" sz="quarter" idx="12"/>
          </p:nvPr>
        </p:nvSpPr>
        <p:spPr/>
        <p:txBody>
          <a:bodyPr/>
          <a:lstStyle/>
          <a:p>
            <a:fld id="{1B4AB49C-37F5-4370-949A-A807817E57F5}" type="slidenum">
              <a:rPr lang="en-US" smtClean="0"/>
              <a:t>‹#›</a:t>
            </a:fld>
            <a:endParaRPr lang="en-US"/>
          </a:p>
        </p:txBody>
      </p:sp>
    </p:spTree>
    <p:extLst>
      <p:ext uri="{BB962C8B-B14F-4D97-AF65-F5344CB8AC3E}">
        <p14:creationId xmlns:p14="http://schemas.microsoft.com/office/powerpoint/2010/main" val="3355239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5196DB-ADD8-8377-22BF-115D9D266F21}"/>
              </a:ext>
            </a:extLst>
          </p:cNvPr>
          <p:cNvSpPr>
            <a:spLocks noGrp="1"/>
          </p:cNvSpPr>
          <p:nvPr>
            <p:ph type="title"/>
          </p:nvPr>
        </p:nvSpPr>
        <p:spPr>
          <a:xfrm>
            <a:off x="4571998" y="547689"/>
            <a:ext cx="12858749" cy="709612"/>
          </a:xfrm>
          <a:prstGeom prst="rect">
            <a:avLst/>
          </a:prstGeom>
        </p:spPr>
        <p:txBody>
          <a:bodyPr/>
          <a:lstStyle>
            <a:lvl1pPr>
              <a:defRPr sz="3600" b="1" i="0">
                <a:latin typeface="Poppins ExtraBold" pitchFamily="2" charset="77"/>
                <a:cs typeface="Poppins ExtraBold" pitchFamily="2" charset="77"/>
              </a:defRPr>
            </a:lvl1pPr>
          </a:lstStyle>
          <a:p>
            <a:r>
              <a:rPr lang="fr-FR" dirty="0"/>
              <a:t>Modifiez le style du titre</a:t>
            </a:r>
          </a:p>
        </p:txBody>
      </p:sp>
      <p:sp>
        <p:nvSpPr>
          <p:cNvPr id="3" name="Espace réservé du contenu 2">
            <a:extLst>
              <a:ext uri="{FF2B5EF4-FFF2-40B4-BE49-F238E27FC236}">
                <a16:creationId xmlns:a16="http://schemas.microsoft.com/office/drawing/2014/main" id="{2BF57EDF-BD9B-6D87-79CC-648270B25440}"/>
              </a:ext>
            </a:extLst>
          </p:cNvPr>
          <p:cNvSpPr>
            <a:spLocks noGrp="1"/>
          </p:cNvSpPr>
          <p:nvPr>
            <p:ph idx="1"/>
          </p:nvPr>
        </p:nvSpPr>
        <p:spPr>
          <a:xfrm>
            <a:off x="4571999" y="1487269"/>
            <a:ext cx="12858750" cy="1033929"/>
          </a:xfrm>
          <a:prstGeom prst="rect">
            <a:avLst/>
          </a:prstGeom>
        </p:spPr>
        <p:txBody>
          <a:bodyPr/>
          <a:lstStyle>
            <a:lvl1pPr algn="ctr">
              <a:defRPr sz="3200" b="0" i="0">
                <a:latin typeface="Poppins Light" pitchFamily="2" charset="77"/>
                <a:cs typeface="Poppins Light" pitchFamily="2" charset="77"/>
              </a:defRPr>
            </a:lvl1pPr>
            <a:lvl2pPr algn="ctr">
              <a:defRPr sz="3200" b="0" i="0">
                <a:latin typeface="Poppins Light" pitchFamily="2" charset="77"/>
                <a:cs typeface="Poppins Light" pitchFamily="2" charset="77"/>
              </a:defRPr>
            </a:lvl2pPr>
            <a:lvl3pPr algn="ctr">
              <a:defRPr sz="3200" b="0" i="0">
                <a:latin typeface="Poppins Light" pitchFamily="2" charset="77"/>
                <a:cs typeface="Poppins Light" pitchFamily="2" charset="77"/>
              </a:defRPr>
            </a:lvl3pPr>
            <a:lvl4pPr algn="ctr">
              <a:defRPr sz="3200" b="0" i="0">
                <a:latin typeface="Poppins Light" pitchFamily="2" charset="77"/>
                <a:cs typeface="Poppins Light" pitchFamily="2" charset="77"/>
              </a:defRPr>
            </a:lvl4pPr>
            <a:lvl5pPr algn="ctr">
              <a:defRPr sz="3200" b="0" i="0">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grpSp>
        <p:nvGrpSpPr>
          <p:cNvPr id="7" name="Group 2">
            <a:extLst>
              <a:ext uri="{FF2B5EF4-FFF2-40B4-BE49-F238E27FC236}">
                <a16:creationId xmlns:a16="http://schemas.microsoft.com/office/drawing/2014/main" id="{84DF5FD3-368A-EF89-8149-3F8DC30E8ED5}"/>
              </a:ext>
            </a:extLst>
          </p:cNvPr>
          <p:cNvGrpSpPr>
            <a:grpSpLocks noChangeAspect="1"/>
          </p:cNvGrpSpPr>
          <p:nvPr userDrawn="1"/>
        </p:nvGrpSpPr>
        <p:grpSpPr>
          <a:xfrm>
            <a:off x="55240" y="5904713"/>
            <a:ext cx="2268053" cy="1964031"/>
            <a:chOff x="0" y="0"/>
            <a:chExt cx="4282440" cy="3708400"/>
          </a:xfrm>
        </p:grpSpPr>
        <p:sp>
          <p:nvSpPr>
            <p:cNvPr id="8" name="Freeform 3">
              <a:extLst>
                <a:ext uri="{FF2B5EF4-FFF2-40B4-BE49-F238E27FC236}">
                  <a16:creationId xmlns:a16="http://schemas.microsoft.com/office/drawing/2014/main" id="{207A5AE6-C703-B397-653C-DE3EF72325A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4">
            <a:extLst>
              <a:ext uri="{FF2B5EF4-FFF2-40B4-BE49-F238E27FC236}">
                <a16:creationId xmlns:a16="http://schemas.microsoft.com/office/drawing/2014/main" id="{A853F251-BFD7-6E3B-4AC4-69C2BAE5066C}"/>
              </a:ext>
            </a:extLst>
          </p:cNvPr>
          <p:cNvGrpSpPr>
            <a:grpSpLocks noChangeAspect="1"/>
          </p:cNvGrpSpPr>
          <p:nvPr userDrawn="1"/>
        </p:nvGrpSpPr>
        <p:grpSpPr>
          <a:xfrm>
            <a:off x="1943616" y="4851713"/>
            <a:ext cx="2268053" cy="1964031"/>
            <a:chOff x="0" y="0"/>
            <a:chExt cx="4282440" cy="3708400"/>
          </a:xfrm>
        </p:grpSpPr>
        <p:sp>
          <p:nvSpPr>
            <p:cNvPr id="10" name="Freeform 5">
              <a:extLst>
                <a:ext uri="{FF2B5EF4-FFF2-40B4-BE49-F238E27FC236}">
                  <a16:creationId xmlns:a16="http://schemas.microsoft.com/office/drawing/2014/main" id="{FB8B3F4F-C0F7-35DA-FF67-8BA5C47ABA2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1" name="Group 6">
            <a:extLst>
              <a:ext uri="{FF2B5EF4-FFF2-40B4-BE49-F238E27FC236}">
                <a16:creationId xmlns:a16="http://schemas.microsoft.com/office/drawing/2014/main" id="{86531AB7-3B7A-B165-5F15-DB9550187643}"/>
              </a:ext>
            </a:extLst>
          </p:cNvPr>
          <p:cNvGrpSpPr>
            <a:grpSpLocks noChangeAspect="1"/>
          </p:cNvGrpSpPr>
          <p:nvPr userDrawn="1"/>
        </p:nvGrpSpPr>
        <p:grpSpPr>
          <a:xfrm>
            <a:off x="1943616" y="7033054"/>
            <a:ext cx="2268053" cy="1964031"/>
            <a:chOff x="0" y="0"/>
            <a:chExt cx="4282440" cy="3708400"/>
          </a:xfrm>
        </p:grpSpPr>
        <p:sp>
          <p:nvSpPr>
            <p:cNvPr id="12" name="Freeform 7">
              <a:extLst>
                <a:ext uri="{FF2B5EF4-FFF2-40B4-BE49-F238E27FC236}">
                  <a16:creationId xmlns:a16="http://schemas.microsoft.com/office/drawing/2014/main" id="{D7F4A836-03D3-0478-993C-89ABCD78955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3" name="Group 8">
            <a:extLst>
              <a:ext uri="{FF2B5EF4-FFF2-40B4-BE49-F238E27FC236}">
                <a16:creationId xmlns:a16="http://schemas.microsoft.com/office/drawing/2014/main" id="{56C60DFD-8387-7A95-BB2D-514C050483D0}"/>
              </a:ext>
            </a:extLst>
          </p:cNvPr>
          <p:cNvGrpSpPr>
            <a:grpSpLocks noChangeAspect="1"/>
          </p:cNvGrpSpPr>
          <p:nvPr userDrawn="1"/>
        </p:nvGrpSpPr>
        <p:grpSpPr>
          <a:xfrm>
            <a:off x="0" y="8054252"/>
            <a:ext cx="2268053" cy="1964031"/>
            <a:chOff x="0" y="0"/>
            <a:chExt cx="4282440" cy="3708400"/>
          </a:xfrm>
        </p:grpSpPr>
        <p:sp>
          <p:nvSpPr>
            <p:cNvPr id="14" name="Freeform 9">
              <a:extLst>
                <a:ext uri="{FF2B5EF4-FFF2-40B4-BE49-F238E27FC236}">
                  <a16:creationId xmlns:a16="http://schemas.microsoft.com/office/drawing/2014/main" id="{C5983990-1CB7-7E54-7DA1-6FDE8AB0D92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5" name="Group 10">
            <a:extLst>
              <a:ext uri="{FF2B5EF4-FFF2-40B4-BE49-F238E27FC236}">
                <a16:creationId xmlns:a16="http://schemas.microsoft.com/office/drawing/2014/main" id="{8BE35399-D3C5-0957-DBA2-9D71AE382BE6}"/>
              </a:ext>
            </a:extLst>
          </p:cNvPr>
          <p:cNvGrpSpPr>
            <a:grpSpLocks noChangeAspect="1"/>
          </p:cNvGrpSpPr>
          <p:nvPr userDrawn="1"/>
        </p:nvGrpSpPr>
        <p:grpSpPr>
          <a:xfrm>
            <a:off x="110480" y="1610167"/>
            <a:ext cx="2268053" cy="1964031"/>
            <a:chOff x="0" y="0"/>
            <a:chExt cx="4282440" cy="3708400"/>
          </a:xfrm>
        </p:grpSpPr>
        <p:sp>
          <p:nvSpPr>
            <p:cNvPr id="16" name="Freeform 11">
              <a:extLst>
                <a:ext uri="{FF2B5EF4-FFF2-40B4-BE49-F238E27FC236}">
                  <a16:creationId xmlns:a16="http://schemas.microsoft.com/office/drawing/2014/main" id="{4DFA1151-F81E-CAB0-3902-18EBA90CB0E1}"/>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17" name="Group 12">
            <a:extLst>
              <a:ext uri="{FF2B5EF4-FFF2-40B4-BE49-F238E27FC236}">
                <a16:creationId xmlns:a16="http://schemas.microsoft.com/office/drawing/2014/main" id="{8B5B18D7-A00B-0944-F9C9-165806E8EB29}"/>
              </a:ext>
            </a:extLst>
          </p:cNvPr>
          <p:cNvGrpSpPr>
            <a:grpSpLocks noChangeAspect="1"/>
          </p:cNvGrpSpPr>
          <p:nvPr userDrawn="1"/>
        </p:nvGrpSpPr>
        <p:grpSpPr>
          <a:xfrm>
            <a:off x="1998856" y="557167"/>
            <a:ext cx="2268053" cy="1964031"/>
            <a:chOff x="0" y="0"/>
            <a:chExt cx="4282440" cy="3708400"/>
          </a:xfrm>
        </p:grpSpPr>
        <p:sp>
          <p:nvSpPr>
            <p:cNvPr id="18" name="Freeform 13">
              <a:extLst>
                <a:ext uri="{FF2B5EF4-FFF2-40B4-BE49-F238E27FC236}">
                  <a16:creationId xmlns:a16="http://schemas.microsoft.com/office/drawing/2014/main" id="{EF864D30-926B-0E3B-2003-863ED869D3A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19" name="Group 14">
            <a:extLst>
              <a:ext uri="{FF2B5EF4-FFF2-40B4-BE49-F238E27FC236}">
                <a16:creationId xmlns:a16="http://schemas.microsoft.com/office/drawing/2014/main" id="{BD6A3244-85C0-F294-C04B-C36353346B57}"/>
              </a:ext>
            </a:extLst>
          </p:cNvPr>
          <p:cNvGrpSpPr>
            <a:grpSpLocks noChangeAspect="1"/>
          </p:cNvGrpSpPr>
          <p:nvPr userDrawn="1"/>
        </p:nvGrpSpPr>
        <p:grpSpPr>
          <a:xfrm>
            <a:off x="1998856" y="2738509"/>
            <a:ext cx="2268053" cy="1964031"/>
            <a:chOff x="0" y="0"/>
            <a:chExt cx="4282440" cy="3708400"/>
          </a:xfrm>
        </p:grpSpPr>
        <p:sp>
          <p:nvSpPr>
            <p:cNvPr id="20" name="Freeform 15">
              <a:extLst>
                <a:ext uri="{FF2B5EF4-FFF2-40B4-BE49-F238E27FC236}">
                  <a16:creationId xmlns:a16="http://schemas.microsoft.com/office/drawing/2014/main" id="{E878B086-DB5D-19E7-CB18-9843868B3EA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21" name="Group 16">
            <a:extLst>
              <a:ext uri="{FF2B5EF4-FFF2-40B4-BE49-F238E27FC236}">
                <a16:creationId xmlns:a16="http://schemas.microsoft.com/office/drawing/2014/main" id="{E2A16322-2149-E9DA-81B4-808B647A7AEA}"/>
              </a:ext>
            </a:extLst>
          </p:cNvPr>
          <p:cNvGrpSpPr>
            <a:grpSpLocks noChangeAspect="1"/>
          </p:cNvGrpSpPr>
          <p:nvPr userDrawn="1"/>
        </p:nvGrpSpPr>
        <p:grpSpPr>
          <a:xfrm>
            <a:off x="55240" y="3759706"/>
            <a:ext cx="2268053" cy="1964031"/>
            <a:chOff x="0" y="0"/>
            <a:chExt cx="4282440" cy="3708400"/>
          </a:xfrm>
        </p:grpSpPr>
        <p:sp>
          <p:nvSpPr>
            <p:cNvPr id="22" name="Freeform 17">
              <a:extLst>
                <a:ext uri="{FF2B5EF4-FFF2-40B4-BE49-F238E27FC236}">
                  <a16:creationId xmlns:a16="http://schemas.microsoft.com/office/drawing/2014/main" id="{9BD49836-0F4A-6269-46A6-F0152C83FDF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23" name="Group 18">
            <a:extLst>
              <a:ext uri="{FF2B5EF4-FFF2-40B4-BE49-F238E27FC236}">
                <a16:creationId xmlns:a16="http://schemas.microsoft.com/office/drawing/2014/main" id="{B1E73EFC-1911-CEF6-92E0-D7AE6CBCA65F}"/>
              </a:ext>
            </a:extLst>
          </p:cNvPr>
          <p:cNvGrpSpPr>
            <a:grpSpLocks noChangeAspect="1"/>
          </p:cNvGrpSpPr>
          <p:nvPr userDrawn="1"/>
        </p:nvGrpSpPr>
        <p:grpSpPr>
          <a:xfrm>
            <a:off x="217458" y="-572939"/>
            <a:ext cx="2268053" cy="1964031"/>
            <a:chOff x="0" y="0"/>
            <a:chExt cx="4282440" cy="3708400"/>
          </a:xfrm>
        </p:grpSpPr>
        <p:sp>
          <p:nvSpPr>
            <p:cNvPr id="24" name="Freeform 19">
              <a:extLst>
                <a:ext uri="{FF2B5EF4-FFF2-40B4-BE49-F238E27FC236}">
                  <a16:creationId xmlns:a16="http://schemas.microsoft.com/office/drawing/2014/main" id="{B87AC40F-7DA0-FBCF-F119-B7163596449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25" name="Group 20">
            <a:extLst>
              <a:ext uri="{FF2B5EF4-FFF2-40B4-BE49-F238E27FC236}">
                <a16:creationId xmlns:a16="http://schemas.microsoft.com/office/drawing/2014/main" id="{92A04046-EACC-E004-CD32-CF15D5846798}"/>
              </a:ext>
            </a:extLst>
          </p:cNvPr>
          <p:cNvGrpSpPr>
            <a:grpSpLocks noChangeAspect="1"/>
          </p:cNvGrpSpPr>
          <p:nvPr userDrawn="1"/>
        </p:nvGrpSpPr>
        <p:grpSpPr>
          <a:xfrm>
            <a:off x="1943616" y="9216161"/>
            <a:ext cx="2268053" cy="1964031"/>
            <a:chOff x="0" y="0"/>
            <a:chExt cx="4282440" cy="3708400"/>
          </a:xfrm>
        </p:grpSpPr>
        <p:sp>
          <p:nvSpPr>
            <p:cNvPr id="26" name="Freeform 21">
              <a:extLst>
                <a:ext uri="{FF2B5EF4-FFF2-40B4-BE49-F238E27FC236}">
                  <a16:creationId xmlns:a16="http://schemas.microsoft.com/office/drawing/2014/main" id="{453A13B7-85A7-BA73-9A6D-2D80ABDB2D5D}"/>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28" name="Espace réservé du texte 27">
            <a:extLst>
              <a:ext uri="{FF2B5EF4-FFF2-40B4-BE49-F238E27FC236}">
                <a16:creationId xmlns:a16="http://schemas.microsoft.com/office/drawing/2014/main" id="{BBD52D01-002C-DDB3-BF8F-7E1679FAFE85}"/>
              </a:ext>
            </a:extLst>
          </p:cNvPr>
          <p:cNvSpPr>
            <a:spLocks noGrp="1"/>
          </p:cNvSpPr>
          <p:nvPr>
            <p:ph type="body" sz="quarter" idx="10"/>
          </p:nvPr>
        </p:nvSpPr>
        <p:spPr>
          <a:xfrm>
            <a:off x="4571998" y="3133800"/>
            <a:ext cx="12858751" cy="2725738"/>
          </a:xfrm>
          <a:prstGeom prst="rect">
            <a:avLst/>
          </a:prstGeom>
        </p:spPr>
        <p:txBody>
          <a:bodyPr/>
          <a:lstStyle>
            <a:lvl1pPr>
              <a:defRPr sz="3200" b="1" i="0">
                <a:latin typeface="Poppins" pitchFamily="2" charset="77"/>
                <a:cs typeface="Poppins" pitchFamily="2" charset="77"/>
              </a:defRPr>
            </a:lvl1pPr>
            <a:lvl2pPr>
              <a:defRPr sz="3200" b="0" i="0">
                <a:latin typeface="Poppins Light" pitchFamily="2" charset="77"/>
                <a:cs typeface="Poppins Light" pitchFamily="2" charset="77"/>
              </a:defRPr>
            </a:lvl2pPr>
            <a:lvl3pPr>
              <a:defRPr sz="3200" b="0" i="0">
                <a:latin typeface="Poppins Light" pitchFamily="2" charset="77"/>
                <a:cs typeface="Poppins Light" pitchFamily="2" charset="77"/>
              </a:defRPr>
            </a:lvl3pPr>
            <a:lvl4pPr>
              <a:defRPr sz="3200" b="0" i="0">
                <a:latin typeface="Poppins Light" pitchFamily="2" charset="77"/>
                <a:cs typeface="Poppins Light" pitchFamily="2" charset="77"/>
              </a:defRPr>
            </a:lvl4pPr>
            <a:lvl5pPr>
              <a:defRPr sz="3200" b="0" i="0">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29">
            <a:extLst>
              <a:ext uri="{FF2B5EF4-FFF2-40B4-BE49-F238E27FC236}">
                <a16:creationId xmlns:a16="http://schemas.microsoft.com/office/drawing/2014/main" id="{2BE23FD0-3B31-7AAB-B75F-EA6CE1761D7E}"/>
              </a:ext>
            </a:extLst>
          </p:cNvPr>
          <p:cNvSpPr>
            <a:spLocks noGrp="1"/>
          </p:cNvSpPr>
          <p:nvPr>
            <p:ph type="body" sz="quarter" idx="11"/>
          </p:nvPr>
        </p:nvSpPr>
        <p:spPr>
          <a:xfrm>
            <a:off x="4572000" y="6286500"/>
            <a:ext cx="6229350" cy="3581400"/>
          </a:xfrm>
          <a:prstGeom prst="rect">
            <a:avLst/>
          </a:prstGeom>
        </p:spPr>
        <p:txBody>
          <a:bodyPr/>
          <a:lstStyle>
            <a:lvl1pPr>
              <a:defRPr sz="2000" b="1" i="0">
                <a:latin typeface="Poppins" pitchFamily="2" charset="77"/>
                <a:cs typeface="Poppins" pitchFamily="2" charset="77"/>
              </a:defRPr>
            </a:lvl1pPr>
            <a:lvl2pPr>
              <a:defRPr sz="2000" b="0" i="0">
                <a:latin typeface="Poppins Light" pitchFamily="2" charset="77"/>
                <a:cs typeface="Poppins Light" pitchFamily="2" charset="77"/>
              </a:defRPr>
            </a:lvl2pPr>
            <a:lvl3pPr>
              <a:defRPr sz="2000" b="0" i="0">
                <a:latin typeface="Poppins Light" pitchFamily="2" charset="77"/>
                <a:cs typeface="Poppins Light" pitchFamily="2" charset="77"/>
              </a:defRPr>
            </a:lvl3pPr>
            <a:lvl4pPr>
              <a:defRPr sz="2000" b="0" i="0">
                <a:latin typeface="Poppins Light" pitchFamily="2" charset="77"/>
                <a:cs typeface="Poppins Light" pitchFamily="2" charset="77"/>
              </a:defRPr>
            </a:lvl4pPr>
            <a:lvl5pPr>
              <a:defRPr sz="2000" b="0" i="0">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1">
            <a:extLst>
              <a:ext uri="{FF2B5EF4-FFF2-40B4-BE49-F238E27FC236}">
                <a16:creationId xmlns:a16="http://schemas.microsoft.com/office/drawing/2014/main" id="{E19EA179-BA4B-82E5-CEFA-53B658CD84A9}"/>
              </a:ext>
            </a:extLst>
          </p:cNvPr>
          <p:cNvSpPr>
            <a:spLocks noGrp="1"/>
          </p:cNvSpPr>
          <p:nvPr>
            <p:ph type="body" sz="quarter" idx="12"/>
          </p:nvPr>
        </p:nvSpPr>
        <p:spPr>
          <a:xfrm>
            <a:off x="11201400" y="6286500"/>
            <a:ext cx="6229350" cy="3581400"/>
          </a:xfrm>
          <a:prstGeom prst="rect">
            <a:avLst/>
          </a:prstGeom>
        </p:spPr>
        <p:txBody>
          <a:bodyPr/>
          <a:lstStyle>
            <a:lvl1pPr>
              <a:defRPr sz="2000" b="1" i="0">
                <a:latin typeface="Poppins" pitchFamily="2" charset="77"/>
                <a:cs typeface="Poppins" pitchFamily="2" charset="77"/>
              </a:defRPr>
            </a:lvl1pPr>
            <a:lvl2pPr>
              <a:defRPr sz="2000" b="1" i="0">
                <a:latin typeface="Poppins" pitchFamily="2" charset="77"/>
                <a:cs typeface="Poppins" pitchFamily="2" charset="77"/>
              </a:defRPr>
            </a:lvl2pPr>
            <a:lvl3pPr>
              <a:defRPr sz="2000" b="1" i="0">
                <a:latin typeface="Poppins" pitchFamily="2" charset="77"/>
                <a:cs typeface="Poppins" pitchFamily="2" charset="77"/>
              </a:defRPr>
            </a:lvl3pPr>
            <a:lvl4pPr>
              <a:defRPr sz="2000" b="1" i="0">
                <a:latin typeface="Poppins" pitchFamily="2" charset="77"/>
                <a:cs typeface="Poppins" pitchFamily="2" charset="77"/>
              </a:defRPr>
            </a:lvl4pPr>
            <a:lvl5pPr>
              <a:defRPr sz="2000" b="1" i="0">
                <a:latin typeface="Poppins" pitchFamily="2" charset="77"/>
                <a:cs typeface="Poppins"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1" name="ZoneTexte 30">
            <a:extLst>
              <a:ext uri="{FF2B5EF4-FFF2-40B4-BE49-F238E27FC236}">
                <a16:creationId xmlns:a16="http://schemas.microsoft.com/office/drawing/2014/main" id="{FC5A0AE8-0394-B9A5-3402-15A685DFD2F6}"/>
              </a:ext>
            </a:extLst>
          </p:cNvPr>
          <p:cNvSpPr txBox="1"/>
          <p:nvPr userDrawn="1"/>
        </p:nvSpPr>
        <p:spPr>
          <a:xfrm>
            <a:off x="14478000" y="9803367"/>
            <a:ext cx="42672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06AC00C-F834-ED7A-46AD-18CADEC07B46}"/>
              </a:ext>
            </a:extLst>
          </p:cNvPr>
          <p:cNvCxnSpPr/>
          <p:nvPr userDrawn="1"/>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372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1257300" y="547688"/>
            <a:ext cx="15773400" cy="998559"/>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dirty="0"/>
              <a:t>Modifiez le style du titre</a:t>
            </a:r>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1257300" y="1813302"/>
            <a:ext cx="15773400" cy="7452936"/>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grpSp>
        <p:nvGrpSpPr>
          <p:cNvPr id="8" name="Group 3">
            <a:extLst>
              <a:ext uri="{FF2B5EF4-FFF2-40B4-BE49-F238E27FC236}">
                <a16:creationId xmlns:a16="http://schemas.microsoft.com/office/drawing/2014/main" id="{CCCCB5CB-8202-C82F-DAE4-2BA9DA66E5C9}"/>
              </a:ext>
            </a:extLst>
          </p:cNvPr>
          <p:cNvGrpSpPr>
            <a:grpSpLocks noChangeAspect="1"/>
          </p:cNvGrpSpPr>
          <p:nvPr userDrawn="1"/>
        </p:nvGrpSpPr>
        <p:grpSpPr>
          <a:xfrm>
            <a:off x="12465670" y="4464670"/>
            <a:ext cx="5822330" cy="5822330"/>
            <a:chOff x="0" y="0"/>
            <a:chExt cx="6350000" cy="6350000"/>
          </a:xfrm>
        </p:grpSpPr>
        <p:sp>
          <p:nvSpPr>
            <p:cNvPr id="9" name="Freeform 4">
              <a:extLst>
                <a:ext uri="{FF2B5EF4-FFF2-40B4-BE49-F238E27FC236}">
                  <a16:creationId xmlns:a16="http://schemas.microsoft.com/office/drawing/2014/main" id="{D7013DD4-0F71-A24E-1A1C-B5E113905D6A}"/>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1" name="Espace réservé du texte 10">
            <a:extLst>
              <a:ext uri="{FF2B5EF4-FFF2-40B4-BE49-F238E27FC236}">
                <a16:creationId xmlns:a16="http://schemas.microsoft.com/office/drawing/2014/main" id="{03A2EF51-C4BD-0BF5-CDA6-B5C334CBF868}"/>
              </a:ext>
            </a:extLst>
          </p:cNvPr>
          <p:cNvSpPr>
            <a:spLocks noGrp="1"/>
          </p:cNvSpPr>
          <p:nvPr>
            <p:ph type="body" sz="quarter" idx="10"/>
          </p:nvPr>
        </p:nvSpPr>
        <p:spPr>
          <a:xfrm rot="18873666">
            <a:off x="13013621" y="7435303"/>
            <a:ext cx="6088022" cy="1219200"/>
          </a:xfrm>
          <a:prstGeom prst="rect">
            <a:avLst/>
          </a:prstGeom>
        </p:spPr>
        <p:txBody>
          <a:bodyPr/>
          <a:lstStyle>
            <a:lvl1pPr>
              <a:defRPr sz="3200" b="1" i="0">
                <a:solidFill>
                  <a:schemeClr val="bg1"/>
                </a:solidFill>
                <a:latin typeface="Poppins" pitchFamily="2" charset="77"/>
                <a:cs typeface="Poppins" pitchFamily="2" charset="77"/>
              </a:defRPr>
            </a:lvl1pPr>
            <a:lvl2pPr>
              <a:defRPr sz="3200" b="1" i="0">
                <a:solidFill>
                  <a:schemeClr val="bg1"/>
                </a:solidFill>
                <a:latin typeface="Poppins" pitchFamily="2" charset="77"/>
                <a:cs typeface="Poppins" pitchFamily="2" charset="77"/>
              </a:defRPr>
            </a:lvl2pPr>
            <a:lvl3pPr>
              <a:defRPr sz="3200" b="1" i="0">
                <a:solidFill>
                  <a:schemeClr val="bg1"/>
                </a:solidFill>
                <a:latin typeface="Poppins" pitchFamily="2" charset="77"/>
                <a:cs typeface="Poppins" pitchFamily="2" charset="77"/>
              </a:defRPr>
            </a:lvl3pPr>
            <a:lvl4pPr>
              <a:defRPr sz="3200" b="1" i="0">
                <a:solidFill>
                  <a:schemeClr val="bg1"/>
                </a:solidFill>
                <a:latin typeface="Poppins" pitchFamily="2" charset="77"/>
                <a:cs typeface="Poppins" pitchFamily="2" charset="77"/>
              </a:defRPr>
            </a:lvl4pPr>
            <a:lvl5pPr>
              <a:defRPr sz="3200" b="1" i="0">
                <a:solidFill>
                  <a:schemeClr val="bg1"/>
                </a:solidFill>
                <a:latin typeface="Poppins" pitchFamily="2" charset="77"/>
                <a:cs typeface="Poppins"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err="1"/>
              <a:t>Ciquième</a:t>
            </a:r>
            <a:r>
              <a:rPr lang="fr-FR" dirty="0"/>
              <a:t> niveau</a:t>
            </a:r>
          </a:p>
        </p:txBody>
      </p:sp>
    </p:spTree>
    <p:extLst>
      <p:ext uri="{BB962C8B-B14F-4D97-AF65-F5344CB8AC3E}">
        <p14:creationId xmlns:p14="http://schemas.microsoft.com/office/powerpoint/2010/main" val="904460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6">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FFFF934C-B719-D64C-6950-DB2144B26250}"/>
              </a:ext>
            </a:extLst>
          </p:cNvPr>
          <p:cNvGrpSpPr>
            <a:grpSpLocks noChangeAspect="1"/>
          </p:cNvGrpSpPr>
          <p:nvPr userDrawn="1"/>
        </p:nvGrpSpPr>
        <p:grpSpPr>
          <a:xfrm rot="-9557326">
            <a:off x="-1158512" y="-2588782"/>
            <a:ext cx="10201896" cy="10201896"/>
            <a:chOff x="0" y="0"/>
            <a:chExt cx="6350000" cy="6350000"/>
          </a:xfrm>
        </p:grpSpPr>
        <p:sp>
          <p:nvSpPr>
            <p:cNvPr id="11" name="Freeform 5">
              <a:extLst>
                <a:ext uri="{FF2B5EF4-FFF2-40B4-BE49-F238E27FC236}">
                  <a16:creationId xmlns:a16="http://schemas.microsoft.com/office/drawing/2014/main" id="{85E54572-8C2C-DF20-1988-DC16E94D105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3" name="Espace réservé du texte 2">
            <a:extLst>
              <a:ext uri="{FF2B5EF4-FFF2-40B4-BE49-F238E27FC236}">
                <a16:creationId xmlns:a16="http://schemas.microsoft.com/office/drawing/2014/main" id="{36A2483E-413F-C3B8-E2B3-D413F0C34FEF}"/>
              </a:ext>
            </a:extLst>
          </p:cNvPr>
          <p:cNvSpPr>
            <a:spLocks noGrp="1"/>
          </p:cNvSpPr>
          <p:nvPr>
            <p:ph type="body" idx="1"/>
          </p:nvPr>
        </p:nvSpPr>
        <p:spPr>
          <a:xfrm>
            <a:off x="1254125" y="4672606"/>
            <a:ext cx="7735888" cy="671513"/>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4" name="Espace réservé du contenu 3">
            <a:extLst>
              <a:ext uri="{FF2B5EF4-FFF2-40B4-BE49-F238E27FC236}">
                <a16:creationId xmlns:a16="http://schemas.microsoft.com/office/drawing/2014/main" id="{BA00D3B7-6D1F-67A6-9B98-AD523EB74133}"/>
              </a:ext>
            </a:extLst>
          </p:cNvPr>
          <p:cNvSpPr>
            <a:spLocks noGrp="1"/>
          </p:cNvSpPr>
          <p:nvPr>
            <p:ph sz="half" idx="2"/>
          </p:nvPr>
        </p:nvSpPr>
        <p:spPr>
          <a:xfrm>
            <a:off x="1254125" y="5486884"/>
            <a:ext cx="7735888" cy="3798095"/>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a:extLst>
              <a:ext uri="{FF2B5EF4-FFF2-40B4-BE49-F238E27FC236}">
                <a16:creationId xmlns:a16="http://schemas.microsoft.com/office/drawing/2014/main" id="{D1903D66-C3F7-B452-C00E-8D76F1FBD518}"/>
              </a:ext>
            </a:extLst>
          </p:cNvPr>
          <p:cNvSpPr>
            <a:spLocks noGrp="1"/>
          </p:cNvSpPr>
          <p:nvPr>
            <p:ph type="body" sz="quarter" idx="3"/>
          </p:nvPr>
        </p:nvSpPr>
        <p:spPr>
          <a:xfrm>
            <a:off x="9258300" y="1059421"/>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6" name="Espace réservé du contenu 5">
            <a:extLst>
              <a:ext uri="{FF2B5EF4-FFF2-40B4-BE49-F238E27FC236}">
                <a16:creationId xmlns:a16="http://schemas.microsoft.com/office/drawing/2014/main" id="{371F842D-2342-FBED-7119-99A0A2BE3778}"/>
              </a:ext>
            </a:extLst>
          </p:cNvPr>
          <p:cNvSpPr>
            <a:spLocks noGrp="1"/>
          </p:cNvSpPr>
          <p:nvPr>
            <p:ph sz="quarter" idx="4"/>
          </p:nvPr>
        </p:nvSpPr>
        <p:spPr>
          <a:xfrm>
            <a:off x="9258300" y="2294497"/>
            <a:ext cx="7775575" cy="6990792"/>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AutoShape 3">
            <a:extLst>
              <a:ext uri="{FF2B5EF4-FFF2-40B4-BE49-F238E27FC236}">
                <a16:creationId xmlns:a16="http://schemas.microsoft.com/office/drawing/2014/main" id="{692268E6-5EAA-1ABD-6AEF-F579E2E043C5}"/>
              </a:ext>
            </a:extLst>
          </p:cNvPr>
          <p:cNvSpPr/>
          <p:nvPr userDrawn="1"/>
        </p:nvSpPr>
        <p:spPr>
          <a:xfrm rot="5400000">
            <a:off x="4981720" y="5427501"/>
            <a:ext cx="7638760" cy="76200"/>
          </a:xfrm>
          <a:prstGeom prst="line">
            <a:avLst/>
          </a:prstGeom>
          <a:ln w="9525" cap="rnd">
            <a:solidFill>
              <a:srgbClr val="292929"/>
            </a:solidFill>
            <a:prstDash val="solid"/>
            <a:headEnd type="none" w="sm" len="sm"/>
            <a:tailEnd type="none" w="sm" len="sm"/>
          </a:ln>
        </p:spPr>
      </p:sp>
      <p:sp>
        <p:nvSpPr>
          <p:cNvPr id="14" name="Espace réservé du texte 13">
            <a:extLst>
              <a:ext uri="{FF2B5EF4-FFF2-40B4-BE49-F238E27FC236}">
                <a16:creationId xmlns:a16="http://schemas.microsoft.com/office/drawing/2014/main" id="{29454BF6-5CF9-605C-F5B1-B069DA8CB305}"/>
              </a:ext>
            </a:extLst>
          </p:cNvPr>
          <p:cNvSpPr>
            <a:spLocks noGrp="1"/>
          </p:cNvSpPr>
          <p:nvPr>
            <p:ph type="body" sz="quarter" idx="13"/>
          </p:nvPr>
        </p:nvSpPr>
        <p:spPr>
          <a:xfrm rot="20156412">
            <a:off x="149351" y="1265796"/>
            <a:ext cx="6895431" cy="2057400"/>
          </a:xfrm>
          <a:prstGeom prst="rect">
            <a:avLst/>
          </a:prstGeom>
        </p:spPr>
        <p:txBody>
          <a:bodyPr/>
          <a:lstStyle>
            <a:lvl1pPr>
              <a:defRPr sz="2600" b="1" i="0">
                <a:latin typeface="Poppins" pitchFamily="2" charset="77"/>
                <a:cs typeface="Poppins" pitchFamily="2" charset="77"/>
              </a:defRPr>
            </a:lvl1pPr>
            <a:lvl2pPr>
              <a:defRPr sz="2600" b="1" i="0">
                <a:latin typeface="Poppins" pitchFamily="2" charset="77"/>
                <a:cs typeface="Poppins" pitchFamily="2" charset="77"/>
              </a:defRPr>
            </a:lvl2pPr>
            <a:lvl3pPr>
              <a:defRPr sz="2600" b="1" i="0">
                <a:latin typeface="Poppins" pitchFamily="2" charset="77"/>
                <a:cs typeface="Poppins" pitchFamily="2" charset="77"/>
              </a:defRPr>
            </a:lvl3pPr>
            <a:lvl4pPr>
              <a:defRPr sz="2600" b="1" i="0">
                <a:latin typeface="Poppins" pitchFamily="2" charset="77"/>
                <a:cs typeface="Poppins" pitchFamily="2" charset="77"/>
              </a:defRPr>
            </a:lvl4pPr>
            <a:lvl5pPr>
              <a:defRPr sz="2600" b="1" i="0">
                <a:latin typeface="Poppins" pitchFamily="2" charset="77"/>
                <a:cs typeface="Poppins"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ZoneTexte 12">
            <a:extLst>
              <a:ext uri="{FF2B5EF4-FFF2-40B4-BE49-F238E27FC236}">
                <a16:creationId xmlns:a16="http://schemas.microsoft.com/office/drawing/2014/main" id="{1EE77FFA-5EF5-8069-8E06-B478DCAA1005}"/>
              </a:ext>
            </a:extLst>
          </p:cNvPr>
          <p:cNvSpPr txBox="1"/>
          <p:nvPr userDrawn="1"/>
        </p:nvSpPr>
        <p:spPr>
          <a:xfrm>
            <a:off x="13106400" y="9803368"/>
            <a:ext cx="5029200" cy="369332"/>
          </a:xfrm>
          <a:prstGeom prst="rect">
            <a:avLst/>
          </a:prstGeom>
          <a:noFill/>
        </p:spPr>
        <p:txBody>
          <a:bodyPr wrap="square" rtlCol="0">
            <a:spAutoFit/>
          </a:bodyPr>
          <a:lstStyle/>
          <a:p>
            <a:pPr algn="r"/>
            <a:r>
              <a:rPr lang="fr-FR" dirty="0">
                <a:latin typeface="Poppins" pitchFamily="2" charset="77"/>
                <a:cs typeface="Poppins" pitchFamily="2" charset="77"/>
              </a:rPr>
              <a:t>Comprehensive Training 2022</a:t>
            </a:r>
          </a:p>
        </p:txBody>
      </p:sp>
      <p:cxnSp>
        <p:nvCxnSpPr>
          <p:cNvPr id="15" name="Connecteur droit 14">
            <a:extLst>
              <a:ext uri="{FF2B5EF4-FFF2-40B4-BE49-F238E27FC236}">
                <a16:creationId xmlns:a16="http://schemas.microsoft.com/office/drawing/2014/main" id="{840E7199-AB3D-0B9E-F54D-7ADEDF56C1AD}"/>
              </a:ext>
            </a:extLst>
          </p:cNvPr>
          <p:cNvCxnSpPr/>
          <p:nvPr userDrawn="1"/>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0162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9">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E6EF86D9-21F0-B1D3-2DCB-0E073A3EA68E}"/>
              </a:ext>
            </a:extLst>
          </p:cNvPr>
          <p:cNvGrpSpPr>
            <a:grpSpLocks noChangeAspect="1"/>
          </p:cNvGrpSpPr>
          <p:nvPr userDrawn="1"/>
        </p:nvGrpSpPr>
        <p:grpSpPr>
          <a:xfrm>
            <a:off x="13528240" y="5426397"/>
            <a:ext cx="5822330" cy="5822330"/>
            <a:chOff x="0" y="0"/>
            <a:chExt cx="6350000" cy="6350000"/>
          </a:xfrm>
        </p:grpSpPr>
        <p:sp>
          <p:nvSpPr>
            <p:cNvPr id="9" name="Freeform 4">
              <a:extLst>
                <a:ext uri="{FF2B5EF4-FFF2-40B4-BE49-F238E27FC236}">
                  <a16:creationId xmlns:a16="http://schemas.microsoft.com/office/drawing/2014/main" id="{815721DF-CE49-1528-21D3-75ADA5689DA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0" name="ZoneTexte 9">
            <a:extLst>
              <a:ext uri="{FF2B5EF4-FFF2-40B4-BE49-F238E27FC236}">
                <a16:creationId xmlns:a16="http://schemas.microsoft.com/office/drawing/2014/main" id="{74AEF1BC-A3D0-8FBA-B1CD-F9CACE4B5804}"/>
              </a:ext>
            </a:extLst>
          </p:cNvPr>
          <p:cNvSpPr txBox="1"/>
          <p:nvPr userDrawn="1"/>
        </p:nvSpPr>
        <p:spPr>
          <a:xfrm>
            <a:off x="152400" y="9803368"/>
            <a:ext cx="60198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EEF05428-CA87-64CB-3D38-205817364CA6}"/>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re 1">
            <a:extLst>
              <a:ext uri="{FF2B5EF4-FFF2-40B4-BE49-F238E27FC236}">
                <a16:creationId xmlns:a16="http://schemas.microsoft.com/office/drawing/2014/main" id="{10CFD663-554B-AEA0-227A-D0020BED458D}"/>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dirty="0"/>
              <a:t>Modifiez le style du titre</a:t>
            </a:r>
          </a:p>
        </p:txBody>
      </p:sp>
      <p:sp>
        <p:nvSpPr>
          <p:cNvPr id="15" name="Espace réservé du contenu 2">
            <a:extLst>
              <a:ext uri="{FF2B5EF4-FFF2-40B4-BE49-F238E27FC236}">
                <a16:creationId xmlns:a16="http://schemas.microsoft.com/office/drawing/2014/main" id="{356A9C79-E0DA-2C04-F91A-A03A612D51FA}"/>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732617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11">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03650337-9033-FF5E-51B6-2303826B0E1A}"/>
              </a:ext>
            </a:extLst>
          </p:cNvPr>
          <p:cNvSpPr>
            <a:spLocks noGrp="1"/>
          </p:cNvSpPr>
          <p:nvPr>
            <p:ph type="pic" sz="quarter" idx="10"/>
          </p:nvPr>
        </p:nvSpPr>
        <p:spPr>
          <a:xfrm>
            <a:off x="762001" y="1866899"/>
            <a:ext cx="8153400" cy="7418389"/>
          </a:xfrm>
          <a:prstGeom prst="rect">
            <a:avLst/>
          </a:prstGeom>
        </p:spPr>
        <p:txBody>
          <a:bodyPr/>
          <a:lstStyle/>
          <a:p>
            <a:endParaRPr lang="fr-FR" dirty="0"/>
          </a:p>
        </p:txBody>
      </p:sp>
      <p:grpSp>
        <p:nvGrpSpPr>
          <p:cNvPr id="7" name="Groupe 6">
            <a:extLst>
              <a:ext uri="{FF2B5EF4-FFF2-40B4-BE49-F238E27FC236}">
                <a16:creationId xmlns:a16="http://schemas.microsoft.com/office/drawing/2014/main" id="{9440C862-784F-E2C2-886F-26668F2D732A}"/>
              </a:ext>
            </a:extLst>
          </p:cNvPr>
          <p:cNvGrpSpPr/>
          <p:nvPr userDrawn="1"/>
        </p:nvGrpSpPr>
        <p:grpSpPr>
          <a:xfrm rot="3608892">
            <a:off x="13161349" y="9151490"/>
            <a:ext cx="1076153" cy="1452741"/>
            <a:chOff x="9824704" y="-2020392"/>
            <a:chExt cx="9270979" cy="12307392"/>
          </a:xfrm>
        </p:grpSpPr>
        <p:grpSp>
          <p:nvGrpSpPr>
            <p:cNvPr id="8" name="Group 3">
              <a:extLst>
                <a:ext uri="{FF2B5EF4-FFF2-40B4-BE49-F238E27FC236}">
                  <a16:creationId xmlns:a16="http://schemas.microsoft.com/office/drawing/2014/main" id="{FC664A38-FFB6-95B8-4D0B-5594950345E5}"/>
                </a:ext>
              </a:extLst>
            </p:cNvPr>
            <p:cNvGrpSpPr>
              <a:grpSpLocks noChangeAspect="1"/>
            </p:cNvGrpSpPr>
            <p:nvPr userDrawn="1"/>
          </p:nvGrpSpPr>
          <p:grpSpPr>
            <a:xfrm>
              <a:off x="9824704" y="6587112"/>
              <a:ext cx="4302195" cy="3699888"/>
              <a:chOff x="0" y="0"/>
              <a:chExt cx="6350000" cy="5461000"/>
            </a:xfrm>
          </p:grpSpPr>
          <p:sp>
            <p:nvSpPr>
              <p:cNvPr id="17" name="Freeform 4">
                <a:extLst>
                  <a:ext uri="{FF2B5EF4-FFF2-40B4-BE49-F238E27FC236}">
                    <a16:creationId xmlns:a16="http://schemas.microsoft.com/office/drawing/2014/main" id="{FC65CC07-FA89-645E-05F6-4682617E5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5">
              <a:extLst>
                <a:ext uri="{FF2B5EF4-FFF2-40B4-BE49-F238E27FC236}">
                  <a16:creationId xmlns:a16="http://schemas.microsoft.com/office/drawing/2014/main" id="{4FF1A394-D2CA-1AAB-EC81-47E59C1A54F3}"/>
                </a:ext>
              </a:extLst>
            </p:cNvPr>
            <p:cNvGrpSpPr>
              <a:grpSpLocks noChangeAspect="1"/>
            </p:cNvGrpSpPr>
            <p:nvPr userDrawn="1"/>
          </p:nvGrpSpPr>
          <p:grpSpPr>
            <a:xfrm>
              <a:off x="12177919" y="2232299"/>
              <a:ext cx="4302195" cy="3699888"/>
              <a:chOff x="0" y="0"/>
              <a:chExt cx="6350000" cy="5461000"/>
            </a:xfrm>
          </p:grpSpPr>
          <p:sp>
            <p:nvSpPr>
              <p:cNvPr id="16" name="Freeform 6">
                <a:extLst>
                  <a:ext uri="{FF2B5EF4-FFF2-40B4-BE49-F238E27FC236}">
                    <a16:creationId xmlns:a16="http://schemas.microsoft.com/office/drawing/2014/main" id="{C620384C-BBBF-F76F-3BE5-7B143F4229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0" name="Group 7">
              <a:extLst>
                <a:ext uri="{FF2B5EF4-FFF2-40B4-BE49-F238E27FC236}">
                  <a16:creationId xmlns:a16="http://schemas.microsoft.com/office/drawing/2014/main" id="{11FE0FAC-BB70-281A-04F9-8D183F02357E}"/>
                </a:ext>
              </a:extLst>
            </p:cNvPr>
            <p:cNvGrpSpPr>
              <a:grpSpLocks noChangeAspect="1"/>
            </p:cNvGrpSpPr>
            <p:nvPr userDrawn="1"/>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C0773B33-7935-36AE-5DDD-89F1F8C9CC8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1" name="Group 9">
              <a:extLst>
                <a:ext uri="{FF2B5EF4-FFF2-40B4-BE49-F238E27FC236}">
                  <a16:creationId xmlns:a16="http://schemas.microsoft.com/office/drawing/2014/main" id="{97A04955-0EB6-236A-9A8A-193FBDA9C7F9}"/>
                </a:ext>
              </a:extLst>
            </p:cNvPr>
            <p:cNvGrpSpPr>
              <a:grpSpLocks noChangeAspect="1"/>
            </p:cNvGrpSpPr>
            <p:nvPr userDrawn="1"/>
          </p:nvGrpSpPr>
          <p:grpSpPr>
            <a:xfrm>
              <a:off x="12177919" y="6266409"/>
              <a:ext cx="4272388" cy="3699888"/>
              <a:chOff x="0" y="0"/>
              <a:chExt cx="6350000" cy="5499100"/>
            </a:xfrm>
          </p:grpSpPr>
          <p:sp>
            <p:nvSpPr>
              <p:cNvPr id="14" name="Freeform 10">
                <a:extLst>
                  <a:ext uri="{FF2B5EF4-FFF2-40B4-BE49-F238E27FC236}">
                    <a16:creationId xmlns:a16="http://schemas.microsoft.com/office/drawing/2014/main" id="{E8BCB372-1D58-5FC9-1CCB-13FC7E8EC6B9}"/>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2" name="Group 11">
              <a:extLst>
                <a:ext uri="{FF2B5EF4-FFF2-40B4-BE49-F238E27FC236}">
                  <a16:creationId xmlns:a16="http://schemas.microsoft.com/office/drawing/2014/main" id="{8C6D9524-CEAA-B1FE-A06D-7205621E1998}"/>
                </a:ext>
              </a:extLst>
            </p:cNvPr>
            <p:cNvGrpSpPr>
              <a:grpSpLocks noChangeAspect="1"/>
            </p:cNvGrpSpPr>
            <p:nvPr userDrawn="1"/>
          </p:nvGrpSpPr>
          <p:grpSpPr>
            <a:xfrm>
              <a:off x="14591633" y="2012871"/>
              <a:ext cx="4272388" cy="3699888"/>
              <a:chOff x="0" y="0"/>
              <a:chExt cx="6350000" cy="5499100"/>
            </a:xfrm>
          </p:grpSpPr>
          <p:sp>
            <p:nvSpPr>
              <p:cNvPr id="13" name="Freeform 12">
                <a:extLst>
                  <a:ext uri="{FF2B5EF4-FFF2-40B4-BE49-F238E27FC236}">
                    <a16:creationId xmlns:a16="http://schemas.microsoft.com/office/drawing/2014/main" id="{2D6273D6-E45E-8965-36FC-D331666B69E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9252783" y="1866900"/>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9258300" y="3238499"/>
            <a:ext cx="7775575" cy="6046789"/>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dirty="0"/>
              <a:t>Modifiez le style du titre</a:t>
            </a:r>
          </a:p>
        </p:txBody>
      </p:sp>
      <p:sp>
        <p:nvSpPr>
          <p:cNvPr id="21" name="ZoneTexte 20">
            <a:extLst>
              <a:ext uri="{FF2B5EF4-FFF2-40B4-BE49-F238E27FC236}">
                <a16:creationId xmlns:a16="http://schemas.microsoft.com/office/drawing/2014/main" id="{7D738DFE-3F42-C4F4-034D-2428872458F3}"/>
              </a:ext>
            </a:extLst>
          </p:cNvPr>
          <p:cNvSpPr txBox="1"/>
          <p:nvPr userDrawn="1"/>
        </p:nvSpPr>
        <p:spPr>
          <a:xfrm>
            <a:off x="14554200" y="9803368"/>
            <a:ext cx="4191000" cy="371730"/>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22" name="Connecteur droit 21">
            <a:extLst>
              <a:ext uri="{FF2B5EF4-FFF2-40B4-BE49-F238E27FC236}">
                <a16:creationId xmlns:a16="http://schemas.microsoft.com/office/drawing/2014/main" id="{09AEB984-B2B6-9D61-4AFB-DAD2DB70C812}"/>
              </a:ext>
            </a:extLst>
          </p:cNvPr>
          <p:cNvCxnSpPr>
            <a:cxnSpLocks/>
          </p:cNvCxnSpPr>
          <p:nvPr userDrawn="1"/>
        </p:nvCxnSpPr>
        <p:spPr>
          <a:xfrm flipV="1">
            <a:off x="12806177" y="9715501"/>
            <a:ext cx="5481823" cy="238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0032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theme" Target="../theme/theme2.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9415331"/>
      </p:ext>
    </p:extLst>
  </p:cSld>
  <p:clrMap bg1="lt1" tx1="dk1" bg2="lt2" tx2="dk2" accent1="accent1" accent2="accent2" accent3="accent3" accent4="accent4" accent5="accent5" accent6="accent6" hlink="hlink" folHlink="folHlink"/>
  <p:sldLayoutIdLst>
    <p:sldLayoutId id="2147483667" r:id="rId1"/>
    <p:sldLayoutId id="2147483683" r:id="rId2"/>
    <p:sldLayoutId id="2147483678" r:id="rId3"/>
    <p:sldLayoutId id="2147483679" r:id="rId4"/>
    <p:sldLayoutId id="2147483662" r:id="rId5"/>
    <p:sldLayoutId id="2147483664" r:id="rId6"/>
    <p:sldLayoutId id="2147483665" r:id="rId7"/>
    <p:sldLayoutId id="2147483669" r:id="rId8"/>
    <p:sldLayoutId id="2147483672" r:id="rId9"/>
    <p:sldLayoutId id="2147483684" r:id="rId10"/>
    <p:sldLayoutId id="2147483661" r:id="rId11"/>
    <p:sldLayoutId id="2147483663" r:id="rId12"/>
    <p:sldLayoutId id="2147483666" r:id="rId13"/>
    <p:sldLayoutId id="2147483668" r:id="rId14"/>
    <p:sldLayoutId id="2147483670" r:id="rId15"/>
    <p:sldLayoutId id="2147483671" r:id="rId16"/>
    <p:sldLayoutId id="2147483676" r:id="rId17"/>
    <p:sldLayoutId id="2147483677" r:id="rId18"/>
    <p:sldLayoutId id="2147483673" r:id="rId19"/>
    <p:sldLayoutId id="2147483675" r:id="rId20"/>
    <p:sldLayoutId id="2147483674" r:id="rId21"/>
  </p:sldLayoutIdLst>
  <p:txStyles>
    <p:titleStyle>
      <a:lvl1pPr algn="l" defTabSz="914400" rtl="0" eaLnBrk="1" latinLnBrk="0" hangingPunct="1">
        <a:lnSpc>
          <a:spcPct val="90000"/>
        </a:lnSpc>
        <a:spcBef>
          <a:spcPct val="0"/>
        </a:spcBef>
        <a:buNone/>
        <a:defRPr sz="10800"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75949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8" r:id="rId22"/>
    <p:sldLayoutId id="2147483709" r:id="rId23"/>
    <p:sldLayoutId id="2147483710" r:id="rId24"/>
  </p:sldLayoutIdLst>
  <p:txStyles>
    <p:titleStyle>
      <a:lvl1pPr algn="l" defTabSz="914400" rtl="0" eaLnBrk="1" latinLnBrk="0" hangingPunct="1">
        <a:lnSpc>
          <a:spcPct val="90000"/>
        </a:lnSpc>
        <a:spcBef>
          <a:spcPct val="0"/>
        </a:spcBef>
        <a:buNone/>
        <a:defRPr sz="10800"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hyperlink" Target="https://tasteofsavoie.com/2019/05/15/le-flacon-carouge-geneva/" TargetMode="External"/><Relationship Id="rId2" Type="http://schemas.openxmlformats.org/officeDocument/2006/relationships/image" Target="../media/image51.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8.png"/><Relationship Id="rId3" Type="http://schemas.openxmlformats.org/officeDocument/2006/relationships/diagramLayout" Target="../diagrams/layout2.xml"/><Relationship Id="rId7" Type="http://schemas.openxmlformats.org/officeDocument/2006/relationships/image" Target="../media/image52.png"/><Relationship Id="rId12" Type="http://schemas.openxmlformats.org/officeDocument/2006/relationships/image" Target="../media/image57.svg"/><Relationship Id="rId2" Type="http://schemas.openxmlformats.org/officeDocument/2006/relationships/diagramData" Target="../diagrams/data2.xml"/><Relationship Id="rId1" Type="http://schemas.openxmlformats.org/officeDocument/2006/relationships/slideLayout" Target="../slideLayouts/slideLayout25.xml"/><Relationship Id="rId6" Type="http://schemas.microsoft.com/office/2007/relationships/diagramDrawing" Target="../diagrams/drawing2.xml"/><Relationship Id="rId11" Type="http://schemas.openxmlformats.org/officeDocument/2006/relationships/image" Target="../media/image56.png"/><Relationship Id="rId5" Type="http://schemas.openxmlformats.org/officeDocument/2006/relationships/diagramColors" Target="../diagrams/colors2.xml"/><Relationship Id="rId10" Type="http://schemas.openxmlformats.org/officeDocument/2006/relationships/image" Target="../media/image55.svg"/><Relationship Id="rId4" Type="http://schemas.openxmlformats.org/officeDocument/2006/relationships/diagramQuickStyle" Target="../diagrams/quickStyle2.xml"/><Relationship Id="rId9" Type="http://schemas.openxmlformats.org/officeDocument/2006/relationships/image" Target="../media/image54.png"/><Relationship Id="rId14" Type="http://schemas.openxmlformats.org/officeDocument/2006/relationships/image" Target="../media/image59.svg"/></Relationships>
</file>

<file path=ppt/slides/_rels/slide19.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4.xml"/><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hyperlink" Target="https://www.who.int/emergencies/risk-communications" TargetMode="External"/><Relationship Id="rId7" Type="http://schemas.openxmlformats.org/officeDocument/2006/relationships/image" Target="../media/image66.svg"/><Relationship Id="rId2" Type="http://schemas.openxmlformats.org/officeDocument/2006/relationships/hyperlink" Target="https://emergency.cdc.gov/cerc/" TargetMode="External"/><Relationship Id="rId1" Type="http://schemas.openxmlformats.org/officeDocument/2006/relationships/slideLayout" Target="../slideLayouts/slideLayout24.xml"/><Relationship Id="rId6" Type="http://schemas.openxmlformats.org/officeDocument/2006/relationships/image" Target="../media/image65.png"/><Relationship Id="rId5" Type="http://schemas.openxmlformats.org/officeDocument/2006/relationships/hyperlink" Target="https://www.who.int/news/item/06-07-2021-who-global-conference-on-communicating-science-during-health-emergencies-sparks-enormous-public-interest" TargetMode="External"/><Relationship Id="rId4" Type="http://schemas.openxmlformats.org/officeDocument/2006/relationships/hyperlink" Target="https://www.who.int/teams/epi-win"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4.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4.xml"/><Relationship Id="rId4" Type="http://schemas.openxmlformats.org/officeDocument/2006/relationships/image" Target="../media/image31.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BE8E04-F4A3-4932-48E0-7E66BE2A8664}"/>
              </a:ext>
            </a:extLst>
          </p:cNvPr>
          <p:cNvSpPr>
            <a:spLocks noGrp="1"/>
          </p:cNvSpPr>
          <p:nvPr>
            <p:ph type="title"/>
          </p:nvPr>
        </p:nvSpPr>
        <p:spPr>
          <a:xfrm>
            <a:off x="686796" y="1028700"/>
            <a:ext cx="12857693" cy="1989137"/>
          </a:xfrm>
        </p:spPr>
        <p:txBody>
          <a:bodyPr/>
          <a:lstStyle/>
          <a:p>
            <a:r>
              <a:rPr lang="en-US" sz="10802" dirty="0"/>
              <a:t>Comprehensive training </a:t>
            </a:r>
            <a:br>
              <a:rPr lang="en-US" sz="10802" dirty="0"/>
            </a:br>
            <a:endParaRPr lang="fr-FR" dirty="0"/>
          </a:p>
        </p:txBody>
      </p:sp>
      <p:sp>
        <p:nvSpPr>
          <p:cNvPr id="3" name="Espace réservé du texte 2">
            <a:extLst>
              <a:ext uri="{FF2B5EF4-FFF2-40B4-BE49-F238E27FC236}">
                <a16:creationId xmlns:a16="http://schemas.microsoft.com/office/drawing/2014/main" id="{786E402D-0DC9-8B90-7157-4779A38F1C33}"/>
              </a:ext>
            </a:extLst>
          </p:cNvPr>
          <p:cNvSpPr>
            <a:spLocks noGrp="1"/>
          </p:cNvSpPr>
          <p:nvPr>
            <p:ph type="body" sz="quarter" idx="10"/>
          </p:nvPr>
        </p:nvSpPr>
        <p:spPr>
          <a:xfrm>
            <a:off x="686796" y="4419600"/>
            <a:ext cx="11657604" cy="1447800"/>
          </a:xfrm>
        </p:spPr>
        <p:txBody>
          <a:bodyPr/>
          <a:lstStyle/>
          <a:p>
            <a:pPr marL="0" indent="0">
              <a:buNone/>
            </a:pPr>
            <a:r>
              <a:rPr lang="en-US" sz="4800" spc="684" dirty="0"/>
              <a:t>28 June – 21 July 2022</a:t>
            </a:r>
          </a:p>
          <a:p>
            <a:endParaRPr lang="fr-FR" sz="4400" dirty="0"/>
          </a:p>
        </p:txBody>
      </p:sp>
      <p:sp>
        <p:nvSpPr>
          <p:cNvPr id="4" name="Espace réservé du texte 3">
            <a:extLst>
              <a:ext uri="{FF2B5EF4-FFF2-40B4-BE49-F238E27FC236}">
                <a16:creationId xmlns:a16="http://schemas.microsoft.com/office/drawing/2014/main" id="{12B1CF14-AA18-D734-C359-17E3762DA1DC}"/>
              </a:ext>
            </a:extLst>
          </p:cNvPr>
          <p:cNvSpPr>
            <a:spLocks noGrp="1"/>
          </p:cNvSpPr>
          <p:nvPr>
            <p:ph type="body" sz="quarter" idx="11"/>
          </p:nvPr>
        </p:nvSpPr>
        <p:spPr/>
        <p:txBody>
          <a:bodyPr/>
          <a:lstStyle/>
          <a:p>
            <a:pPr marL="0" indent="0">
              <a:buNone/>
            </a:pPr>
            <a:r>
              <a:rPr lang="en-US" sz="3348" dirty="0"/>
              <a:t>HOSTED BY GAVI, WHO, UNICEF &amp; US CDC</a:t>
            </a:r>
          </a:p>
          <a:p>
            <a:endParaRPr lang="fr-FR" dirty="0"/>
          </a:p>
        </p:txBody>
      </p:sp>
    </p:spTree>
    <p:extLst>
      <p:ext uri="{BB962C8B-B14F-4D97-AF65-F5344CB8AC3E}">
        <p14:creationId xmlns:p14="http://schemas.microsoft.com/office/powerpoint/2010/main" val="648946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762000" y="2552700"/>
            <a:ext cx="16459200" cy="6096000"/>
          </a:xfrm>
          <a:prstGeom prst="rect">
            <a:avLst/>
          </a:prstGeom>
        </p:spPr>
        <p:txBody>
          <a:bodyPr vert="horz" lIns="182880" tIns="91440" rIns="182880" bIns="9144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defTabSz="1828665">
              <a:spcBef>
                <a:spcPts val="2400"/>
              </a:spcBef>
              <a:buClr>
                <a:srgbClr val="1F497D"/>
              </a:buClr>
            </a:pPr>
            <a:endParaRPr lang="en-US" sz="3600" dirty="0">
              <a:solidFill>
                <a:prstClr val="black">
                  <a:lumMod val="75000"/>
                  <a:lumOff val="25000"/>
                </a:prstClr>
              </a:solidFill>
              <a:latin typeface="Segoe UI Semilight" panose="020B0402040204020203" pitchFamily="34" charset="0"/>
              <a:cs typeface="Segoe UI Semilight" panose="020B0402040204020203" pitchFamily="34" charset="0"/>
            </a:endParaRPr>
          </a:p>
        </p:txBody>
      </p:sp>
      <p:pic>
        <p:nvPicPr>
          <p:cNvPr id="5" name="Picture 4"/>
          <p:cNvPicPr>
            <a:picLocks noChangeAspect="1"/>
          </p:cNvPicPr>
          <p:nvPr/>
        </p:nvPicPr>
        <p:blipFill rotWithShape="1">
          <a:blip r:embed="rId3"/>
          <a:srcRect l="61630" t="9829" r="30721" b="7623"/>
          <a:stretch/>
        </p:blipFill>
        <p:spPr>
          <a:xfrm>
            <a:off x="906132" y="1719316"/>
            <a:ext cx="2324493" cy="7839103"/>
          </a:xfrm>
          <a:prstGeom prst="rect">
            <a:avLst/>
          </a:prstGeom>
        </p:spPr>
      </p:pic>
      <p:sp>
        <p:nvSpPr>
          <p:cNvPr id="6" name="Shape 164">
            <a:extLst>
              <a:ext uri="{FF2B5EF4-FFF2-40B4-BE49-F238E27FC236}">
                <a16:creationId xmlns:a16="http://schemas.microsoft.com/office/drawing/2014/main" id="{743A2771-CBD5-4058-84BE-D9DF95C38131}"/>
              </a:ext>
            </a:extLst>
          </p:cNvPr>
          <p:cNvSpPr txBox="1">
            <a:spLocks noGrp="1"/>
          </p:cNvSpPr>
          <p:nvPr>
            <p:ph type="title"/>
          </p:nvPr>
        </p:nvSpPr>
        <p:spPr>
          <a:prstGeom prst="rect">
            <a:avLst/>
          </a:prstGeom>
        </p:spPr>
        <p:txBody>
          <a:bodyPr spcFirstLastPara="1" vert="horz" wrap="square" lIns="182880" tIns="91440" rIns="182880" bIns="91440" rtlCol="0" anchor="b" anchorCtr="0">
            <a:normAutofit/>
          </a:bodyPr>
          <a:lstStyle/>
          <a:p>
            <a:r>
              <a:rPr lang="en-US" dirty="0">
                <a:sym typeface="Helvetica Neue"/>
              </a:rPr>
              <a:t>6 Principles of CERC</a:t>
            </a:r>
            <a:endParaRPr dirty="0"/>
          </a:p>
        </p:txBody>
      </p:sp>
      <p:sp>
        <p:nvSpPr>
          <p:cNvPr id="2" name="TextBox 1">
            <a:extLst>
              <a:ext uri="{FF2B5EF4-FFF2-40B4-BE49-F238E27FC236}">
                <a16:creationId xmlns:a16="http://schemas.microsoft.com/office/drawing/2014/main" id="{BE820EAC-9B6E-CE1A-1645-939BA1BB3FDC}"/>
              </a:ext>
            </a:extLst>
          </p:cNvPr>
          <p:cNvSpPr txBox="1"/>
          <p:nvPr/>
        </p:nvSpPr>
        <p:spPr>
          <a:xfrm>
            <a:off x="3515039" y="1772592"/>
            <a:ext cx="13225828" cy="74789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sz="2400" b="1" dirty="0">
                <a:latin typeface="Poppins"/>
                <a:cs typeface="Poppins"/>
              </a:rPr>
              <a:t>Be First: </a:t>
            </a:r>
            <a:r>
              <a:rPr lang="en-US" sz="2400" dirty="0">
                <a:latin typeface="Poppins"/>
                <a:cs typeface="Poppins"/>
              </a:rPr>
              <a:t>Crises are time-sensitive. Communicating information quickly is crucial. For members of the public, the first source of information becomes the preferred source.</a:t>
            </a:r>
          </a:p>
          <a:p>
            <a:pPr marL="342900" indent="-342900">
              <a:buAutoNum type="arabicPeriod"/>
            </a:pPr>
            <a:endParaRPr lang="en-US" sz="2400" dirty="0">
              <a:latin typeface="Poppins"/>
              <a:cs typeface="Poppins"/>
            </a:endParaRPr>
          </a:p>
          <a:p>
            <a:pPr marL="342900" indent="-342900">
              <a:buAutoNum type="arabicPeriod"/>
            </a:pPr>
            <a:r>
              <a:rPr lang="en-US" sz="2400" b="1" dirty="0">
                <a:latin typeface="Poppins"/>
                <a:cs typeface="Poppins"/>
              </a:rPr>
              <a:t>Be Right: </a:t>
            </a:r>
            <a:r>
              <a:rPr lang="en-US" sz="2400" dirty="0">
                <a:latin typeface="Poppins"/>
                <a:cs typeface="Poppins"/>
              </a:rPr>
              <a:t>Accuracy establishes credibility. Information can include what is known, what is not known, and what is being done to fill in the gaps.</a:t>
            </a:r>
          </a:p>
          <a:p>
            <a:pPr marL="342900" indent="-342900">
              <a:buAutoNum type="arabicPeriod"/>
            </a:pPr>
            <a:endParaRPr lang="en-US" sz="2400" dirty="0">
              <a:latin typeface="Poppins"/>
              <a:cs typeface="Calibri"/>
            </a:endParaRPr>
          </a:p>
          <a:p>
            <a:pPr marL="342900" indent="-342900">
              <a:buAutoNum type="arabicPeriod"/>
            </a:pPr>
            <a:endParaRPr lang="en-US" sz="2400" dirty="0">
              <a:latin typeface="Poppins"/>
              <a:cs typeface="Calibri"/>
            </a:endParaRPr>
          </a:p>
          <a:p>
            <a:pPr marL="342900" indent="-342900">
              <a:buAutoNum type="arabicPeriod"/>
            </a:pPr>
            <a:r>
              <a:rPr lang="en-US" sz="2400" b="1" dirty="0">
                <a:latin typeface="Poppins"/>
                <a:cs typeface="Calibri"/>
              </a:rPr>
              <a:t>Be Credible: </a:t>
            </a:r>
            <a:r>
              <a:rPr lang="en-US" sz="2400" dirty="0">
                <a:latin typeface="Poppins"/>
                <a:cs typeface="Calibri"/>
              </a:rPr>
              <a:t>Honesty and truthfulness should not be compromised during a crisis.</a:t>
            </a:r>
          </a:p>
          <a:p>
            <a:pPr marL="342900" indent="-342900">
              <a:buAutoNum type="arabicPeriod"/>
            </a:pPr>
            <a:endParaRPr lang="en-US" sz="2400" dirty="0">
              <a:latin typeface="Poppins"/>
              <a:cs typeface="Calibri"/>
            </a:endParaRPr>
          </a:p>
          <a:p>
            <a:pPr marL="342900" indent="-342900">
              <a:buAutoNum type="arabicPeriod"/>
            </a:pPr>
            <a:endParaRPr lang="en-US" sz="2400" dirty="0">
              <a:latin typeface="Poppins"/>
              <a:cs typeface="Calibri"/>
            </a:endParaRPr>
          </a:p>
          <a:p>
            <a:pPr marL="342900" indent="-342900">
              <a:buAutoNum type="arabicPeriod"/>
            </a:pPr>
            <a:r>
              <a:rPr lang="en-US" sz="2400" b="1" dirty="0">
                <a:latin typeface="Poppins"/>
                <a:cs typeface="Calibri"/>
              </a:rPr>
              <a:t>Express Empathy:</a:t>
            </a:r>
            <a:r>
              <a:rPr lang="en-US" sz="2400" dirty="0">
                <a:latin typeface="Poppins"/>
                <a:cs typeface="Calibri"/>
              </a:rPr>
              <a:t> Crises create harm and the suffering should be acknowledged in words. Addressing what people are feeling and the challenges they face builds trust and rapport.</a:t>
            </a:r>
          </a:p>
          <a:p>
            <a:pPr marL="342900" indent="-342900">
              <a:buAutoNum type="arabicPeriod"/>
            </a:pPr>
            <a:endParaRPr lang="en-US" sz="2400" dirty="0">
              <a:latin typeface="Poppins"/>
              <a:cs typeface="Calibri"/>
            </a:endParaRPr>
          </a:p>
          <a:p>
            <a:pPr marL="342900" indent="-342900">
              <a:buAutoNum type="arabicPeriod"/>
            </a:pPr>
            <a:r>
              <a:rPr lang="en-US" sz="2400" b="1" dirty="0">
                <a:latin typeface="Poppins"/>
                <a:cs typeface="Calibri"/>
              </a:rPr>
              <a:t>Promote Action: </a:t>
            </a:r>
            <a:r>
              <a:rPr lang="en-US" sz="2400" dirty="0">
                <a:latin typeface="Poppins"/>
                <a:cs typeface="Calibri"/>
              </a:rPr>
              <a:t>Giving people meaningful things to do calms anxiety, helps restore order, and promotes some sense of control.</a:t>
            </a:r>
          </a:p>
          <a:p>
            <a:pPr marL="342900" indent="-342900">
              <a:buAutoNum type="arabicPeriod"/>
            </a:pPr>
            <a:endParaRPr lang="en-US" sz="2400" dirty="0">
              <a:latin typeface="Poppins"/>
              <a:cs typeface="Calibri"/>
            </a:endParaRPr>
          </a:p>
          <a:p>
            <a:pPr marL="342900" indent="-342900">
              <a:buAutoNum type="arabicPeriod"/>
            </a:pPr>
            <a:r>
              <a:rPr lang="en-US" sz="2400" b="1" dirty="0">
                <a:latin typeface="Poppins"/>
                <a:cs typeface="Calibri"/>
              </a:rPr>
              <a:t>Show Respect: </a:t>
            </a:r>
            <a:r>
              <a:rPr lang="en-US" sz="2400" dirty="0">
                <a:latin typeface="Poppins"/>
                <a:cs typeface="Calibri"/>
              </a:rPr>
              <a:t>Respectful communication is particularly important when they are vulnerable. Respectful communication promote cooperation and rapport.</a:t>
            </a:r>
          </a:p>
        </p:txBody>
      </p:sp>
    </p:spTree>
    <p:extLst>
      <p:ext uri="{BB962C8B-B14F-4D97-AF65-F5344CB8AC3E}">
        <p14:creationId xmlns:p14="http://schemas.microsoft.com/office/powerpoint/2010/main" val="1400534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2362200" y="547689"/>
            <a:ext cx="9753600" cy="1166812"/>
          </a:xfrm>
        </p:spPr>
        <p:txBody>
          <a:bodyPr/>
          <a:lstStyle/>
          <a:p>
            <a:r>
              <a:rPr lang="fr-FR" dirty="0"/>
              <a:t>CERC Best practices</a:t>
            </a:r>
          </a:p>
        </p:txBody>
      </p:sp>
      <p:sp>
        <p:nvSpPr>
          <p:cNvPr id="5" name="Content Placeholder 2">
            <a:extLst>
              <a:ext uri="{FF2B5EF4-FFF2-40B4-BE49-F238E27FC236}">
                <a16:creationId xmlns:a16="http://schemas.microsoft.com/office/drawing/2014/main" id="{B730D3CC-6B84-464E-98D8-EA52D8C8E1EB}"/>
              </a:ext>
            </a:extLst>
          </p:cNvPr>
          <p:cNvSpPr>
            <a:spLocks noGrp="1"/>
          </p:cNvSpPr>
          <p:nvPr>
            <p:ph sz="half" idx="1"/>
          </p:nvPr>
        </p:nvSpPr>
        <p:spPr>
          <a:xfrm>
            <a:off x="762000" y="2095503"/>
            <a:ext cx="14379191" cy="7170735"/>
          </a:xfrm>
        </p:spPr>
        <p:txBody>
          <a:bodyPr lIns="91440" tIns="45720" rIns="91440" bIns="45720" anchor="t">
            <a:normAutofit/>
          </a:bodyPr>
          <a:lstStyle/>
          <a:p>
            <a:pPr marL="685165" fontAlgn="base">
              <a:lnSpc>
                <a:spcPct val="150000"/>
              </a:lnSpc>
            </a:pPr>
            <a:r>
              <a:rPr lang="en-US" dirty="0">
                <a:sym typeface="Helvetica Neue"/>
              </a:rPr>
              <a:t>Allow people the right to feel fear</a:t>
            </a:r>
            <a:endParaRPr lang="en-US" dirty="0"/>
          </a:p>
          <a:p>
            <a:pPr marL="685165" fontAlgn="base">
              <a:lnSpc>
                <a:spcPct val="150000"/>
              </a:lnSpc>
            </a:pPr>
            <a:r>
              <a:rPr lang="en-US" dirty="0">
                <a:latin typeface="Poppins Light"/>
                <a:cs typeface="Poppins Light"/>
                <a:sym typeface="Helvetica Neue"/>
              </a:rPr>
              <a:t>Don’t over-reassure</a:t>
            </a:r>
            <a:endParaRPr lang="en-US" dirty="0">
              <a:latin typeface="Poppins Light"/>
              <a:cs typeface="Poppins Light"/>
            </a:endParaRPr>
          </a:p>
          <a:p>
            <a:pPr marL="685165" fontAlgn="base">
              <a:lnSpc>
                <a:spcPct val="150000"/>
              </a:lnSpc>
            </a:pPr>
            <a:r>
              <a:rPr lang="en-US" dirty="0">
                <a:sym typeface="Helvetica Neue"/>
              </a:rPr>
              <a:t>Acknowledge uncertainty</a:t>
            </a:r>
            <a:endParaRPr lang="en-US" dirty="0"/>
          </a:p>
          <a:p>
            <a:pPr marL="685165" fontAlgn="base">
              <a:lnSpc>
                <a:spcPct val="150000"/>
              </a:lnSpc>
            </a:pPr>
            <a:r>
              <a:rPr lang="en-US" dirty="0">
                <a:sym typeface="Helvetica Neue"/>
              </a:rPr>
              <a:t>Give people meaningful things to do</a:t>
            </a:r>
            <a:endParaRPr lang="en-US" dirty="0"/>
          </a:p>
          <a:p>
            <a:pPr marL="685165" fontAlgn="base">
              <a:lnSpc>
                <a:spcPct val="150000"/>
              </a:lnSpc>
            </a:pPr>
            <a:r>
              <a:rPr lang="en-US" dirty="0">
                <a:sym typeface="Helvetica Neue"/>
              </a:rPr>
              <a:t>Under-promise and over-deliver</a:t>
            </a:r>
            <a:endParaRPr lang="en-US" dirty="0"/>
          </a:p>
          <a:p>
            <a:pPr marL="685165" fontAlgn="base">
              <a:lnSpc>
                <a:spcPct val="150000"/>
              </a:lnSpc>
            </a:pPr>
            <a:r>
              <a:rPr lang="en-US" dirty="0">
                <a:latin typeface="Poppins Light"/>
                <a:cs typeface="Poppins Light"/>
                <a:sym typeface="Helvetica Neue"/>
              </a:rPr>
              <a:t>CERC is an approach to inform all public health activities</a:t>
            </a:r>
            <a:endParaRPr lang="en-US" dirty="0">
              <a:latin typeface="Poppins Light"/>
              <a:cs typeface="Poppins Light"/>
            </a:endParaRPr>
          </a:p>
          <a:p>
            <a:pPr>
              <a:lnSpc>
                <a:spcPct val="150000"/>
              </a:lnSpc>
            </a:pPr>
            <a:endParaRPr lang="en-US" dirty="0"/>
          </a:p>
        </p:txBody>
      </p:sp>
      <p:pic>
        <p:nvPicPr>
          <p:cNvPr id="7" name="Picture 11">
            <a:extLst>
              <a:ext uri="{FF2B5EF4-FFF2-40B4-BE49-F238E27FC236}">
                <a16:creationId xmlns:a16="http://schemas.microsoft.com/office/drawing/2014/main" id="{BE4A754C-74D9-4E12-8C12-3D7C05C2867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2000" y="434341"/>
            <a:ext cx="1432560" cy="1432560"/>
          </a:xfrm>
          <a:prstGeom prst="rect">
            <a:avLst/>
          </a:prstGeom>
        </p:spPr>
      </p:pic>
    </p:spTree>
    <p:extLst>
      <p:ext uri="{BB962C8B-B14F-4D97-AF65-F5344CB8AC3E}">
        <p14:creationId xmlns:p14="http://schemas.microsoft.com/office/powerpoint/2010/main" val="3689306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5976B-6A3E-4BEA-9004-618D3C57DB8E}"/>
              </a:ext>
            </a:extLst>
          </p:cNvPr>
          <p:cNvSpPr>
            <a:spLocks noGrp="1"/>
          </p:cNvSpPr>
          <p:nvPr>
            <p:ph type="title"/>
          </p:nvPr>
        </p:nvSpPr>
        <p:spPr>
          <a:xfrm>
            <a:off x="762000" y="547689"/>
            <a:ext cx="17183594" cy="1166812"/>
          </a:xfrm>
        </p:spPr>
        <p:txBody>
          <a:bodyPr>
            <a:normAutofit fontScale="90000"/>
          </a:bodyPr>
          <a:lstStyle/>
          <a:p>
            <a:r>
              <a:rPr lang="en-US" sz="5400" dirty="0"/>
              <a:t>5 communications failures that kill operational success</a:t>
            </a:r>
            <a:endParaRPr lang="en-US" b="0" dirty="0"/>
          </a:p>
        </p:txBody>
      </p:sp>
      <p:sp>
        <p:nvSpPr>
          <p:cNvPr id="3" name="Content Placeholder 2">
            <a:extLst>
              <a:ext uri="{FF2B5EF4-FFF2-40B4-BE49-F238E27FC236}">
                <a16:creationId xmlns:a16="http://schemas.microsoft.com/office/drawing/2014/main" id="{98DA65A8-6CD0-4AE9-9405-464A767CF4A2}"/>
              </a:ext>
            </a:extLst>
          </p:cNvPr>
          <p:cNvSpPr>
            <a:spLocks noGrp="1"/>
          </p:cNvSpPr>
          <p:nvPr>
            <p:ph sz="half" idx="1"/>
          </p:nvPr>
        </p:nvSpPr>
        <p:spPr>
          <a:xfrm>
            <a:off x="2971800" y="2256183"/>
            <a:ext cx="13563600" cy="7170735"/>
          </a:xfrm>
        </p:spPr>
        <p:txBody>
          <a:bodyPr>
            <a:normAutofit fontScale="92500" lnSpcReduction="20000"/>
          </a:bodyPr>
          <a:lstStyle/>
          <a:p>
            <a:pPr marL="771507" indent="-771507">
              <a:lnSpc>
                <a:spcPct val="150000"/>
              </a:lnSpc>
              <a:buFont typeface="+mj-lt"/>
              <a:buAutoNum type="arabicPeriod"/>
            </a:pPr>
            <a:r>
              <a:rPr lang="en-US" sz="3600" dirty="0"/>
              <a:t>Mixed messages from multiple experts</a:t>
            </a:r>
          </a:p>
          <a:p>
            <a:pPr marL="771507" indent="-771507">
              <a:lnSpc>
                <a:spcPct val="150000"/>
              </a:lnSpc>
              <a:buFont typeface="+mj-lt"/>
              <a:buAutoNum type="arabicPeriod"/>
            </a:pPr>
            <a:endParaRPr lang="en-US" sz="3600" dirty="0"/>
          </a:p>
          <a:p>
            <a:pPr marL="771507" indent="-771507">
              <a:lnSpc>
                <a:spcPct val="150000"/>
              </a:lnSpc>
              <a:buFont typeface="+mj-lt"/>
              <a:buAutoNum type="arabicPeriod"/>
            </a:pPr>
            <a:r>
              <a:rPr lang="en-US" sz="3600" dirty="0"/>
              <a:t>Information released late</a:t>
            </a:r>
          </a:p>
          <a:p>
            <a:pPr marL="771507" indent="-771507">
              <a:lnSpc>
                <a:spcPct val="150000"/>
              </a:lnSpc>
              <a:buFont typeface="+mj-lt"/>
              <a:buAutoNum type="arabicPeriod"/>
            </a:pPr>
            <a:endParaRPr lang="en-US" sz="3600" dirty="0"/>
          </a:p>
          <a:p>
            <a:pPr marL="771507" indent="-771507">
              <a:lnSpc>
                <a:spcPct val="150000"/>
              </a:lnSpc>
              <a:buFont typeface="+mj-lt"/>
              <a:buAutoNum type="arabicPeriod"/>
            </a:pPr>
            <a:r>
              <a:rPr lang="en-US" sz="3600" dirty="0"/>
              <a:t>Paternalistic attitudes</a:t>
            </a:r>
          </a:p>
          <a:p>
            <a:pPr marL="771507" indent="-771507">
              <a:lnSpc>
                <a:spcPct val="150000"/>
              </a:lnSpc>
              <a:buFont typeface="+mj-lt"/>
              <a:buAutoNum type="arabicPeriod"/>
            </a:pPr>
            <a:endParaRPr lang="en-US" sz="3600" dirty="0"/>
          </a:p>
          <a:p>
            <a:pPr marL="771507" indent="-771507">
              <a:lnSpc>
                <a:spcPct val="150000"/>
              </a:lnSpc>
              <a:buFont typeface="+mj-lt"/>
              <a:buAutoNum type="arabicPeriod"/>
            </a:pPr>
            <a:r>
              <a:rPr lang="en-US" sz="3600" dirty="0"/>
              <a:t>Failing to counter rumors and myths in real-time</a:t>
            </a:r>
          </a:p>
          <a:p>
            <a:pPr marL="771507" indent="-771507">
              <a:lnSpc>
                <a:spcPct val="150000"/>
              </a:lnSpc>
              <a:buFont typeface="+mj-lt"/>
              <a:buAutoNum type="arabicPeriod"/>
            </a:pPr>
            <a:endParaRPr lang="en-US" sz="3600" dirty="0"/>
          </a:p>
          <a:p>
            <a:pPr marL="771507" indent="-771507">
              <a:lnSpc>
                <a:spcPct val="150000"/>
              </a:lnSpc>
              <a:buFont typeface="+mj-lt"/>
              <a:buAutoNum type="arabicPeriod"/>
            </a:pPr>
            <a:r>
              <a:rPr lang="en-US" sz="3600" dirty="0"/>
              <a:t>Public power struggles and confusion</a:t>
            </a:r>
          </a:p>
          <a:p>
            <a:pPr marL="771507" indent="-771507">
              <a:lnSpc>
                <a:spcPct val="150000"/>
              </a:lnSpc>
              <a:buFont typeface="+mj-lt"/>
              <a:buAutoNum type="arabicPeriod"/>
            </a:pPr>
            <a:endParaRPr lang="en-US" sz="3600" dirty="0"/>
          </a:p>
        </p:txBody>
      </p:sp>
      <p:pic>
        <p:nvPicPr>
          <p:cNvPr id="5" name="Graphic 4" descr="Clock with solid fill">
            <a:extLst>
              <a:ext uri="{FF2B5EF4-FFF2-40B4-BE49-F238E27FC236}">
                <a16:creationId xmlns:a16="http://schemas.microsoft.com/office/drawing/2014/main" id="{BDD7A799-1FEC-4668-8D00-F40362B988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11429" y="3989967"/>
            <a:ext cx="919200" cy="919200"/>
          </a:xfrm>
          <a:prstGeom prst="rect">
            <a:avLst/>
          </a:prstGeom>
        </p:spPr>
      </p:pic>
      <p:pic>
        <p:nvPicPr>
          <p:cNvPr id="11" name="Graphic 10" descr="Lost with solid fill">
            <a:extLst>
              <a:ext uri="{FF2B5EF4-FFF2-40B4-BE49-F238E27FC236}">
                <a16:creationId xmlns:a16="http://schemas.microsoft.com/office/drawing/2014/main" id="{F3E31A91-67DF-40B7-88D4-5E8C4C1E7B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32222" y="8400336"/>
            <a:ext cx="1026582" cy="1026582"/>
          </a:xfrm>
          <a:prstGeom prst="rect">
            <a:avLst/>
          </a:prstGeom>
        </p:spPr>
      </p:pic>
      <p:pic>
        <p:nvPicPr>
          <p:cNvPr id="19" name="Graphic 18" descr="Questions with solid fill">
            <a:extLst>
              <a:ext uri="{FF2B5EF4-FFF2-40B4-BE49-F238E27FC236}">
                <a16:creationId xmlns:a16="http://schemas.microsoft.com/office/drawing/2014/main" id="{A467EBCC-9D71-40F1-B62E-137549718EC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37665" y="2279533"/>
            <a:ext cx="1145402" cy="1145402"/>
          </a:xfrm>
          <a:prstGeom prst="rect">
            <a:avLst/>
          </a:prstGeom>
        </p:spPr>
      </p:pic>
      <p:pic>
        <p:nvPicPr>
          <p:cNvPr id="27" name="Graphic 26" descr="Unicorn with solid fill">
            <a:extLst>
              <a:ext uri="{FF2B5EF4-FFF2-40B4-BE49-F238E27FC236}">
                <a16:creationId xmlns:a16="http://schemas.microsoft.com/office/drawing/2014/main" id="{2C409FC8-18E2-4D09-9EAC-EDFC28CB9EE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97074" y="6843064"/>
            <a:ext cx="1026584" cy="1026584"/>
          </a:xfrm>
          <a:prstGeom prst="rect">
            <a:avLst/>
          </a:prstGeom>
        </p:spPr>
      </p:pic>
      <p:pic>
        <p:nvPicPr>
          <p:cNvPr id="29" name="Graphic 28" descr="User Crown Male with solid fill">
            <a:extLst>
              <a:ext uri="{FF2B5EF4-FFF2-40B4-BE49-F238E27FC236}">
                <a16:creationId xmlns:a16="http://schemas.microsoft.com/office/drawing/2014/main" id="{3B565666-51DA-4F1C-9A65-558EA395F53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665193" y="5358832"/>
            <a:ext cx="965435" cy="965435"/>
          </a:xfrm>
          <a:prstGeom prst="rect">
            <a:avLst/>
          </a:prstGeom>
        </p:spPr>
      </p:pic>
    </p:spTree>
    <p:extLst>
      <p:ext uri="{BB962C8B-B14F-4D97-AF65-F5344CB8AC3E}">
        <p14:creationId xmlns:p14="http://schemas.microsoft.com/office/powerpoint/2010/main" val="2316945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2133600" y="547689"/>
            <a:ext cx="14401800" cy="1166812"/>
          </a:xfrm>
        </p:spPr>
        <p:txBody>
          <a:bodyPr/>
          <a:lstStyle/>
          <a:p>
            <a:r>
              <a:rPr lang="fr-FR" dirty="0"/>
              <a:t>3 </a:t>
            </a:r>
            <a:r>
              <a:rPr lang="fr-FR" dirty="0" err="1"/>
              <a:t>Truths</a:t>
            </a:r>
            <a:r>
              <a:rPr lang="fr-FR" dirty="0"/>
              <a:t> </a:t>
            </a:r>
            <a:r>
              <a:rPr lang="fr-FR" dirty="0" err="1"/>
              <a:t>from</a:t>
            </a:r>
            <a:r>
              <a:rPr lang="fr-FR" dirty="0"/>
              <a:t> the </a:t>
            </a:r>
            <a:r>
              <a:rPr lang="fr-FR" dirty="0" err="1"/>
              <a:t>field</a:t>
            </a:r>
            <a:endParaRPr lang="fr-FR" dirty="0"/>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762000" y="2324100"/>
            <a:ext cx="15773400" cy="6942138"/>
          </a:xfrm>
        </p:spPr>
        <p:txBody>
          <a:bodyPr/>
          <a:lstStyle/>
          <a:p>
            <a:pPr marL="457200" lvl="1" indent="0">
              <a:lnSpc>
                <a:spcPct val="115000"/>
              </a:lnSpc>
              <a:spcBef>
                <a:spcPts val="1200"/>
              </a:spcBef>
              <a:spcAft>
                <a:spcPts val="1200"/>
              </a:spcAft>
              <a:buClr>
                <a:srgbClr val="595959"/>
              </a:buClr>
              <a:buSzPts val="1400"/>
              <a:buNone/>
              <a:defRPr/>
            </a:pPr>
            <a:r>
              <a:rPr lang="en-US" sz="5400" dirty="0">
                <a:solidFill>
                  <a:srgbClr val="595959"/>
                </a:solidFill>
                <a:latin typeface="Poppins" panose="020B0604020202020204" charset="0"/>
                <a:cs typeface="Poppins" panose="020B0604020202020204" charset="0"/>
              </a:rPr>
              <a:t>The </a:t>
            </a:r>
            <a:r>
              <a:rPr lang="en-US" sz="5400" dirty="0">
                <a:solidFill>
                  <a:srgbClr val="FF0000"/>
                </a:solidFill>
                <a:latin typeface="Poppins" panose="020B0604020202020204" charset="0"/>
                <a:cs typeface="Poppins" panose="020B0604020202020204" charset="0"/>
              </a:rPr>
              <a:t>right message… </a:t>
            </a:r>
          </a:p>
          <a:p>
            <a:pPr marL="457200" lvl="1" indent="0">
              <a:lnSpc>
                <a:spcPct val="115000"/>
              </a:lnSpc>
              <a:spcBef>
                <a:spcPts val="1200"/>
              </a:spcBef>
              <a:spcAft>
                <a:spcPts val="1200"/>
              </a:spcAft>
              <a:buClr>
                <a:srgbClr val="595959"/>
              </a:buClr>
              <a:buSzPts val="1400"/>
              <a:buNone/>
              <a:defRPr/>
            </a:pPr>
            <a:r>
              <a:rPr lang="en-US" sz="5400" dirty="0">
                <a:solidFill>
                  <a:srgbClr val="595959"/>
                </a:solidFill>
                <a:latin typeface="Poppins" panose="020B0604020202020204" charset="0"/>
                <a:cs typeface="Poppins" panose="020B0604020202020204" charset="0"/>
              </a:rPr>
              <a:t>		at the </a:t>
            </a:r>
            <a:r>
              <a:rPr lang="en-US" sz="5400" dirty="0">
                <a:solidFill>
                  <a:srgbClr val="FF0000"/>
                </a:solidFill>
                <a:latin typeface="Poppins" panose="020B0604020202020204" charset="0"/>
                <a:cs typeface="Poppins" panose="020B0604020202020204" charset="0"/>
              </a:rPr>
              <a:t>right time… </a:t>
            </a:r>
          </a:p>
          <a:p>
            <a:pPr marL="457200" lvl="1" indent="0">
              <a:lnSpc>
                <a:spcPct val="115000"/>
              </a:lnSpc>
              <a:spcBef>
                <a:spcPts val="1200"/>
              </a:spcBef>
              <a:spcAft>
                <a:spcPts val="1200"/>
              </a:spcAft>
              <a:buClr>
                <a:srgbClr val="595959"/>
              </a:buClr>
              <a:buSzPts val="1400"/>
              <a:buNone/>
              <a:defRPr/>
            </a:pPr>
            <a:r>
              <a:rPr lang="en-US" sz="5400" dirty="0">
                <a:solidFill>
                  <a:srgbClr val="595959"/>
                </a:solidFill>
                <a:latin typeface="Poppins" panose="020B0604020202020204" charset="0"/>
                <a:cs typeface="Poppins" panose="020B0604020202020204" charset="0"/>
              </a:rPr>
              <a:t>			from the </a:t>
            </a:r>
            <a:r>
              <a:rPr lang="en-US" sz="5400" dirty="0">
                <a:solidFill>
                  <a:srgbClr val="FF0000"/>
                </a:solidFill>
                <a:latin typeface="Poppins" panose="020B0604020202020204" charset="0"/>
                <a:cs typeface="Poppins" panose="020B0604020202020204" charset="0"/>
              </a:rPr>
              <a:t>right person </a:t>
            </a:r>
            <a:r>
              <a:rPr lang="en-US" sz="5400" dirty="0">
                <a:solidFill>
                  <a:srgbClr val="595959"/>
                </a:solidFill>
                <a:latin typeface="Poppins" panose="020B0604020202020204" charset="0"/>
                <a:cs typeface="Poppins" panose="020B0604020202020204" charset="0"/>
              </a:rPr>
              <a:t>can </a:t>
            </a:r>
            <a:r>
              <a:rPr lang="en-US" sz="5400" dirty="0">
                <a:solidFill>
                  <a:srgbClr val="0070C0"/>
                </a:solidFill>
                <a:latin typeface="Poppins" panose="020B0604020202020204" charset="0"/>
                <a:cs typeface="Poppins" panose="020B0604020202020204" charset="0"/>
              </a:rPr>
              <a:t>save lives</a:t>
            </a:r>
            <a:r>
              <a:rPr lang="en-US" sz="5400" dirty="0">
                <a:solidFill>
                  <a:srgbClr val="595959"/>
                </a:solidFill>
                <a:latin typeface="Poppins" panose="020B0604020202020204" charset="0"/>
                <a:cs typeface="Poppins" panose="020B0604020202020204" charset="0"/>
              </a:rPr>
              <a:t>.</a:t>
            </a:r>
          </a:p>
          <a:p>
            <a:pPr marL="457200" lvl="1" indent="0">
              <a:lnSpc>
                <a:spcPct val="115000"/>
              </a:lnSpc>
              <a:spcBef>
                <a:spcPts val="1200"/>
              </a:spcBef>
              <a:spcAft>
                <a:spcPts val="1200"/>
              </a:spcAft>
              <a:buClr>
                <a:srgbClr val="595959"/>
              </a:buClr>
              <a:buSzPts val="1400"/>
              <a:buNone/>
              <a:defRPr/>
            </a:pPr>
            <a:endParaRPr lang="en-US" sz="5400" dirty="0">
              <a:solidFill>
                <a:srgbClr val="595959"/>
              </a:solidFill>
              <a:latin typeface="Poppins" panose="020B0604020202020204" charset="0"/>
              <a:cs typeface="Poppins" panose="020B0604020202020204" charset="0"/>
            </a:endParaRPr>
          </a:p>
          <a:p>
            <a:pPr marL="457200" lvl="1" indent="0" algn="r">
              <a:lnSpc>
                <a:spcPct val="100000"/>
              </a:lnSpc>
              <a:spcBef>
                <a:spcPts val="600"/>
              </a:spcBef>
              <a:spcAft>
                <a:spcPts val="600"/>
              </a:spcAft>
              <a:buClr>
                <a:srgbClr val="595959"/>
              </a:buClr>
              <a:buSzPts val="1400"/>
              <a:buNone/>
              <a:defRPr/>
            </a:pPr>
            <a:endParaRPr lang="en-US" dirty="0">
              <a:solidFill>
                <a:srgbClr val="595959"/>
              </a:solidFill>
              <a:latin typeface="Poppins" panose="020B0604020202020204" charset="0"/>
              <a:cs typeface="Poppins" panose="020B0604020202020204" charset="0"/>
            </a:endParaRPr>
          </a:p>
          <a:p>
            <a:pPr marL="457200" lvl="1" indent="0" algn="r">
              <a:lnSpc>
                <a:spcPct val="100000"/>
              </a:lnSpc>
              <a:spcBef>
                <a:spcPts val="600"/>
              </a:spcBef>
              <a:spcAft>
                <a:spcPts val="600"/>
              </a:spcAft>
              <a:buClr>
                <a:srgbClr val="595959"/>
              </a:buClr>
              <a:buSzPts val="1400"/>
              <a:buNone/>
              <a:defRPr/>
            </a:pPr>
            <a:r>
              <a:rPr lang="en-US" dirty="0">
                <a:solidFill>
                  <a:srgbClr val="595959"/>
                </a:solidFill>
                <a:latin typeface="Poppins" panose="020B0604020202020204" charset="0"/>
                <a:cs typeface="Poppins" panose="020B0604020202020204" charset="0"/>
              </a:rPr>
              <a:t>Dr. Barbara Reynolds</a:t>
            </a:r>
          </a:p>
          <a:p>
            <a:pPr marL="457200" lvl="1" indent="0" algn="r">
              <a:lnSpc>
                <a:spcPct val="100000"/>
              </a:lnSpc>
              <a:spcBef>
                <a:spcPts val="600"/>
              </a:spcBef>
              <a:spcAft>
                <a:spcPts val="600"/>
              </a:spcAft>
              <a:buClr>
                <a:srgbClr val="595959"/>
              </a:buClr>
              <a:buSzPts val="1400"/>
              <a:buNone/>
              <a:defRPr/>
            </a:pPr>
            <a:r>
              <a:rPr lang="en-US" dirty="0">
                <a:solidFill>
                  <a:srgbClr val="595959"/>
                </a:solidFill>
                <a:latin typeface="Poppins" panose="020B0604020202020204" charset="0"/>
                <a:cs typeface="Poppins" panose="020B0604020202020204" charset="0"/>
              </a:rPr>
              <a:t>CDC CERC Author (Ret.)</a:t>
            </a:r>
          </a:p>
          <a:p>
            <a:pPr marL="457200" lvl="1" indent="0" algn="r">
              <a:lnSpc>
                <a:spcPct val="115000"/>
              </a:lnSpc>
              <a:spcBef>
                <a:spcPts val="1200"/>
              </a:spcBef>
              <a:spcAft>
                <a:spcPts val="1200"/>
              </a:spcAft>
              <a:buClr>
                <a:srgbClr val="595959"/>
              </a:buClr>
              <a:buSzPts val="1400"/>
              <a:buNone/>
              <a:defRPr/>
            </a:pPr>
            <a:endParaRPr lang="en-US" sz="5400" dirty="0">
              <a:solidFill>
                <a:srgbClr val="595959"/>
              </a:solidFill>
              <a:latin typeface="Poppins" panose="020B0604020202020204" charset="0"/>
              <a:cs typeface="Poppins" panose="020B0604020202020204" charset="0"/>
            </a:endParaRPr>
          </a:p>
        </p:txBody>
      </p:sp>
      <p:pic>
        <p:nvPicPr>
          <p:cNvPr id="7" name="Picture 9">
            <a:extLst>
              <a:ext uri="{FF2B5EF4-FFF2-40B4-BE49-F238E27FC236}">
                <a16:creationId xmlns:a16="http://schemas.microsoft.com/office/drawing/2014/main" id="{3FD0568E-87F6-48AB-BC39-AA877285F94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92480" y="555309"/>
            <a:ext cx="1144934" cy="1166812"/>
          </a:xfrm>
          <a:prstGeom prst="rect">
            <a:avLst/>
          </a:prstGeom>
        </p:spPr>
      </p:pic>
    </p:spTree>
    <p:extLst>
      <p:ext uri="{BB962C8B-B14F-4D97-AF65-F5344CB8AC3E}">
        <p14:creationId xmlns:p14="http://schemas.microsoft.com/office/powerpoint/2010/main" val="13867612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9ECC5B-6B64-38FC-0EB6-5A7EFB986ED8}"/>
              </a:ext>
            </a:extLst>
          </p:cNvPr>
          <p:cNvSpPr>
            <a:spLocks noGrp="1"/>
          </p:cNvSpPr>
          <p:nvPr>
            <p:ph type="title"/>
          </p:nvPr>
        </p:nvSpPr>
        <p:spPr>
          <a:xfrm>
            <a:off x="6324600" y="3535363"/>
            <a:ext cx="10325100" cy="4198937"/>
          </a:xfrm>
        </p:spPr>
        <p:txBody>
          <a:bodyPr/>
          <a:lstStyle/>
          <a:p>
            <a:r>
              <a:rPr lang="fr-FR" sz="8800" dirty="0"/>
              <a:t>Science Communication and </a:t>
            </a:r>
            <a:r>
              <a:rPr lang="fr-FR" sz="8800" dirty="0" err="1"/>
              <a:t>Literacy</a:t>
            </a:r>
            <a:endParaRPr lang="fr-FR" sz="8800" dirty="0"/>
          </a:p>
        </p:txBody>
      </p:sp>
      <p:pic>
        <p:nvPicPr>
          <p:cNvPr id="4" name="Picture 2">
            <a:extLst>
              <a:ext uri="{FF2B5EF4-FFF2-40B4-BE49-F238E27FC236}">
                <a16:creationId xmlns:a16="http://schemas.microsoft.com/office/drawing/2014/main" id="{70151FD6-28D1-4358-9A43-7E9C8B318F2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4000" y="3086100"/>
            <a:ext cx="3734181" cy="4114800"/>
          </a:xfrm>
          <a:prstGeom prst="rect">
            <a:avLst/>
          </a:prstGeom>
        </p:spPr>
      </p:pic>
    </p:spTree>
    <p:extLst>
      <p:ext uri="{BB962C8B-B14F-4D97-AF65-F5344CB8AC3E}">
        <p14:creationId xmlns:p14="http://schemas.microsoft.com/office/powerpoint/2010/main" val="2945361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BB565-11C7-46E8-B758-3D63E1035F17}"/>
              </a:ext>
            </a:extLst>
          </p:cNvPr>
          <p:cNvSpPr>
            <a:spLocks noGrp="1"/>
          </p:cNvSpPr>
          <p:nvPr>
            <p:ph type="title"/>
          </p:nvPr>
        </p:nvSpPr>
        <p:spPr/>
        <p:txBody>
          <a:bodyPr>
            <a:normAutofit/>
          </a:bodyPr>
          <a:lstStyle/>
          <a:p>
            <a:r>
              <a:rPr lang="en-US" dirty="0"/>
              <a:t>What is science literacy?</a:t>
            </a:r>
          </a:p>
        </p:txBody>
      </p:sp>
      <p:sp>
        <p:nvSpPr>
          <p:cNvPr id="3" name="Content Placeholder 2">
            <a:extLst>
              <a:ext uri="{FF2B5EF4-FFF2-40B4-BE49-F238E27FC236}">
                <a16:creationId xmlns:a16="http://schemas.microsoft.com/office/drawing/2014/main" id="{AC95F830-F539-4FC8-BEF3-C9ED3C9DF91D}"/>
              </a:ext>
            </a:extLst>
          </p:cNvPr>
          <p:cNvSpPr>
            <a:spLocks noGrp="1"/>
          </p:cNvSpPr>
          <p:nvPr>
            <p:ph sz="half" idx="1"/>
          </p:nvPr>
        </p:nvSpPr>
        <p:spPr>
          <a:xfrm>
            <a:off x="7315200" y="2095503"/>
            <a:ext cx="10744200" cy="7170735"/>
          </a:xfrm>
        </p:spPr>
        <p:txBody>
          <a:bodyPr>
            <a:normAutofit/>
          </a:bodyPr>
          <a:lstStyle/>
          <a:p>
            <a:pPr marL="0" indent="0">
              <a:lnSpc>
                <a:spcPct val="114000"/>
              </a:lnSpc>
              <a:spcAft>
                <a:spcPts val="1200"/>
              </a:spcAft>
              <a:buNone/>
            </a:pPr>
            <a:r>
              <a:rPr lang="en-US" sz="3500" dirty="0"/>
              <a:t>= “</a:t>
            </a:r>
            <a:r>
              <a:rPr lang="en-US" sz="3500" b="1" dirty="0"/>
              <a:t>familiarity with the enterprise and practice of science</a:t>
            </a:r>
            <a:r>
              <a:rPr lang="en-US" sz="3500" dirty="0"/>
              <a:t>” </a:t>
            </a:r>
            <a:r>
              <a:rPr lang="en-US" sz="2000" dirty="0"/>
              <a:t>(National Academies of Sciences, Engineering and Medicine, 2016)</a:t>
            </a:r>
            <a:endParaRPr lang="en-US" sz="2000" b="1" dirty="0"/>
          </a:p>
          <a:p>
            <a:pPr>
              <a:lnSpc>
                <a:spcPct val="114000"/>
              </a:lnSpc>
              <a:spcAft>
                <a:spcPts val="1200"/>
              </a:spcAft>
            </a:pPr>
            <a:r>
              <a:rPr lang="en-US" sz="3500" dirty="0"/>
              <a:t>Critical to understand scientific results and evidence-based recommendations</a:t>
            </a:r>
          </a:p>
          <a:p>
            <a:pPr>
              <a:lnSpc>
                <a:spcPct val="114000"/>
              </a:lnSpc>
              <a:spcAft>
                <a:spcPts val="1200"/>
              </a:spcAft>
            </a:pPr>
            <a:r>
              <a:rPr lang="en-US" sz="3500" dirty="0"/>
              <a:t>Allows for judgment of the quality of scientific studies and results</a:t>
            </a:r>
          </a:p>
          <a:p>
            <a:pPr>
              <a:lnSpc>
                <a:spcPct val="114000"/>
              </a:lnSpc>
              <a:spcAft>
                <a:spcPts val="1200"/>
              </a:spcAft>
            </a:pPr>
            <a:r>
              <a:rPr lang="en-US" sz="3500" dirty="0"/>
              <a:t>Enables integration of evidence into own judgment, decision-making and behavior</a:t>
            </a:r>
            <a:endParaRPr lang="en-US" dirty="0"/>
          </a:p>
        </p:txBody>
      </p:sp>
      <p:pic>
        <p:nvPicPr>
          <p:cNvPr id="4" name="Picture 3">
            <a:extLst>
              <a:ext uri="{FF2B5EF4-FFF2-40B4-BE49-F238E27FC236}">
                <a16:creationId xmlns:a16="http://schemas.microsoft.com/office/drawing/2014/main" id="{1B0E2336-58A5-4E21-8717-9F3C6CBBDE12}"/>
              </a:ext>
            </a:extLst>
          </p:cNvPr>
          <p:cNvPicPr>
            <a:picLocks noChangeAspect="1"/>
          </p:cNvPicPr>
          <p:nvPr/>
        </p:nvPicPr>
        <p:blipFill>
          <a:blip r:embed="rId2"/>
          <a:stretch>
            <a:fillRect/>
          </a:stretch>
        </p:blipFill>
        <p:spPr>
          <a:xfrm>
            <a:off x="1010884" y="1970690"/>
            <a:ext cx="6147143" cy="6980088"/>
          </a:xfrm>
          <a:prstGeom prst="rect">
            <a:avLst/>
          </a:prstGeom>
        </p:spPr>
      </p:pic>
      <p:sp>
        <p:nvSpPr>
          <p:cNvPr id="5" name="TextBox 4">
            <a:extLst>
              <a:ext uri="{FF2B5EF4-FFF2-40B4-BE49-F238E27FC236}">
                <a16:creationId xmlns:a16="http://schemas.microsoft.com/office/drawing/2014/main" id="{CE6EDD7B-5222-4C78-8E73-57549571E766}"/>
              </a:ext>
            </a:extLst>
          </p:cNvPr>
          <p:cNvSpPr txBox="1"/>
          <p:nvPr/>
        </p:nvSpPr>
        <p:spPr>
          <a:xfrm>
            <a:off x="612870" y="8316311"/>
            <a:ext cx="6130620" cy="523348"/>
          </a:xfrm>
          <a:prstGeom prst="rect">
            <a:avLst/>
          </a:prstGeom>
          <a:noFill/>
        </p:spPr>
        <p:txBody>
          <a:bodyPr wrap="square" rtlCol="0">
            <a:spAutoFit/>
          </a:bodyPr>
          <a:lstStyle/>
          <a:p>
            <a:r>
              <a:rPr lang="en-US" sz="2801" dirty="0"/>
              <a:t>Source: Murcia, 2006</a:t>
            </a:r>
          </a:p>
        </p:txBody>
      </p:sp>
    </p:spTree>
    <p:extLst>
      <p:ext uri="{BB962C8B-B14F-4D97-AF65-F5344CB8AC3E}">
        <p14:creationId xmlns:p14="http://schemas.microsoft.com/office/powerpoint/2010/main" val="22040151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BB565-11C7-46E8-B758-3D63E1035F17}"/>
              </a:ext>
            </a:extLst>
          </p:cNvPr>
          <p:cNvSpPr>
            <a:spLocks noGrp="1"/>
          </p:cNvSpPr>
          <p:nvPr>
            <p:ph type="title"/>
          </p:nvPr>
        </p:nvSpPr>
        <p:spPr>
          <a:xfrm>
            <a:off x="762000" y="547689"/>
            <a:ext cx="17221200" cy="1166812"/>
          </a:xfrm>
        </p:spPr>
        <p:txBody>
          <a:bodyPr>
            <a:noAutofit/>
          </a:bodyPr>
          <a:lstStyle/>
          <a:p>
            <a:r>
              <a:rPr lang="en-US" sz="6000" dirty="0"/>
              <a:t>Relevance of science literacy for emergency preparedness &amp; response</a:t>
            </a:r>
          </a:p>
        </p:txBody>
      </p:sp>
      <p:sp>
        <p:nvSpPr>
          <p:cNvPr id="3" name="Content Placeholder 2">
            <a:extLst>
              <a:ext uri="{FF2B5EF4-FFF2-40B4-BE49-F238E27FC236}">
                <a16:creationId xmlns:a16="http://schemas.microsoft.com/office/drawing/2014/main" id="{AC95F830-F539-4FC8-BEF3-C9ED3C9DF91D}"/>
              </a:ext>
            </a:extLst>
          </p:cNvPr>
          <p:cNvSpPr>
            <a:spLocks noGrp="1"/>
          </p:cNvSpPr>
          <p:nvPr>
            <p:ph sz="half" idx="1"/>
          </p:nvPr>
        </p:nvSpPr>
        <p:spPr>
          <a:xfrm>
            <a:off x="6553200" y="2283606"/>
            <a:ext cx="11430000" cy="7812894"/>
          </a:xfrm>
        </p:spPr>
        <p:txBody>
          <a:bodyPr>
            <a:normAutofit fontScale="92500" lnSpcReduction="10000"/>
          </a:bodyPr>
          <a:lstStyle/>
          <a:p>
            <a:pPr marL="0" indent="0">
              <a:lnSpc>
                <a:spcPct val="114000"/>
              </a:lnSpc>
              <a:spcBef>
                <a:spcPts val="600"/>
              </a:spcBef>
              <a:spcAft>
                <a:spcPts val="600"/>
              </a:spcAft>
              <a:buNone/>
            </a:pPr>
            <a:r>
              <a:rPr lang="en-US" sz="3900" b="1" dirty="0"/>
              <a:t>Emergencies are characterized by:</a:t>
            </a:r>
          </a:p>
          <a:p>
            <a:pPr lvl="1">
              <a:lnSpc>
                <a:spcPct val="114000"/>
              </a:lnSpc>
              <a:spcBef>
                <a:spcPts val="600"/>
              </a:spcBef>
              <a:spcAft>
                <a:spcPts val="600"/>
              </a:spcAft>
              <a:buFont typeface="Arial" panose="020B0604020202020204" pitchFamily="34" charset="0"/>
              <a:buChar char="•"/>
            </a:pPr>
            <a:r>
              <a:rPr lang="en-US" sz="2800" dirty="0"/>
              <a:t>High level of uncertainty</a:t>
            </a:r>
          </a:p>
          <a:p>
            <a:pPr lvl="1">
              <a:lnSpc>
                <a:spcPct val="114000"/>
              </a:lnSpc>
              <a:spcBef>
                <a:spcPts val="600"/>
              </a:spcBef>
              <a:spcAft>
                <a:spcPts val="600"/>
              </a:spcAft>
              <a:buFont typeface="Arial" panose="020B0604020202020204" pitchFamily="34" charset="0"/>
              <a:buChar char="•"/>
            </a:pPr>
            <a:r>
              <a:rPr lang="en-US" sz="2800" dirty="0"/>
              <a:t>High and imminent risk</a:t>
            </a:r>
          </a:p>
          <a:p>
            <a:pPr lvl="1">
              <a:lnSpc>
                <a:spcPct val="114000"/>
              </a:lnSpc>
              <a:spcBef>
                <a:spcPts val="600"/>
              </a:spcBef>
              <a:spcAft>
                <a:spcPts val="600"/>
              </a:spcAft>
              <a:buFont typeface="Arial" panose="020B0604020202020204" pitchFamily="34" charset="0"/>
              <a:buChar char="•"/>
            </a:pPr>
            <a:r>
              <a:rPr lang="en-US" sz="2800" dirty="0"/>
              <a:t>Emotionally loaded and high stakes</a:t>
            </a:r>
          </a:p>
          <a:p>
            <a:pPr lvl="1">
              <a:lnSpc>
                <a:spcPct val="114000"/>
              </a:lnSpc>
              <a:spcBef>
                <a:spcPts val="600"/>
              </a:spcBef>
              <a:spcAft>
                <a:spcPts val="1800"/>
              </a:spcAft>
              <a:buFont typeface="Arial" panose="020B0604020202020204" pitchFamily="34" charset="0"/>
              <a:buChar char="•"/>
            </a:pPr>
            <a:r>
              <a:rPr lang="en-US" sz="2800" dirty="0"/>
              <a:t>Rapidly evolving science and overabundance of information (</a:t>
            </a:r>
            <a:r>
              <a:rPr lang="en-US" sz="2800" dirty="0" err="1"/>
              <a:t>infodemic</a:t>
            </a:r>
            <a:r>
              <a:rPr lang="en-US" sz="2800" dirty="0"/>
              <a:t>)</a:t>
            </a:r>
          </a:p>
          <a:p>
            <a:pPr marL="0" indent="0">
              <a:lnSpc>
                <a:spcPct val="114000"/>
              </a:lnSpc>
              <a:spcBef>
                <a:spcPts val="600"/>
              </a:spcBef>
              <a:spcAft>
                <a:spcPts val="600"/>
              </a:spcAft>
              <a:buNone/>
            </a:pPr>
            <a:r>
              <a:rPr lang="en-US" sz="3900" b="1" dirty="0"/>
              <a:t>Science literacy acts like a protective umbrella:</a:t>
            </a:r>
          </a:p>
          <a:p>
            <a:pPr lvl="1">
              <a:lnSpc>
                <a:spcPct val="114000"/>
              </a:lnSpc>
              <a:spcBef>
                <a:spcPts val="600"/>
              </a:spcBef>
              <a:spcAft>
                <a:spcPts val="600"/>
              </a:spcAft>
              <a:buFont typeface="Arial" panose="020B0604020202020204" pitchFamily="34" charset="0"/>
              <a:buChar char="•"/>
            </a:pPr>
            <a:r>
              <a:rPr lang="en-US" sz="2800" dirty="0"/>
              <a:t>Facilitates understanding of the science underlying public health measures</a:t>
            </a:r>
          </a:p>
          <a:p>
            <a:pPr lvl="1">
              <a:lnSpc>
                <a:spcPct val="114000"/>
              </a:lnSpc>
              <a:spcBef>
                <a:spcPts val="600"/>
              </a:spcBef>
              <a:spcAft>
                <a:spcPts val="600"/>
              </a:spcAft>
              <a:buFont typeface="Arial" panose="020B0604020202020204" pitchFamily="34" charset="0"/>
              <a:buChar char="•"/>
            </a:pPr>
            <a:r>
              <a:rPr lang="en-US" sz="2800" dirty="0"/>
              <a:t>Reduces susceptibility to mis- and disinformation</a:t>
            </a:r>
          </a:p>
          <a:p>
            <a:pPr lvl="1">
              <a:lnSpc>
                <a:spcPct val="114000"/>
              </a:lnSpc>
              <a:spcBef>
                <a:spcPts val="600"/>
              </a:spcBef>
              <a:spcAft>
                <a:spcPts val="600"/>
              </a:spcAft>
              <a:buFont typeface="Arial" panose="020B0604020202020204" pitchFamily="34" charset="0"/>
              <a:buChar char="•"/>
            </a:pPr>
            <a:r>
              <a:rPr lang="en-US" sz="2800" dirty="0"/>
              <a:t>Promotes evidence-based judgments and decisions</a:t>
            </a:r>
          </a:p>
          <a:p>
            <a:pPr lvl="1">
              <a:lnSpc>
                <a:spcPct val="114000"/>
              </a:lnSpc>
              <a:spcBef>
                <a:spcPts val="600"/>
              </a:spcBef>
              <a:spcAft>
                <a:spcPts val="600"/>
              </a:spcAft>
              <a:buFont typeface="Arial" panose="020B0604020202020204" pitchFamily="34" charset="0"/>
              <a:buChar char="•"/>
            </a:pPr>
            <a:r>
              <a:rPr lang="en-US" sz="2800" dirty="0"/>
              <a:t>Facilitates uptake and adherence to evidence-based public health measures</a:t>
            </a:r>
            <a:endParaRPr lang="en-US" sz="2850" b="1" dirty="0"/>
          </a:p>
          <a:p>
            <a:endParaRPr lang="en-US" sz="3000" b="1" dirty="0"/>
          </a:p>
          <a:p>
            <a:endParaRPr lang="en-US" dirty="0"/>
          </a:p>
          <a:p>
            <a:endParaRPr lang="en-US" dirty="0"/>
          </a:p>
        </p:txBody>
      </p:sp>
      <p:pic>
        <p:nvPicPr>
          <p:cNvPr id="1026" name="Picture 2" descr="Le Flacon, Carouge Geneva - Taste of Savoie">
            <a:extLst>
              <a:ext uri="{FF2B5EF4-FFF2-40B4-BE49-F238E27FC236}">
                <a16:creationId xmlns:a16="http://schemas.microsoft.com/office/drawing/2014/main" id="{86ED895C-87E5-45C6-AD65-F09972AC50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086100"/>
            <a:ext cx="5413349" cy="541334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A4654C8-B870-4FCE-8329-6FC082ABC6C7}"/>
              </a:ext>
            </a:extLst>
          </p:cNvPr>
          <p:cNvSpPr txBox="1"/>
          <p:nvPr/>
        </p:nvSpPr>
        <p:spPr>
          <a:xfrm>
            <a:off x="381000" y="8896906"/>
            <a:ext cx="6657042" cy="738664"/>
          </a:xfrm>
          <a:prstGeom prst="rect">
            <a:avLst/>
          </a:prstGeom>
          <a:noFill/>
        </p:spPr>
        <p:txBody>
          <a:bodyPr wrap="square" rtlCol="0">
            <a:spAutoFit/>
          </a:bodyPr>
          <a:lstStyle/>
          <a:p>
            <a:r>
              <a:rPr lang="en-US" sz="2100" dirty="0"/>
              <a:t>Source: </a:t>
            </a:r>
            <a:r>
              <a:rPr lang="en-US" sz="2100" dirty="0">
                <a:hlinkClick r:id="rId3"/>
              </a:rPr>
              <a:t>https://tasteofsavoie.com/2019/05/15/le-flacon-carouge-geneva/</a:t>
            </a:r>
            <a:r>
              <a:rPr lang="en-US" sz="2100" dirty="0"/>
              <a:t> </a:t>
            </a:r>
          </a:p>
        </p:txBody>
      </p:sp>
    </p:spTree>
    <p:extLst>
      <p:ext uri="{BB962C8B-B14F-4D97-AF65-F5344CB8AC3E}">
        <p14:creationId xmlns:p14="http://schemas.microsoft.com/office/powerpoint/2010/main" val="37117431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47689"/>
            <a:ext cx="16840200" cy="1166812"/>
          </a:xfrm>
        </p:spPr>
        <p:txBody>
          <a:bodyPr/>
          <a:lstStyle/>
          <a:p>
            <a:r>
              <a:rPr lang="en-US" sz="6000" dirty="0"/>
              <a:t>Science communication – the OBJECTIVES</a:t>
            </a:r>
          </a:p>
        </p:txBody>
      </p:sp>
      <p:graphicFrame>
        <p:nvGraphicFramePr>
          <p:cNvPr id="4" name="Diagram 3">
            <a:extLst>
              <a:ext uri="{FF2B5EF4-FFF2-40B4-BE49-F238E27FC236}">
                <a16:creationId xmlns:a16="http://schemas.microsoft.com/office/drawing/2014/main" id="{2C4A39D6-0197-44FF-8C1E-1F61D82AFB12}"/>
              </a:ext>
            </a:extLst>
          </p:cNvPr>
          <p:cNvGraphicFramePr/>
          <p:nvPr>
            <p:extLst>
              <p:ext uri="{D42A27DB-BD31-4B8C-83A1-F6EECF244321}">
                <p14:modId xmlns:p14="http://schemas.microsoft.com/office/powerpoint/2010/main" val="2250087444"/>
              </p:ext>
            </p:extLst>
          </p:nvPr>
        </p:nvGraphicFramePr>
        <p:xfrm>
          <a:off x="3124200" y="1497568"/>
          <a:ext cx="12801600" cy="83703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2E5D3F47-923C-42E5-9F20-8A55F68DA71E}"/>
              </a:ext>
            </a:extLst>
          </p:cNvPr>
          <p:cNvSpPr txBox="1"/>
          <p:nvPr/>
        </p:nvSpPr>
        <p:spPr>
          <a:xfrm>
            <a:off x="14859000" y="9334500"/>
            <a:ext cx="2876207" cy="369332"/>
          </a:xfrm>
          <a:prstGeom prst="rect">
            <a:avLst/>
          </a:prstGeom>
          <a:noFill/>
        </p:spPr>
        <p:txBody>
          <a:bodyPr wrap="square" rtlCol="0">
            <a:spAutoFit/>
          </a:bodyPr>
          <a:lstStyle/>
          <a:p>
            <a:pPr marL="0" lvl="1" algn="r"/>
            <a:r>
              <a:rPr lang="en-US" dirty="0" err="1"/>
              <a:t>Fischhoff</a:t>
            </a:r>
            <a:r>
              <a:rPr lang="en-US" dirty="0"/>
              <a:t> &amp; </a:t>
            </a:r>
            <a:r>
              <a:rPr lang="en-US" dirty="0" err="1"/>
              <a:t>Scheufele</a:t>
            </a:r>
            <a:r>
              <a:rPr lang="en-US" dirty="0"/>
              <a:t> (2012)</a:t>
            </a:r>
            <a:endParaRPr lang="en-US" sz="2700" dirty="0"/>
          </a:p>
        </p:txBody>
      </p:sp>
    </p:spTree>
    <p:extLst>
      <p:ext uri="{BB962C8B-B14F-4D97-AF65-F5344CB8AC3E}">
        <p14:creationId xmlns:p14="http://schemas.microsoft.com/office/powerpoint/2010/main" val="27544983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47689"/>
            <a:ext cx="16840200" cy="1166812"/>
          </a:xfrm>
        </p:spPr>
        <p:txBody>
          <a:bodyPr/>
          <a:lstStyle/>
          <a:p>
            <a:r>
              <a:rPr lang="en-US" sz="6000" dirty="0"/>
              <a:t>Science communication during COVID-19</a:t>
            </a:r>
          </a:p>
        </p:txBody>
      </p:sp>
      <p:graphicFrame>
        <p:nvGraphicFramePr>
          <p:cNvPr id="4" name="Diagram 3">
            <a:extLst>
              <a:ext uri="{FF2B5EF4-FFF2-40B4-BE49-F238E27FC236}">
                <a16:creationId xmlns:a16="http://schemas.microsoft.com/office/drawing/2014/main" id="{2C4A39D6-0197-44FF-8C1E-1F61D82AFB12}"/>
              </a:ext>
            </a:extLst>
          </p:cNvPr>
          <p:cNvGraphicFramePr/>
          <p:nvPr>
            <p:extLst>
              <p:ext uri="{D42A27DB-BD31-4B8C-83A1-F6EECF244321}">
                <p14:modId xmlns:p14="http://schemas.microsoft.com/office/powerpoint/2010/main" val="2254958528"/>
              </p:ext>
            </p:extLst>
          </p:nvPr>
        </p:nvGraphicFramePr>
        <p:xfrm>
          <a:off x="3124200" y="1497568"/>
          <a:ext cx="12801600" cy="83703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2E5D3F47-923C-42E5-9F20-8A55F68DA71E}"/>
              </a:ext>
            </a:extLst>
          </p:cNvPr>
          <p:cNvSpPr txBox="1"/>
          <p:nvPr/>
        </p:nvSpPr>
        <p:spPr>
          <a:xfrm>
            <a:off x="14859000" y="9334500"/>
            <a:ext cx="2876207" cy="369332"/>
          </a:xfrm>
          <a:prstGeom prst="rect">
            <a:avLst/>
          </a:prstGeom>
          <a:noFill/>
        </p:spPr>
        <p:txBody>
          <a:bodyPr wrap="square" rtlCol="0">
            <a:spAutoFit/>
          </a:bodyPr>
          <a:lstStyle/>
          <a:p>
            <a:pPr marL="0" lvl="1" algn="r"/>
            <a:r>
              <a:rPr lang="en-US" dirty="0" err="1"/>
              <a:t>Fischhoff</a:t>
            </a:r>
            <a:r>
              <a:rPr lang="en-US" dirty="0"/>
              <a:t> &amp; </a:t>
            </a:r>
            <a:r>
              <a:rPr lang="en-US" dirty="0" err="1"/>
              <a:t>Scheufele</a:t>
            </a:r>
            <a:r>
              <a:rPr lang="en-US" dirty="0"/>
              <a:t> (2012)</a:t>
            </a:r>
            <a:endParaRPr lang="en-US" sz="2700" dirty="0"/>
          </a:p>
        </p:txBody>
      </p:sp>
      <p:pic>
        <p:nvPicPr>
          <p:cNvPr id="6" name="Graphic 12" descr="Research">
            <a:extLst>
              <a:ext uri="{FF2B5EF4-FFF2-40B4-BE49-F238E27FC236}">
                <a16:creationId xmlns:a16="http://schemas.microsoft.com/office/drawing/2014/main" id="{F42F3A7F-562E-4E97-9362-6161213EA25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60567" y="3130008"/>
            <a:ext cx="1371600" cy="1371600"/>
          </a:xfrm>
          <a:prstGeom prst="rect">
            <a:avLst/>
          </a:prstGeom>
        </p:spPr>
      </p:pic>
      <p:sp>
        <p:nvSpPr>
          <p:cNvPr id="7" name="TextBox 6">
            <a:extLst>
              <a:ext uri="{FF2B5EF4-FFF2-40B4-BE49-F238E27FC236}">
                <a16:creationId xmlns:a16="http://schemas.microsoft.com/office/drawing/2014/main" id="{4CB6FA3B-4C39-4BEF-B980-6DEEEFF68B86}"/>
              </a:ext>
            </a:extLst>
          </p:cNvPr>
          <p:cNvSpPr txBox="1"/>
          <p:nvPr/>
        </p:nvSpPr>
        <p:spPr>
          <a:xfrm>
            <a:off x="1981200" y="3565308"/>
            <a:ext cx="3765269" cy="1338828"/>
          </a:xfrm>
          <a:prstGeom prst="rect">
            <a:avLst/>
          </a:prstGeom>
          <a:noFill/>
        </p:spPr>
        <p:txBody>
          <a:bodyPr wrap="square" rtlCol="0">
            <a:spAutoFit/>
          </a:bodyPr>
          <a:lstStyle/>
          <a:p>
            <a:r>
              <a:rPr lang="en-US" sz="2700" dirty="0">
                <a:solidFill>
                  <a:srgbClr val="7030A0"/>
                </a:solidFill>
              </a:rPr>
              <a:t>Social listening</a:t>
            </a:r>
          </a:p>
          <a:p>
            <a:r>
              <a:rPr lang="en-US" sz="2700" dirty="0">
                <a:solidFill>
                  <a:srgbClr val="7030A0"/>
                </a:solidFill>
              </a:rPr>
              <a:t>Public trust</a:t>
            </a:r>
          </a:p>
          <a:p>
            <a:r>
              <a:rPr lang="en-US" sz="2700" dirty="0">
                <a:solidFill>
                  <a:srgbClr val="7030A0"/>
                </a:solidFill>
              </a:rPr>
              <a:t>Adherence to measures</a:t>
            </a:r>
          </a:p>
        </p:txBody>
      </p:sp>
      <p:pic>
        <p:nvPicPr>
          <p:cNvPr id="8" name="Graphic 6" descr="Bar graph with upward trend">
            <a:extLst>
              <a:ext uri="{FF2B5EF4-FFF2-40B4-BE49-F238E27FC236}">
                <a16:creationId xmlns:a16="http://schemas.microsoft.com/office/drawing/2014/main" id="{98C6CE82-EF1B-4ABF-AFBE-0278774A1EF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312586" y="1921447"/>
            <a:ext cx="1371600" cy="1371600"/>
          </a:xfrm>
          <a:prstGeom prst="rect">
            <a:avLst/>
          </a:prstGeom>
        </p:spPr>
      </p:pic>
      <p:sp>
        <p:nvSpPr>
          <p:cNvPr id="9" name="TextBox 8">
            <a:extLst>
              <a:ext uri="{FF2B5EF4-FFF2-40B4-BE49-F238E27FC236}">
                <a16:creationId xmlns:a16="http://schemas.microsoft.com/office/drawing/2014/main" id="{60EE2DCF-1246-4746-A954-F8A7BDA9AA55}"/>
              </a:ext>
            </a:extLst>
          </p:cNvPr>
          <p:cNvSpPr txBox="1"/>
          <p:nvPr/>
        </p:nvSpPr>
        <p:spPr>
          <a:xfrm>
            <a:off x="12747222" y="2314522"/>
            <a:ext cx="3365964" cy="507831"/>
          </a:xfrm>
          <a:prstGeom prst="rect">
            <a:avLst/>
          </a:prstGeom>
          <a:noFill/>
        </p:spPr>
        <p:txBody>
          <a:bodyPr wrap="square" rtlCol="0">
            <a:spAutoFit/>
          </a:bodyPr>
          <a:lstStyle/>
          <a:p>
            <a:r>
              <a:rPr lang="en-US" sz="2700" dirty="0">
                <a:solidFill>
                  <a:srgbClr val="7030A0"/>
                </a:solidFill>
              </a:rPr>
              <a:t>Constantly evolving</a:t>
            </a:r>
          </a:p>
        </p:txBody>
      </p:sp>
      <p:pic>
        <p:nvPicPr>
          <p:cNvPr id="10" name="Graphic 8" descr="Head with gears">
            <a:extLst>
              <a:ext uri="{FF2B5EF4-FFF2-40B4-BE49-F238E27FC236}">
                <a16:creationId xmlns:a16="http://schemas.microsoft.com/office/drawing/2014/main" id="{C355C8FB-D2D9-4980-B7E6-54E2CA00FA5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135100" y="5442606"/>
            <a:ext cx="1371600" cy="1371600"/>
          </a:xfrm>
          <a:prstGeom prst="rect">
            <a:avLst/>
          </a:prstGeom>
        </p:spPr>
      </p:pic>
      <p:sp>
        <p:nvSpPr>
          <p:cNvPr id="11" name="TextBox 10">
            <a:extLst>
              <a:ext uri="{FF2B5EF4-FFF2-40B4-BE49-F238E27FC236}">
                <a16:creationId xmlns:a16="http://schemas.microsoft.com/office/drawing/2014/main" id="{D19D5031-19EE-4B6D-A95F-38E705F52C4F}"/>
              </a:ext>
            </a:extLst>
          </p:cNvPr>
          <p:cNvSpPr txBox="1"/>
          <p:nvPr/>
        </p:nvSpPr>
        <p:spPr>
          <a:xfrm>
            <a:off x="13883640" y="6828024"/>
            <a:ext cx="4084320" cy="1338828"/>
          </a:xfrm>
          <a:prstGeom prst="rect">
            <a:avLst/>
          </a:prstGeom>
          <a:noFill/>
        </p:spPr>
        <p:txBody>
          <a:bodyPr wrap="square" rtlCol="0">
            <a:spAutoFit/>
          </a:bodyPr>
          <a:lstStyle/>
          <a:p>
            <a:r>
              <a:rPr lang="en-US" sz="2700" dirty="0">
                <a:solidFill>
                  <a:srgbClr val="7030A0"/>
                </a:solidFill>
              </a:rPr>
              <a:t>Knowledge-behavior gaps</a:t>
            </a:r>
          </a:p>
          <a:p>
            <a:r>
              <a:rPr lang="en-US" sz="2700" dirty="0">
                <a:solidFill>
                  <a:srgbClr val="7030A0"/>
                </a:solidFill>
              </a:rPr>
              <a:t>Social listening</a:t>
            </a:r>
          </a:p>
          <a:p>
            <a:r>
              <a:rPr lang="en-US" sz="2700" dirty="0">
                <a:solidFill>
                  <a:srgbClr val="7030A0"/>
                </a:solidFill>
              </a:rPr>
              <a:t>Public surveys</a:t>
            </a:r>
          </a:p>
        </p:txBody>
      </p:sp>
      <p:sp>
        <p:nvSpPr>
          <p:cNvPr id="12" name="TextBox 11">
            <a:extLst>
              <a:ext uri="{FF2B5EF4-FFF2-40B4-BE49-F238E27FC236}">
                <a16:creationId xmlns:a16="http://schemas.microsoft.com/office/drawing/2014/main" id="{C97DD5FC-EAF6-4734-B5FB-C9BFD9252857}"/>
              </a:ext>
            </a:extLst>
          </p:cNvPr>
          <p:cNvSpPr txBox="1"/>
          <p:nvPr/>
        </p:nvSpPr>
        <p:spPr>
          <a:xfrm>
            <a:off x="3245574" y="7545675"/>
            <a:ext cx="4374426" cy="2169825"/>
          </a:xfrm>
          <a:prstGeom prst="rect">
            <a:avLst/>
          </a:prstGeom>
          <a:noFill/>
        </p:spPr>
        <p:txBody>
          <a:bodyPr wrap="square" rtlCol="0">
            <a:spAutoFit/>
          </a:bodyPr>
          <a:lstStyle/>
          <a:p>
            <a:r>
              <a:rPr lang="en-US" sz="2700" dirty="0">
                <a:solidFill>
                  <a:srgbClr val="7030A0"/>
                </a:solidFill>
              </a:rPr>
              <a:t>Risk communication</a:t>
            </a:r>
          </a:p>
          <a:p>
            <a:r>
              <a:rPr lang="en-US" sz="2700" dirty="0" err="1">
                <a:solidFill>
                  <a:srgbClr val="7030A0"/>
                </a:solidFill>
              </a:rPr>
              <a:t>Infodemic</a:t>
            </a:r>
            <a:endParaRPr lang="en-US" sz="2700" dirty="0">
              <a:solidFill>
                <a:srgbClr val="7030A0"/>
              </a:solidFill>
            </a:endParaRPr>
          </a:p>
          <a:p>
            <a:r>
              <a:rPr lang="en-US" sz="2700" dirty="0">
                <a:solidFill>
                  <a:srgbClr val="7030A0"/>
                </a:solidFill>
              </a:rPr>
              <a:t>Complex issues</a:t>
            </a:r>
          </a:p>
          <a:p>
            <a:r>
              <a:rPr lang="en-US" sz="2700" dirty="0">
                <a:solidFill>
                  <a:srgbClr val="7030A0"/>
                </a:solidFill>
              </a:rPr>
              <a:t>Uncertainty</a:t>
            </a:r>
          </a:p>
          <a:p>
            <a:r>
              <a:rPr lang="en-US" sz="2700" dirty="0">
                <a:solidFill>
                  <a:srgbClr val="7030A0"/>
                </a:solidFill>
              </a:rPr>
              <a:t>Changing recommendations</a:t>
            </a:r>
          </a:p>
        </p:txBody>
      </p:sp>
      <p:pic>
        <p:nvPicPr>
          <p:cNvPr id="13" name="Graphic 10" descr="Customer review">
            <a:extLst>
              <a:ext uri="{FF2B5EF4-FFF2-40B4-BE49-F238E27FC236}">
                <a16:creationId xmlns:a16="http://schemas.microsoft.com/office/drawing/2014/main" id="{A169CDC2-9DD9-4E59-AE12-63C01255A28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895057" y="7944787"/>
            <a:ext cx="1371600" cy="1371600"/>
          </a:xfrm>
          <a:prstGeom prst="rect">
            <a:avLst/>
          </a:prstGeom>
        </p:spPr>
      </p:pic>
    </p:spTree>
    <p:extLst>
      <p:ext uri="{BB962C8B-B14F-4D97-AF65-F5344CB8AC3E}">
        <p14:creationId xmlns:p14="http://schemas.microsoft.com/office/powerpoint/2010/main" val="41051740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2133600" y="547689"/>
            <a:ext cx="14401800" cy="1166812"/>
          </a:xfrm>
        </p:spPr>
        <p:txBody>
          <a:bodyPr/>
          <a:lstStyle/>
          <a:p>
            <a:r>
              <a:rPr lang="fr-FR" dirty="0" err="1"/>
              <a:t>Metrics</a:t>
            </a:r>
            <a:r>
              <a:rPr lang="fr-FR" dirty="0"/>
              <a:t> and </a:t>
            </a:r>
            <a:r>
              <a:rPr lang="fr-FR" dirty="0" err="1"/>
              <a:t>evaluation</a:t>
            </a:r>
            <a:endParaRPr lang="fr-FR" dirty="0"/>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762000" y="2019300"/>
            <a:ext cx="17221200" cy="7246938"/>
          </a:xfrm>
        </p:spPr>
        <p:txBody>
          <a:bodyPr/>
          <a:lstStyle/>
          <a:p>
            <a:pPr marL="0" indent="0">
              <a:lnSpc>
                <a:spcPct val="114000"/>
              </a:lnSpc>
              <a:spcAft>
                <a:spcPts val="1200"/>
              </a:spcAft>
              <a:buNone/>
            </a:pPr>
            <a:r>
              <a:rPr lang="en-US" dirty="0"/>
              <a:t>When the crisis is over, it is important to evaluate the performance of the communication plan, document lessons learned, and determine specific actions to improve crisis systems or the crisis plan. A crisis is a very important learning opportunity. Failure to learn the lessons from it increases the chance of a failed response in the future. It is easy for us to focus on the level of tactics and implementation and not consider our overall communication strategy. When the crisis is over:</a:t>
            </a:r>
          </a:p>
          <a:p>
            <a:pPr>
              <a:lnSpc>
                <a:spcPct val="114000"/>
              </a:lnSpc>
              <a:spcAft>
                <a:spcPts val="1200"/>
              </a:spcAft>
            </a:pPr>
            <a:r>
              <a:rPr lang="en-US" sz="2800" dirty="0"/>
              <a:t>Evaluate responses, including communication effectiveness. </a:t>
            </a:r>
          </a:p>
          <a:p>
            <a:pPr>
              <a:lnSpc>
                <a:spcPct val="114000"/>
              </a:lnSpc>
              <a:spcAft>
                <a:spcPts val="1200"/>
              </a:spcAft>
            </a:pPr>
            <a:r>
              <a:rPr lang="en-US" sz="2800" dirty="0"/>
              <a:t>Document and communicate lessons learned—what worked and where were the challenges? </a:t>
            </a:r>
          </a:p>
          <a:p>
            <a:pPr>
              <a:lnSpc>
                <a:spcPct val="114000"/>
              </a:lnSpc>
              <a:spcAft>
                <a:spcPts val="1200"/>
              </a:spcAft>
            </a:pPr>
            <a:r>
              <a:rPr lang="en-US" sz="2800" dirty="0"/>
              <a:t>Determine specific actions to improve crisis communication and crisis response capability. </a:t>
            </a:r>
          </a:p>
          <a:p>
            <a:pPr>
              <a:lnSpc>
                <a:spcPct val="114000"/>
              </a:lnSpc>
              <a:spcAft>
                <a:spcPts val="1200"/>
              </a:spcAft>
            </a:pPr>
            <a:r>
              <a:rPr lang="en-US" sz="2800" dirty="0"/>
              <a:t>Create linkages to pre-crisis activities</a:t>
            </a:r>
            <a:endParaRPr lang="fr-FR" sz="2800" dirty="0"/>
          </a:p>
        </p:txBody>
      </p:sp>
      <p:pic>
        <p:nvPicPr>
          <p:cNvPr id="6" name="Picture 10">
            <a:extLst>
              <a:ext uri="{FF2B5EF4-FFF2-40B4-BE49-F238E27FC236}">
                <a16:creationId xmlns:a16="http://schemas.microsoft.com/office/drawing/2014/main" id="{96227579-ACCA-4425-AF4F-F0F9864BEF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0546" y="589728"/>
            <a:ext cx="1048572" cy="1048572"/>
          </a:xfrm>
          <a:prstGeom prst="rect">
            <a:avLst/>
          </a:prstGeom>
        </p:spPr>
      </p:pic>
    </p:spTree>
    <p:extLst>
      <p:ext uri="{BB962C8B-B14F-4D97-AF65-F5344CB8AC3E}">
        <p14:creationId xmlns:p14="http://schemas.microsoft.com/office/powerpoint/2010/main" val="1980438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4163C3-3D49-14F0-103B-C4A6893E031E}"/>
              </a:ext>
            </a:extLst>
          </p:cNvPr>
          <p:cNvSpPr>
            <a:spLocks noGrp="1"/>
          </p:cNvSpPr>
          <p:nvPr>
            <p:ph type="title"/>
          </p:nvPr>
        </p:nvSpPr>
        <p:spPr>
          <a:xfrm>
            <a:off x="686796" y="903508"/>
            <a:ext cx="15010404" cy="3554192"/>
          </a:xfrm>
        </p:spPr>
        <p:txBody>
          <a:bodyPr lIns="91440" tIns="45720" rIns="91440" bIns="45720" anchor="t"/>
          <a:lstStyle/>
          <a:p>
            <a:r>
              <a:rPr lang="en-US" dirty="0">
                <a:latin typeface="Poppins ExtraBold"/>
                <a:cs typeface="Poppins"/>
              </a:rPr>
              <a:t>Crisis Emergency Risk Communication and Science Communication in Uncertain Times</a:t>
            </a:r>
            <a:endParaRPr lang="fr-FR">
              <a:latin typeface="Poppins ExtraBold"/>
              <a:cs typeface="Poppins"/>
            </a:endParaRPr>
          </a:p>
        </p:txBody>
      </p:sp>
      <p:sp>
        <p:nvSpPr>
          <p:cNvPr id="3" name="Espace réservé du texte 2">
            <a:extLst>
              <a:ext uri="{FF2B5EF4-FFF2-40B4-BE49-F238E27FC236}">
                <a16:creationId xmlns:a16="http://schemas.microsoft.com/office/drawing/2014/main" id="{9D3EA595-A8CD-93D4-4CA6-88E1FB657A63}"/>
              </a:ext>
            </a:extLst>
          </p:cNvPr>
          <p:cNvSpPr>
            <a:spLocks noGrp="1"/>
          </p:cNvSpPr>
          <p:nvPr>
            <p:ph type="body" sz="quarter" idx="10"/>
          </p:nvPr>
        </p:nvSpPr>
        <p:spPr>
          <a:xfrm>
            <a:off x="533400" y="6286500"/>
            <a:ext cx="10882519" cy="2316587"/>
          </a:xfrm>
        </p:spPr>
        <p:txBody>
          <a:bodyPr/>
          <a:lstStyle/>
          <a:p>
            <a:r>
              <a:rPr lang="en-US" dirty="0"/>
              <a:t>Richard Quartarone</a:t>
            </a:r>
          </a:p>
          <a:p>
            <a:r>
              <a:rPr lang="en-US" dirty="0"/>
              <a:t>Immunization Services Division</a:t>
            </a:r>
          </a:p>
          <a:p>
            <a:r>
              <a:rPr lang="en-US" dirty="0"/>
              <a:t>US CDC</a:t>
            </a:r>
          </a:p>
          <a:p>
            <a:endParaRPr lang="fr-FR" dirty="0"/>
          </a:p>
        </p:txBody>
      </p:sp>
    </p:spTree>
    <p:extLst>
      <p:ext uri="{BB962C8B-B14F-4D97-AF65-F5344CB8AC3E}">
        <p14:creationId xmlns:p14="http://schemas.microsoft.com/office/powerpoint/2010/main" val="2703737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762000" y="547689"/>
            <a:ext cx="17068800" cy="1166812"/>
          </a:xfrm>
        </p:spPr>
        <p:txBody>
          <a:bodyPr lIns="91440" tIns="45720" rIns="91440" bIns="45720" anchor="t"/>
          <a:lstStyle/>
          <a:p>
            <a:pPr>
              <a:lnSpc>
                <a:spcPct val="114000"/>
              </a:lnSpc>
            </a:pPr>
            <a:r>
              <a:rPr lang="fr-FR" sz="4800" dirty="0">
                <a:latin typeface="Poppins"/>
                <a:cs typeface="Poppins"/>
              </a:rPr>
              <a:t>Communications </a:t>
            </a:r>
            <a:r>
              <a:rPr lang="fr-FR" sz="4800" dirty="0" err="1">
                <a:latin typeface="Poppins"/>
                <a:cs typeface="Poppins"/>
              </a:rPr>
              <a:t>activities</a:t>
            </a:r>
            <a:r>
              <a:rPr lang="fr-FR" sz="4800" dirty="0">
                <a:latin typeface="Poppins"/>
                <a:cs typeface="Poppins"/>
              </a:rPr>
              <a:t> at </a:t>
            </a:r>
            <a:r>
              <a:rPr lang="fr-FR" sz="4800" dirty="0" err="1">
                <a:latin typeface="Poppins"/>
                <a:cs typeface="Poppins"/>
              </a:rPr>
              <a:t>different</a:t>
            </a:r>
            <a:r>
              <a:rPr lang="fr-FR" sz="4800" dirty="0">
                <a:latin typeface="Poppins"/>
                <a:cs typeface="Poppins"/>
              </a:rPr>
              <a:t> </a:t>
            </a:r>
            <a:r>
              <a:rPr lang="fr-FR" sz="4800" dirty="0" err="1">
                <a:latin typeface="Poppins"/>
                <a:cs typeface="Poppins"/>
              </a:rPr>
              <a:t>levels</a:t>
            </a:r>
            <a:r>
              <a:rPr lang="fr-FR" sz="4800" dirty="0">
                <a:latin typeface="Poppins"/>
                <a:cs typeface="Poppins"/>
              </a:rPr>
              <a:t> of engagement</a:t>
            </a: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5029200" y="1952924"/>
            <a:ext cx="12115800" cy="7696200"/>
          </a:xfrm>
        </p:spPr>
        <p:txBody>
          <a:bodyPr lIns="91440" tIns="45720" rIns="91440" bIns="45720" anchor="t"/>
          <a:lstStyle/>
          <a:p>
            <a:pPr marL="0" indent="0">
              <a:lnSpc>
                <a:spcPct val="114000"/>
              </a:lnSpc>
              <a:spcBef>
                <a:spcPts val="0"/>
              </a:spcBef>
              <a:buNone/>
            </a:pPr>
            <a:endParaRPr lang="fr-FR" dirty="0"/>
          </a:p>
          <a:p>
            <a:pPr>
              <a:lnSpc>
                <a:spcPct val="100000"/>
              </a:lnSpc>
              <a:spcBef>
                <a:spcPts val="0"/>
              </a:spcBef>
            </a:pPr>
            <a:r>
              <a:rPr lang="fr-FR" sz="2400" dirty="0" err="1"/>
              <a:t>Website</a:t>
            </a:r>
            <a:r>
              <a:rPr lang="fr-FR" sz="2400" dirty="0"/>
              <a:t> updates</a:t>
            </a:r>
          </a:p>
          <a:p>
            <a:pPr>
              <a:lnSpc>
                <a:spcPct val="100000"/>
              </a:lnSpc>
              <a:spcBef>
                <a:spcPts val="0"/>
              </a:spcBef>
            </a:pPr>
            <a:r>
              <a:rPr lang="fr-FR" sz="2400" dirty="0">
                <a:latin typeface="Poppins Light"/>
                <a:cs typeface="Poppins Light"/>
              </a:rPr>
              <a:t>Social media updates</a:t>
            </a:r>
          </a:p>
          <a:p>
            <a:pPr>
              <a:lnSpc>
                <a:spcPct val="100000"/>
              </a:lnSpc>
              <a:spcBef>
                <a:spcPts val="0"/>
              </a:spcBef>
              <a:spcAft>
                <a:spcPts val="1200"/>
              </a:spcAft>
            </a:pPr>
            <a:r>
              <a:rPr lang="fr-FR" sz="2400" dirty="0" err="1"/>
              <a:t>Press</a:t>
            </a:r>
            <a:r>
              <a:rPr lang="fr-FR" sz="2400" dirty="0"/>
              <a:t> releases</a:t>
            </a:r>
          </a:p>
          <a:p>
            <a:pPr marL="0" indent="0">
              <a:lnSpc>
                <a:spcPct val="100000"/>
              </a:lnSpc>
              <a:spcBef>
                <a:spcPts val="0"/>
              </a:spcBef>
              <a:spcAft>
                <a:spcPts val="1200"/>
              </a:spcAft>
              <a:buNone/>
            </a:pPr>
            <a:endParaRPr lang="fr-FR" sz="2400" dirty="0"/>
          </a:p>
          <a:p>
            <a:pPr marL="0" indent="0">
              <a:lnSpc>
                <a:spcPct val="114000"/>
              </a:lnSpc>
              <a:spcBef>
                <a:spcPts val="0"/>
              </a:spcBef>
              <a:buNone/>
            </a:pPr>
            <a:endParaRPr lang="fr-FR" dirty="0"/>
          </a:p>
          <a:p>
            <a:pPr>
              <a:lnSpc>
                <a:spcPct val="100000"/>
              </a:lnSpc>
              <a:spcBef>
                <a:spcPts val="0"/>
              </a:spcBef>
            </a:pPr>
            <a:r>
              <a:rPr lang="fr-FR" sz="2400" dirty="0"/>
              <a:t>Newsletters</a:t>
            </a:r>
          </a:p>
          <a:p>
            <a:pPr>
              <a:lnSpc>
                <a:spcPct val="100000"/>
              </a:lnSpc>
              <a:spcBef>
                <a:spcPts val="0"/>
              </a:spcBef>
            </a:pPr>
            <a:r>
              <a:rPr lang="fr-FR" sz="2400" dirty="0"/>
              <a:t>Email blasts</a:t>
            </a:r>
          </a:p>
          <a:p>
            <a:pPr>
              <a:lnSpc>
                <a:spcPct val="100000"/>
              </a:lnSpc>
              <a:spcBef>
                <a:spcPts val="0"/>
              </a:spcBef>
            </a:pPr>
            <a:r>
              <a:rPr lang="fr-FR" sz="2400" dirty="0">
                <a:latin typeface="Poppins Light"/>
                <a:cs typeface="Poppins Light"/>
              </a:rPr>
              <a:t>Microsite for web syndication</a:t>
            </a:r>
          </a:p>
          <a:p>
            <a:pPr>
              <a:lnSpc>
                <a:spcPct val="100000"/>
              </a:lnSpc>
              <a:spcBef>
                <a:spcPts val="0"/>
              </a:spcBef>
            </a:pPr>
            <a:r>
              <a:rPr lang="fr-FR" sz="2400" dirty="0"/>
              <a:t>Radio </a:t>
            </a:r>
            <a:r>
              <a:rPr lang="fr-FR" sz="2400" dirty="0" err="1"/>
              <a:t>PSAs</a:t>
            </a:r>
            <a:endParaRPr lang="fr-FR" sz="2400" dirty="0"/>
          </a:p>
          <a:p>
            <a:pPr>
              <a:lnSpc>
                <a:spcPct val="100000"/>
              </a:lnSpc>
              <a:spcBef>
                <a:spcPts val="0"/>
              </a:spcBef>
              <a:spcAft>
                <a:spcPts val="1200"/>
              </a:spcAft>
            </a:pPr>
            <a:r>
              <a:rPr lang="fr-FR" sz="2400" dirty="0" err="1"/>
              <a:t>Factsheets</a:t>
            </a:r>
            <a:r>
              <a:rPr lang="fr-FR" sz="2400" dirty="0"/>
              <a:t> &amp; </a:t>
            </a:r>
            <a:r>
              <a:rPr lang="fr-FR" sz="2400" dirty="0" err="1"/>
              <a:t>billboards</a:t>
            </a:r>
            <a:endParaRPr lang="fr-FR" sz="2400" dirty="0"/>
          </a:p>
          <a:p>
            <a:pPr marL="0" indent="0">
              <a:lnSpc>
                <a:spcPct val="100000"/>
              </a:lnSpc>
              <a:spcBef>
                <a:spcPts val="0"/>
              </a:spcBef>
              <a:spcAft>
                <a:spcPts val="1200"/>
              </a:spcAft>
              <a:buNone/>
            </a:pPr>
            <a:endParaRPr lang="fr-FR" sz="2400" dirty="0"/>
          </a:p>
          <a:p>
            <a:pPr marL="0" indent="0">
              <a:lnSpc>
                <a:spcPct val="114000"/>
              </a:lnSpc>
              <a:spcBef>
                <a:spcPts val="0"/>
              </a:spcBef>
              <a:buNone/>
            </a:pPr>
            <a:endParaRPr lang="fr-FR" dirty="0"/>
          </a:p>
          <a:p>
            <a:pPr>
              <a:lnSpc>
                <a:spcPct val="100000"/>
              </a:lnSpc>
              <a:spcBef>
                <a:spcPts val="0"/>
              </a:spcBef>
            </a:pPr>
            <a:r>
              <a:rPr lang="fr-FR" sz="2400" dirty="0">
                <a:latin typeface="Poppins Light"/>
                <a:cs typeface="Poppins Light"/>
              </a:rPr>
              <a:t>Advisory groups</a:t>
            </a:r>
          </a:p>
          <a:p>
            <a:pPr>
              <a:lnSpc>
                <a:spcPct val="100000"/>
              </a:lnSpc>
              <a:spcBef>
                <a:spcPts val="0"/>
              </a:spcBef>
            </a:pPr>
            <a:r>
              <a:rPr lang="fr-FR" sz="2400" dirty="0">
                <a:latin typeface="Poppins Light"/>
                <a:cs typeface="Poppins Light"/>
              </a:rPr>
              <a:t>Community forums</a:t>
            </a:r>
          </a:p>
          <a:p>
            <a:pPr>
              <a:lnSpc>
                <a:spcPct val="100000"/>
              </a:lnSpc>
              <a:spcBef>
                <a:spcPts val="0"/>
              </a:spcBef>
            </a:pPr>
            <a:r>
              <a:rPr lang="fr-FR" sz="2400" dirty="0"/>
              <a:t>Hotlines</a:t>
            </a:r>
          </a:p>
          <a:p>
            <a:pPr>
              <a:lnSpc>
                <a:spcPct val="100000"/>
              </a:lnSpc>
              <a:spcBef>
                <a:spcPts val="0"/>
              </a:spcBef>
            </a:pPr>
            <a:r>
              <a:rPr lang="fr-FR" sz="2400" dirty="0" err="1"/>
              <a:t>Press</a:t>
            </a:r>
            <a:r>
              <a:rPr lang="fr-FR" sz="2400" dirty="0"/>
              <a:t> </a:t>
            </a:r>
            <a:r>
              <a:rPr lang="fr-FR" sz="2400" dirty="0" err="1"/>
              <a:t>conferences</a:t>
            </a:r>
            <a:r>
              <a:rPr lang="fr-FR" sz="2400" dirty="0"/>
              <a:t> &amp; </a:t>
            </a:r>
            <a:r>
              <a:rPr lang="fr-FR" sz="2400" dirty="0" err="1"/>
              <a:t>telebriefings</a:t>
            </a:r>
            <a:endParaRPr lang="fr-FR" sz="2400" dirty="0"/>
          </a:p>
        </p:txBody>
      </p:sp>
      <p:pic>
        <p:nvPicPr>
          <p:cNvPr id="7" name="Picture 6" descr="Diagram&#10;&#10;Description automatically generated">
            <a:extLst>
              <a:ext uri="{FF2B5EF4-FFF2-40B4-BE49-F238E27FC236}">
                <a16:creationId xmlns:a16="http://schemas.microsoft.com/office/drawing/2014/main" id="{EBE24AAF-B6B3-4217-ADCE-32B161915401}"/>
              </a:ext>
            </a:extLst>
          </p:cNvPr>
          <p:cNvPicPr>
            <a:picLocks noChangeAspect="1"/>
          </p:cNvPicPr>
          <p:nvPr/>
        </p:nvPicPr>
        <p:blipFill rotWithShape="1">
          <a:blip r:embed="rId2">
            <a:extLst>
              <a:ext uri="{28A0092B-C50C-407E-A947-70E740481C1C}">
                <a14:useLocalDpi xmlns:a14="http://schemas.microsoft.com/office/drawing/2010/main" val="0"/>
              </a:ext>
            </a:extLst>
          </a:blip>
          <a:srcRect l="1396" r="12549"/>
          <a:stretch/>
        </p:blipFill>
        <p:spPr>
          <a:xfrm>
            <a:off x="1066800" y="2476500"/>
            <a:ext cx="3344283" cy="1497043"/>
          </a:xfrm>
          <a:prstGeom prst="rect">
            <a:avLst/>
          </a:prstGeom>
        </p:spPr>
      </p:pic>
      <p:pic>
        <p:nvPicPr>
          <p:cNvPr id="8" name="Picture 7" descr="A drawing of a car&#10;&#10;Description automatically generated with low confidence">
            <a:extLst>
              <a:ext uri="{FF2B5EF4-FFF2-40B4-BE49-F238E27FC236}">
                <a16:creationId xmlns:a16="http://schemas.microsoft.com/office/drawing/2014/main" id="{1065D196-A214-424E-9F5E-A4199FFAD2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324" y="4838700"/>
            <a:ext cx="3413759" cy="1315049"/>
          </a:xfrm>
          <a:prstGeom prst="rect">
            <a:avLst/>
          </a:prstGeom>
        </p:spPr>
      </p:pic>
      <p:pic>
        <p:nvPicPr>
          <p:cNvPr id="9" name="Content Placeholder 4" descr="A picture containing text&#10;&#10;Description automatically generated">
            <a:extLst>
              <a:ext uri="{FF2B5EF4-FFF2-40B4-BE49-F238E27FC236}">
                <a16:creationId xmlns:a16="http://schemas.microsoft.com/office/drawing/2014/main" id="{7076596D-B342-46B7-A8CA-5AA3C8E1F7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4483" y="7018906"/>
            <a:ext cx="3276600" cy="1694971"/>
          </a:xfrm>
          <a:prstGeom prst="rect">
            <a:avLst/>
          </a:prstGeom>
        </p:spPr>
      </p:pic>
    </p:spTree>
    <p:extLst>
      <p:ext uri="{BB962C8B-B14F-4D97-AF65-F5344CB8AC3E}">
        <p14:creationId xmlns:p14="http://schemas.microsoft.com/office/powerpoint/2010/main" val="3840915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2362200" y="547689"/>
            <a:ext cx="14173200" cy="1166812"/>
          </a:xfrm>
        </p:spPr>
        <p:txBody>
          <a:bodyPr/>
          <a:lstStyle/>
          <a:p>
            <a:r>
              <a:rPr lang="fr-FR" dirty="0" err="1"/>
              <a:t>Resources</a:t>
            </a:r>
            <a:endParaRPr lang="fr-FR" dirty="0"/>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762000" y="2171700"/>
            <a:ext cx="15773400" cy="7094538"/>
          </a:xfrm>
        </p:spPr>
        <p:txBody>
          <a:bodyPr lIns="91440" tIns="45720" rIns="91440" bIns="45720" anchor="t"/>
          <a:lstStyle/>
          <a:p>
            <a:pPr>
              <a:lnSpc>
                <a:spcPct val="114000"/>
              </a:lnSpc>
              <a:spcBef>
                <a:spcPts val="1200"/>
              </a:spcBef>
              <a:spcAft>
                <a:spcPts val="1200"/>
              </a:spcAft>
            </a:pPr>
            <a:r>
              <a:rPr lang="en-US" b="1" dirty="0">
                <a:latin typeface="Poppins Light"/>
                <a:cs typeface="Poppins Light"/>
              </a:rPr>
              <a:t>Crisis &amp; Emergency Risk Communication (CERC):</a:t>
            </a:r>
            <a:r>
              <a:rPr lang="en-US" dirty="0">
                <a:latin typeface="Poppins Light"/>
                <a:cs typeface="Poppins Light"/>
              </a:rPr>
              <a:t> </a:t>
            </a:r>
            <a:r>
              <a:rPr lang="en-US" dirty="0">
                <a:latin typeface="Poppins Light"/>
                <a:cs typeface="Poppins Light"/>
                <a:hlinkClick r:id="rId2"/>
              </a:rPr>
              <a:t>https://emergency.cdc.gov/cerc/</a:t>
            </a:r>
            <a:endParaRPr lang="en-US">
              <a:latin typeface="Poppins Light"/>
              <a:cs typeface="Poppins Light"/>
            </a:endParaRPr>
          </a:p>
          <a:p>
            <a:pPr>
              <a:lnSpc>
                <a:spcPct val="114000"/>
              </a:lnSpc>
              <a:spcBef>
                <a:spcPts val="1200"/>
              </a:spcBef>
              <a:spcAft>
                <a:spcPts val="1200"/>
              </a:spcAft>
            </a:pPr>
            <a:r>
              <a:rPr lang="en-US" b="1" dirty="0">
                <a:latin typeface="Poppins Light"/>
                <a:cs typeface="Poppins Light"/>
              </a:rPr>
              <a:t>Emergencies: Risk communication: </a:t>
            </a:r>
            <a:r>
              <a:rPr lang="en-US" dirty="0">
                <a:latin typeface="Poppins Light"/>
                <a:cs typeface="Poppins Light"/>
                <a:hlinkClick r:id="rId3"/>
              </a:rPr>
              <a:t>https://www.who.int/emergencies/risk-communications</a:t>
            </a:r>
            <a:r>
              <a:rPr lang="en-US" dirty="0">
                <a:latin typeface="Poppins Light"/>
                <a:cs typeface="Poppins Light"/>
              </a:rPr>
              <a:t> </a:t>
            </a:r>
            <a:endParaRPr lang="en-US"/>
          </a:p>
          <a:p>
            <a:pPr>
              <a:lnSpc>
                <a:spcPct val="113999"/>
              </a:lnSpc>
              <a:spcBef>
                <a:spcPts val="1200"/>
              </a:spcBef>
              <a:spcAft>
                <a:spcPts val="1200"/>
              </a:spcAft>
            </a:pPr>
            <a:r>
              <a:rPr lang="en-US" b="1" dirty="0">
                <a:latin typeface="Poppins Light"/>
                <a:cs typeface="Poppins Light"/>
              </a:rPr>
              <a:t>EPI-WIN: WHO Information Network for Epidemics: </a:t>
            </a:r>
            <a:r>
              <a:rPr lang="en-US" dirty="0">
                <a:latin typeface="Poppins Light"/>
                <a:cs typeface="Poppins Light"/>
                <a:hlinkClick r:id="rId4"/>
              </a:rPr>
              <a:t>https://www.who.int/teams/epi-win</a:t>
            </a:r>
            <a:r>
              <a:rPr lang="en-US" dirty="0">
                <a:latin typeface="Poppins Light"/>
                <a:cs typeface="Poppins Light"/>
              </a:rPr>
              <a:t> </a:t>
            </a:r>
          </a:p>
          <a:p>
            <a:pPr>
              <a:lnSpc>
                <a:spcPct val="113999"/>
              </a:lnSpc>
              <a:spcBef>
                <a:spcPts val="1200"/>
              </a:spcBef>
              <a:spcAft>
                <a:spcPts val="1200"/>
              </a:spcAft>
            </a:pPr>
            <a:r>
              <a:rPr lang="en-US" b="1" dirty="0">
                <a:latin typeface="Poppins Light"/>
                <a:cs typeface="Poppins Light"/>
              </a:rPr>
              <a:t>WHO global conference on communicating science: </a:t>
            </a:r>
            <a:r>
              <a:rPr lang="en-US" dirty="0">
                <a:latin typeface="Poppins Light"/>
                <a:cs typeface="Poppins Light"/>
                <a:hlinkClick r:id="rId5"/>
              </a:rPr>
              <a:t>https://www.who.int/news/item/06-07-2021-who-global-conference-on-communicating-science-during-health-emergencies-sparks-enormous-public-interest</a:t>
            </a:r>
            <a:r>
              <a:rPr lang="en-US" dirty="0">
                <a:latin typeface="Poppins Light"/>
                <a:cs typeface="Poppins Light"/>
              </a:rPr>
              <a:t> </a:t>
            </a:r>
          </a:p>
          <a:p>
            <a:pPr>
              <a:lnSpc>
                <a:spcPct val="114000"/>
              </a:lnSpc>
              <a:spcBef>
                <a:spcPts val="1200"/>
              </a:spcBef>
              <a:spcAft>
                <a:spcPts val="1200"/>
              </a:spcAft>
            </a:pPr>
            <a:endParaRPr lang="fr-FR" dirty="0"/>
          </a:p>
        </p:txBody>
      </p:sp>
      <p:pic>
        <p:nvPicPr>
          <p:cNvPr id="5" name="Picture 2">
            <a:extLst>
              <a:ext uri="{FF2B5EF4-FFF2-40B4-BE49-F238E27FC236}">
                <a16:creationId xmlns:a16="http://schemas.microsoft.com/office/drawing/2014/main" id="{47FC9A2E-8DC5-4816-BF5E-1FDCDC51401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62000" y="547689"/>
            <a:ext cx="1174432" cy="1174432"/>
          </a:xfrm>
          <a:prstGeom prst="rect">
            <a:avLst/>
          </a:prstGeom>
        </p:spPr>
      </p:pic>
    </p:spTree>
    <p:extLst>
      <p:ext uri="{BB962C8B-B14F-4D97-AF65-F5344CB8AC3E}">
        <p14:creationId xmlns:p14="http://schemas.microsoft.com/office/powerpoint/2010/main" val="5010755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11B9C-C5F9-4336-80D8-05E26021966C}"/>
              </a:ext>
            </a:extLst>
          </p:cNvPr>
          <p:cNvSpPr txBox="1">
            <a:spLocks/>
          </p:cNvSpPr>
          <p:nvPr/>
        </p:nvSpPr>
        <p:spPr>
          <a:xfrm>
            <a:off x="1257300" y="3467100"/>
            <a:ext cx="8724900" cy="1989137"/>
          </a:xfrm>
          <a:prstGeom prst="rect">
            <a:avLst/>
          </a:prstGeom>
        </p:spPr>
        <p:txBody>
          <a:bodyPr/>
          <a:lstStyle>
            <a:lvl1pPr algn="l" defTabSz="914400" rtl="0" eaLnBrk="1" latinLnBrk="0" hangingPunct="1">
              <a:lnSpc>
                <a:spcPct val="90000"/>
              </a:lnSpc>
              <a:spcBef>
                <a:spcPct val="0"/>
              </a:spcBef>
              <a:buNone/>
              <a:defRPr sz="10800" kern="1200">
                <a:solidFill>
                  <a:schemeClr val="tx1"/>
                </a:solidFill>
                <a:latin typeface="Poppins" pitchFamily="2" charset="77"/>
                <a:ea typeface="+mj-ea"/>
                <a:cs typeface="Poppins" pitchFamily="2" charset="77"/>
              </a:defRPr>
            </a:lvl1pPr>
          </a:lstStyle>
          <a:p>
            <a:r>
              <a:rPr lang="en-US" sz="12000" b="1" dirty="0">
                <a:solidFill>
                  <a:schemeClr val="bg1"/>
                </a:solidFill>
                <a:latin typeface="Poppins ExtraBold" pitchFamily="2" charset="77"/>
                <a:cs typeface="Poppins ExtraBold" pitchFamily="2" charset="77"/>
              </a:rPr>
              <a:t>Group work</a:t>
            </a:r>
          </a:p>
        </p:txBody>
      </p:sp>
      <p:pic>
        <p:nvPicPr>
          <p:cNvPr id="3" name="Picture 6">
            <a:extLst>
              <a:ext uri="{FF2B5EF4-FFF2-40B4-BE49-F238E27FC236}">
                <a16:creationId xmlns:a16="http://schemas.microsoft.com/office/drawing/2014/main" id="{17B816F8-18F5-4889-A52A-1D2F3DDFE7A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44000" y="1604254"/>
            <a:ext cx="7086600" cy="7086600"/>
          </a:xfrm>
          <a:prstGeom prst="rect">
            <a:avLst/>
          </a:prstGeom>
        </p:spPr>
      </p:pic>
    </p:spTree>
    <p:extLst>
      <p:ext uri="{BB962C8B-B14F-4D97-AF65-F5344CB8AC3E}">
        <p14:creationId xmlns:p14="http://schemas.microsoft.com/office/powerpoint/2010/main" val="10347227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197266-7159-481E-8A11-A08307E982DD}"/>
              </a:ext>
            </a:extLst>
          </p:cNvPr>
          <p:cNvSpPr>
            <a:spLocks noGrp="1"/>
          </p:cNvSpPr>
          <p:nvPr>
            <p:ph sz="half" idx="1"/>
          </p:nvPr>
        </p:nvSpPr>
        <p:spPr/>
        <p:txBody>
          <a:bodyPr lIns="91440" tIns="45720" rIns="91440" bIns="45720" anchor="t">
            <a:normAutofit/>
          </a:bodyPr>
          <a:lstStyle/>
          <a:p>
            <a:pPr marL="0" indent="0">
              <a:buNone/>
            </a:pPr>
            <a:endParaRPr lang="en-US" dirty="0"/>
          </a:p>
          <a:p>
            <a:pPr marL="0" indent="0">
              <a:buNone/>
            </a:pPr>
            <a:r>
              <a:rPr lang="en-US" dirty="0"/>
              <a:t>What actions could you take to:</a:t>
            </a:r>
          </a:p>
          <a:p>
            <a:pPr>
              <a:buFontTx/>
              <a:buChar char="-"/>
            </a:pPr>
            <a:r>
              <a:rPr lang="en-US" dirty="0"/>
              <a:t>Be First</a:t>
            </a:r>
          </a:p>
          <a:p>
            <a:pPr>
              <a:buFontTx/>
              <a:buChar char="-"/>
            </a:pPr>
            <a:r>
              <a:rPr lang="en-US" dirty="0"/>
              <a:t>Be Right</a:t>
            </a:r>
          </a:p>
          <a:p>
            <a:pPr>
              <a:buFontTx/>
              <a:buChar char="-"/>
            </a:pPr>
            <a:r>
              <a:rPr lang="en-US" dirty="0"/>
              <a:t>Be Credible</a:t>
            </a:r>
          </a:p>
          <a:p>
            <a:pPr>
              <a:buFontTx/>
              <a:buChar char="-"/>
            </a:pPr>
            <a:r>
              <a:rPr lang="en-US" dirty="0"/>
              <a:t>Show Respect </a:t>
            </a:r>
          </a:p>
        </p:txBody>
      </p:sp>
      <p:pic>
        <p:nvPicPr>
          <p:cNvPr id="4" name="Picture 3">
            <a:extLst>
              <a:ext uri="{FF2B5EF4-FFF2-40B4-BE49-F238E27FC236}">
                <a16:creationId xmlns:a16="http://schemas.microsoft.com/office/drawing/2014/main" id="{DE157CFA-A8F3-57D6-B4C5-FE6911D86C80}"/>
              </a:ext>
            </a:extLst>
          </p:cNvPr>
          <p:cNvPicPr>
            <a:picLocks noChangeAspect="1"/>
          </p:cNvPicPr>
          <p:nvPr/>
        </p:nvPicPr>
        <p:blipFill>
          <a:blip r:embed="rId2"/>
          <a:stretch>
            <a:fillRect/>
          </a:stretch>
        </p:blipFill>
        <p:spPr>
          <a:xfrm>
            <a:off x="8716600" y="1902226"/>
            <a:ext cx="8120576" cy="7837088"/>
          </a:xfrm>
          <a:prstGeom prst="rect">
            <a:avLst/>
          </a:prstGeom>
        </p:spPr>
      </p:pic>
      <p:sp>
        <p:nvSpPr>
          <p:cNvPr id="6" name="Title 5">
            <a:extLst>
              <a:ext uri="{FF2B5EF4-FFF2-40B4-BE49-F238E27FC236}">
                <a16:creationId xmlns:a16="http://schemas.microsoft.com/office/drawing/2014/main" id="{F62D06F9-C106-F99A-A776-C3C30C80C470}"/>
              </a:ext>
            </a:extLst>
          </p:cNvPr>
          <p:cNvSpPr>
            <a:spLocks noGrp="1"/>
          </p:cNvSpPr>
          <p:nvPr>
            <p:ph type="title"/>
          </p:nvPr>
        </p:nvSpPr>
        <p:spPr/>
        <p:txBody>
          <a:bodyPr lIns="91440" tIns="45720" rIns="91440" bIns="45720" anchor="t"/>
          <a:lstStyle/>
          <a:p>
            <a:r>
              <a:rPr lang="en-US" sz="4000" dirty="0">
                <a:latin typeface="Poppins"/>
                <a:cs typeface="Poppins"/>
              </a:rPr>
              <a:t>Discuss with your group how these CERC principles can be put into practice to increase confidence in COVID-19 vaccines.</a:t>
            </a:r>
          </a:p>
        </p:txBody>
      </p:sp>
    </p:spTree>
    <p:extLst>
      <p:ext uri="{BB962C8B-B14F-4D97-AF65-F5344CB8AC3E}">
        <p14:creationId xmlns:p14="http://schemas.microsoft.com/office/powerpoint/2010/main" val="13224679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2795F-F790-4C93-8EC9-722BD7B1672A}"/>
              </a:ext>
            </a:extLst>
          </p:cNvPr>
          <p:cNvSpPr txBox="1">
            <a:spLocks/>
          </p:cNvSpPr>
          <p:nvPr/>
        </p:nvSpPr>
        <p:spPr>
          <a:xfrm>
            <a:off x="3352800" y="3924300"/>
            <a:ext cx="11887200" cy="1989137"/>
          </a:xfrm>
          <a:prstGeom prst="rect">
            <a:avLst/>
          </a:prstGeom>
        </p:spPr>
        <p:txBody>
          <a:bodyPr/>
          <a:lstStyle>
            <a:lvl1pPr algn="l" defTabSz="914400" rtl="0" eaLnBrk="1" latinLnBrk="0" hangingPunct="1">
              <a:lnSpc>
                <a:spcPct val="90000"/>
              </a:lnSpc>
              <a:spcBef>
                <a:spcPct val="0"/>
              </a:spcBef>
              <a:buNone/>
              <a:defRPr sz="10800" kern="1200">
                <a:solidFill>
                  <a:schemeClr val="tx1"/>
                </a:solidFill>
                <a:latin typeface="Poppins" pitchFamily="2" charset="77"/>
                <a:ea typeface="+mj-ea"/>
                <a:cs typeface="Poppins" pitchFamily="2" charset="77"/>
              </a:defRPr>
            </a:lvl1pPr>
          </a:lstStyle>
          <a:p>
            <a:r>
              <a:rPr lang="en-US" sz="12000" b="1" dirty="0">
                <a:solidFill>
                  <a:srgbClr val="0B81D5"/>
                </a:solidFill>
                <a:latin typeface="Poppins ExtraBold" pitchFamily="2" charset="77"/>
                <a:cs typeface="Poppins ExtraBold" pitchFamily="2" charset="77"/>
              </a:rPr>
              <a:t>Extra slides</a:t>
            </a:r>
          </a:p>
        </p:txBody>
      </p:sp>
    </p:spTree>
    <p:extLst>
      <p:ext uri="{BB962C8B-B14F-4D97-AF65-F5344CB8AC3E}">
        <p14:creationId xmlns:p14="http://schemas.microsoft.com/office/powerpoint/2010/main" val="27679966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47689"/>
            <a:ext cx="17068800" cy="1166812"/>
          </a:xfrm>
        </p:spPr>
        <p:txBody>
          <a:bodyPr/>
          <a:lstStyle/>
          <a:p>
            <a:r>
              <a:rPr lang="en-US" sz="6000" dirty="0"/>
              <a:t>Science communication – the WHAT and WHY</a:t>
            </a:r>
          </a:p>
        </p:txBody>
      </p:sp>
      <p:sp>
        <p:nvSpPr>
          <p:cNvPr id="4" name="TextBox 3">
            <a:extLst>
              <a:ext uri="{FF2B5EF4-FFF2-40B4-BE49-F238E27FC236}">
                <a16:creationId xmlns:a16="http://schemas.microsoft.com/office/drawing/2014/main" id="{2E5D3F47-923C-42E5-9F20-8A55F68DA71E}"/>
              </a:ext>
            </a:extLst>
          </p:cNvPr>
          <p:cNvSpPr txBox="1"/>
          <p:nvPr/>
        </p:nvSpPr>
        <p:spPr>
          <a:xfrm>
            <a:off x="762000" y="2751376"/>
            <a:ext cx="16379825" cy="6783395"/>
          </a:xfrm>
          <a:prstGeom prst="rect">
            <a:avLst/>
          </a:prstGeom>
          <a:noFill/>
        </p:spPr>
        <p:txBody>
          <a:bodyPr wrap="square" rtlCol="0">
            <a:spAutoFit/>
          </a:bodyPr>
          <a:lstStyle/>
          <a:p>
            <a:pPr>
              <a:lnSpc>
                <a:spcPct val="114000"/>
              </a:lnSpc>
              <a:spcBef>
                <a:spcPts val="600"/>
              </a:spcBef>
              <a:spcAft>
                <a:spcPts val="600"/>
              </a:spcAft>
            </a:pPr>
            <a:r>
              <a:rPr lang="en-US" sz="3000" dirty="0">
                <a:latin typeface="Poppins" panose="020B0604020202020204" charset="0"/>
                <a:cs typeface="Poppins" panose="020B0604020202020204" charset="0"/>
              </a:rPr>
              <a:t>“The </a:t>
            </a:r>
            <a:r>
              <a:rPr lang="en-US" sz="3000" b="1" dirty="0">
                <a:latin typeface="Poppins" panose="020B0604020202020204" charset="0"/>
                <a:cs typeface="Poppins" panose="020B0604020202020204" charset="0"/>
              </a:rPr>
              <a:t>use of appropriate skills, media, activities, and dialogue </a:t>
            </a:r>
            <a:r>
              <a:rPr lang="en-US" sz="3000" dirty="0">
                <a:latin typeface="Poppins" panose="020B0604020202020204" charset="0"/>
                <a:cs typeface="Poppins" panose="020B0604020202020204" charset="0"/>
              </a:rPr>
              <a:t>to produce one or more of the following personal responses to science:</a:t>
            </a:r>
          </a:p>
          <a:p>
            <a:pPr marL="1114425" lvl="1" indent="-428625">
              <a:lnSpc>
                <a:spcPct val="114000"/>
              </a:lnSpc>
              <a:spcBef>
                <a:spcPts val="600"/>
              </a:spcBef>
              <a:spcAft>
                <a:spcPts val="600"/>
              </a:spcAft>
              <a:buFont typeface="Arial" panose="020B0604020202020204" pitchFamily="34" charset="0"/>
              <a:buChar char="•"/>
            </a:pPr>
            <a:r>
              <a:rPr lang="en-US" sz="3000" b="1" dirty="0">
                <a:latin typeface="Poppins" panose="020B0604020202020204" charset="0"/>
                <a:cs typeface="Poppins" panose="020B0604020202020204" charset="0"/>
              </a:rPr>
              <a:t>Awareness</a:t>
            </a:r>
            <a:r>
              <a:rPr lang="en-US" sz="3000" dirty="0">
                <a:latin typeface="Poppins" panose="020B0604020202020204" charset="0"/>
                <a:cs typeface="Poppins" panose="020B0604020202020204" charset="0"/>
              </a:rPr>
              <a:t>, including familiarity with new aspects of science;</a:t>
            </a:r>
          </a:p>
          <a:p>
            <a:pPr marL="1114425" lvl="1" indent="-428625">
              <a:lnSpc>
                <a:spcPct val="114000"/>
              </a:lnSpc>
              <a:spcBef>
                <a:spcPts val="600"/>
              </a:spcBef>
              <a:spcAft>
                <a:spcPts val="600"/>
              </a:spcAft>
              <a:buFont typeface="Arial" panose="020B0604020202020204" pitchFamily="34" charset="0"/>
              <a:buChar char="•"/>
            </a:pPr>
            <a:r>
              <a:rPr lang="en-US" sz="3000" b="1" dirty="0">
                <a:latin typeface="Poppins" panose="020B0604020202020204" charset="0"/>
                <a:cs typeface="Poppins" panose="020B0604020202020204" charset="0"/>
              </a:rPr>
              <a:t>Enjoyment</a:t>
            </a:r>
            <a:r>
              <a:rPr lang="en-US" sz="3000" dirty="0">
                <a:latin typeface="Poppins" panose="020B0604020202020204" charset="0"/>
                <a:cs typeface="Poppins" panose="020B0604020202020204" charset="0"/>
              </a:rPr>
              <a:t> or other affective responses, e.g. appreciating science as entertainment or art;</a:t>
            </a:r>
          </a:p>
          <a:p>
            <a:pPr marL="1114425" lvl="1" indent="-428625">
              <a:lnSpc>
                <a:spcPct val="114000"/>
              </a:lnSpc>
              <a:spcBef>
                <a:spcPts val="600"/>
              </a:spcBef>
              <a:spcAft>
                <a:spcPts val="600"/>
              </a:spcAft>
              <a:buFont typeface="Arial" panose="020B0604020202020204" pitchFamily="34" charset="0"/>
              <a:buChar char="•"/>
            </a:pPr>
            <a:r>
              <a:rPr lang="en-US" sz="3000" b="1" dirty="0">
                <a:latin typeface="Poppins" panose="020B0604020202020204" charset="0"/>
                <a:cs typeface="Poppins" panose="020B0604020202020204" charset="0"/>
              </a:rPr>
              <a:t>Interest</a:t>
            </a:r>
            <a:r>
              <a:rPr lang="en-US" sz="3000" dirty="0">
                <a:latin typeface="Poppins" panose="020B0604020202020204" charset="0"/>
                <a:cs typeface="Poppins" panose="020B0604020202020204" charset="0"/>
              </a:rPr>
              <a:t>, as evidenced by voluntary involvement with science or its communication;</a:t>
            </a:r>
          </a:p>
          <a:p>
            <a:pPr marL="1114425" lvl="1" indent="-428625">
              <a:lnSpc>
                <a:spcPct val="114000"/>
              </a:lnSpc>
              <a:spcBef>
                <a:spcPts val="600"/>
              </a:spcBef>
              <a:spcAft>
                <a:spcPts val="600"/>
              </a:spcAft>
              <a:buFont typeface="Arial" panose="020B0604020202020204" pitchFamily="34" charset="0"/>
              <a:buChar char="•"/>
            </a:pPr>
            <a:r>
              <a:rPr lang="en-US" sz="3000" b="1" dirty="0">
                <a:latin typeface="Poppins" panose="020B0604020202020204" charset="0"/>
                <a:cs typeface="Poppins" panose="020B0604020202020204" charset="0"/>
              </a:rPr>
              <a:t>Opinions</a:t>
            </a:r>
            <a:r>
              <a:rPr lang="en-US" sz="3000" dirty="0">
                <a:latin typeface="Poppins" panose="020B0604020202020204" charset="0"/>
                <a:cs typeface="Poppins" panose="020B0604020202020204" charset="0"/>
              </a:rPr>
              <a:t>, the forming, reforming, or confirming of science-related attitudes;</a:t>
            </a:r>
          </a:p>
          <a:p>
            <a:pPr marL="1114425" lvl="1" indent="-428625">
              <a:lnSpc>
                <a:spcPct val="114000"/>
              </a:lnSpc>
              <a:spcBef>
                <a:spcPts val="600"/>
              </a:spcBef>
              <a:spcAft>
                <a:spcPts val="600"/>
              </a:spcAft>
              <a:buFont typeface="Arial" panose="020B0604020202020204" pitchFamily="34" charset="0"/>
              <a:buChar char="•"/>
            </a:pPr>
            <a:r>
              <a:rPr lang="en-US" sz="3000" b="1" dirty="0">
                <a:latin typeface="Poppins" panose="020B0604020202020204" charset="0"/>
                <a:cs typeface="Poppins" panose="020B0604020202020204" charset="0"/>
              </a:rPr>
              <a:t>Understanding</a:t>
            </a:r>
            <a:r>
              <a:rPr lang="en-US" sz="3000" dirty="0">
                <a:latin typeface="Poppins" panose="020B0604020202020204" charset="0"/>
                <a:cs typeface="Poppins" panose="020B0604020202020204" charset="0"/>
              </a:rPr>
              <a:t> of science, its content, processes, and social factors.”</a:t>
            </a:r>
          </a:p>
          <a:p>
            <a:pPr marL="0" lvl="1" algn="r"/>
            <a:r>
              <a:rPr lang="en-US" dirty="0"/>
              <a:t>Burns et al. (2003)</a:t>
            </a:r>
          </a:p>
          <a:p>
            <a:endParaRPr lang="en-US" sz="2700" dirty="0"/>
          </a:p>
          <a:p>
            <a:endParaRPr lang="en-US" sz="2700" dirty="0"/>
          </a:p>
        </p:txBody>
      </p:sp>
    </p:spTree>
    <p:extLst>
      <p:ext uri="{BB962C8B-B14F-4D97-AF65-F5344CB8AC3E}">
        <p14:creationId xmlns:p14="http://schemas.microsoft.com/office/powerpoint/2010/main" val="40167177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47689"/>
            <a:ext cx="17145000" cy="1166812"/>
          </a:xfrm>
        </p:spPr>
        <p:txBody>
          <a:bodyPr/>
          <a:lstStyle/>
          <a:p>
            <a:r>
              <a:rPr lang="en-US" sz="6000" dirty="0"/>
              <a:t>Science communication – Building bridges</a:t>
            </a:r>
          </a:p>
        </p:txBody>
      </p:sp>
      <p:pic>
        <p:nvPicPr>
          <p:cNvPr id="4" name="Content Placeholder 3">
            <a:extLst>
              <a:ext uri="{FF2B5EF4-FFF2-40B4-BE49-F238E27FC236}">
                <a16:creationId xmlns:a16="http://schemas.microsoft.com/office/drawing/2014/main" id="{BB21603E-8626-45FF-A32C-ACE5BDAC1530}"/>
              </a:ext>
            </a:extLst>
          </p:cNvPr>
          <p:cNvPicPr>
            <a:picLocks noGrp="1" noChangeAspect="1"/>
          </p:cNvPicPr>
          <p:nvPr>
            <p:ph sz="half" idx="1"/>
          </p:nvPr>
        </p:nvPicPr>
        <p:blipFill rotWithShape="1">
          <a:blip r:embed="rId2"/>
          <a:srcRect l="17318" t="26121" r="45670" b="17605"/>
          <a:stretch/>
        </p:blipFill>
        <p:spPr>
          <a:xfrm>
            <a:off x="4701422" y="1442494"/>
            <a:ext cx="8846574" cy="7569164"/>
          </a:xfrm>
          <a:prstGeom prst="rect">
            <a:avLst/>
          </a:prstGeom>
        </p:spPr>
      </p:pic>
      <p:sp>
        <p:nvSpPr>
          <p:cNvPr id="5" name="TextBox 4">
            <a:extLst>
              <a:ext uri="{FF2B5EF4-FFF2-40B4-BE49-F238E27FC236}">
                <a16:creationId xmlns:a16="http://schemas.microsoft.com/office/drawing/2014/main" id="{C24F4E2C-FD44-421C-AB2A-A017201608F0}"/>
              </a:ext>
            </a:extLst>
          </p:cNvPr>
          <p:cNvSpPr txBox="1"/>
          <p:nvPr/>
        </p:nvSpPr>
        <p:spPr>
          <a:xfrm>
            <a:off x="10374775" y="2536965"/>
            <a:ext cx="1529241" cy="507831"/>
          </a:xfrm>
          <a:prstGeom prst="rect">
            <a:avLst/>
          </a:prstGeom>
          <a:solidFill>
            <a:srgbClr val="002060"/>
          </a:solidFill>
        </p:spPr>
        <p:txBody>
          <a:bodyPr wrap="square" rtlCol="0">
            <a:spAutoFit/>
          </a:bodyPr>
          <a:lstStyle/>
          <a:p>
            <a:pPr algn="ctr"/>
            <a:r>
              <a:rPr lang="en-US" sz="2700" dirty="0">
                <a:solidFill>
                  <a:schemeClr val="bg1"/>
                </a:solidFill>
              </a:rPr>
              <a:t>Media</a:t>
            </a:r>
          </a:p>
        </p:txBody>
      </p:sp>
      <p:sp>
        <p:nvSpPr>
          <p:cNvPr id="6" name="TextBox 5">
            <a:extLst>
              <a:ext uri="{FF2B5EF4-FFF2-40B4-BE49-F238E27FC236}">
                <a16:creationId xmlns:a16="http://schemas.microsoft.com/office/drawing/2014/main" id="{6E3B559D-27C5-42D8-9C90-2E9E0D87B29B}"/>
              </a:ext>
            </a:extLst>
          </p:cNvPr>
          <p:cNvSpPr txBox="1"/>
          <p:nvPr/>
        </p:nvSpPr>
        <p:spPr>
          <a:xfrm>
            <a:off x="346276" y="9179835"/>
            <a:ext cx="17213482" cy="369332"/>
          </a:xfrm>
          <a:prstGeom prst="rect">
            <a:avLst/>
          </a:prstGeom>
          <a:noFill/>
        </p:spPr>
        <p:txBody>
          <a:bodyPr wrap="square" rtlCol="0">
            <a:spAutoFit/>
          </a:bodyPr>
          <a:lstStyle/>
          <a:p>
            <a:r>
              <a:rPr lang="en-US" dirty="0"/>
              <a:t>Source: Matta, G. Science communication as a preventative tool in the COVID19 pandemic. </a:t>
            </a:r>
            <a:r>
              <a:rPr lang="en-US" dirty="0" err="1"/>
              <a:t>Humanit</a:t>
            </a:r>
            <a:r>
              <a:rPr lang="en-US" dirty="0"/>
              <a:t> Soc Sci </a:t>
            </a:r>
            <a:r>
              <a:rPr lang="en-US" dirty="0" err="1"/>
              <a:t>Commun</a:t>
            </a:r>
            <a:r>
              <a:rPr lang="en-US" dirty="0"/>
              <a:t> 7, 159 (2020). </a:t>
            </a:r>
          </a:p>
        </p:txBody>
      </p:sp>
    </p:spTree>
    <p:extLst>
      <p:ext uri="{BB962C8B-B14F-4D97-AF65-F5344CB8AC3E}">
        <p14:creationId xmlns:p14="http://schemas.microsoft.com/office/powerpoint/2010/main" val="99809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1905000" y="547689"/>
            <a:ext cx="14630400" cy="1166812"/>
          </a:xfrm>
        </p:spPr>
        <p:txBody>
          <a:bodyPr/>
          <a:lstStyle/>
          <a:p>
            <a:r>
              <a:rPr lang="fr-FR" dirty="0" err="1"/>
              <a:t>Outline</a:t>
            </a:r>
            <a:endParaRPr lang="fr-FR" dirty="0"/>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762000" y="2019300"/>
            <a:ext cx="15773400" cy="7246938"/>
          </a:xfrm>
        </p:spPr>
        <p:txBody>
          <a:bodyPr/>
          <a:lstStyle/>
          <a:p>
            <a:pPr lvl="1">
              <a:lnSpc>
                <a:spcPct val="114000"/>
              </a:lnSpc>
              <a:spcAft>
                <a:spcPts val="1200"/>
              </a:spcAft>
              <a:buFont typeface="Arial" panose="020B0604020202020204" pitchFamily="34" charset="0"/>
              <a:buChar char="•"/>
            </a:pPr>
            <a:r>
              <a:rPr lang="fr-FR" sz="4000" dirty="0"/>
              <a:t>Introduction to CERC</a:t>
            </a:r>
          </a:p>
          <a:p>
            <a:pPr lvl="1">
              <a:lnSpc>
                <a:spcPct val="114000"/>
              </a:lnSpc>
              <a:spcAft>
                <a:spcPts val="1200"/>
              </a:spcAft>
              <a:buFont typeface="Arial" panose="020B0604020202020204" pitchFamily="34" charset="0"/>
              <a:buChar char="•"/>
            </a:pPr>
            <a:r>
              <a:rPr lang="fr-FR" sz="4000" dirty="0" err="1"/>
              <a:t>Principles</a:t>
            </a:r>
            <a:r>
              <a:rPr lang="fr-FR" sz="4000" dirty="0"/>
              <a:t> of CERC</a:t>
            </a:r>
          </a:p>
          <a:p>
            <a:pPr lvl="1">
              <a:lnSpc>
                <a:spcPct val="114000"/>
              </a:lnSpc>
              <a:spcAft>
                <a:spcPts val="1200"/>
              </a:spcAft>
              <a:buFont typeface="Arial" panose="020B0604020202020204" pitchFamily="34" charset="0"/>
              <a:buChar char="•"/>
            </a:pPr>
            <a:r>
              <a:rPr lang="fr-FR" sz="4000" dirty="0"/>
              <a:t>Psychology of a </a:t>
            </a:r>
            <a:r>
              <a:rPr lang="fr-FR" sz="4000" dirty="0" err="1"/>
              <a:t>crisis</a:t>
            </a:r>
            <a:endParaRPr lang="fr-FR" sz="4000" dirty="0"/>
          </a:p>
          <a:p>
            <a:pPr lvl="1">
              <a:lnSpc>
                <a:spcPct val="114000"/>
              </a:lnSpc>
              <a:spcAft>
                <a:spcPts val="1200"/>
              </a:spcAft>
              <a:buFont typeface="Arial" panose="020B0604020202020204" pitchFamily="34" charset="0"/>
              <a:buChar char="•"/>
            </a:pPr>
            <a:r>
              <a:rPr lang="fr-FR" sz="4000" dirty="0" err="1"/>
              <a:t>Principles</a:t>
            </a:r>
            <a:r>
              <a:rPr lang="fr-FR" sz="4000" dirty="0"/>
              <a:t> of CERC</a:t>
            </a:r>
          </a:p>
          <a:p>
            <a:pPr lvl="1">
              <a:lnSpc>
                <a:spcPct val="114000"/>
              </a:lnSpc>
              <a:spcAft>
                <a:spcPts val="1200"/>
              </a:spcAft>
              <a:buFont typeface="Arial" panose="020B0604020202020204" pitchFamily="34" charset="0"/>
              <a:buChar char="•"/>
            </a:pPr>
            <a:r>
              <a:rPr lang="fr-FR" sz="4000" dirty="0"/>
              <a:t>Science Communication &amp; </a:t>
            </a:r>
            <a:r>
              <a:rPr lang="fr-FR" sz="4000" dirty="0" err="1"/>
              <a:t>Literacy</a:t>
            </a:r>
            <a:endParaRPr lang="fr-FR" sz="4000" dirty="0"/>
          </a:p>
          <a:p>
            <a:pPr lvl="1">
              <a:lnSpc>
                <a:spcPct val="114000"/>
              </a:lnSpc>
              <a:spcAft>
                <a:spcPts val="1200"/>
              </a:spcAft>
              <a:buFont typeface="Arial" panose="020B0604020202020204" pitchFamily="34" charset="0"/>
              <a:buChar char="•"/>
            </a:pPr>
            <a:r>
              <a:rPr lang="fr-FR" sz="4000" dirty="0"/>
              <a:t>Group </a:t>
            </a:r>
            <a:r>
              <a:rPr lang="fr-FR" sz="4000" dirty="0" err="1"/>
              <a:t>exercise</a:t>
            </a:r>
            <a:endParaRPr lang="fr-FR" sz="4000" dirty="0"/>
          </a:p>
        </p:txBody>
      </p:sp>
      <p:pic>
        <p:nvPicPr>
          <p:cNvPr id="4" name="Picture 7">
            <a:extLst>
              <a:ext uri="{FF2B5EF4-FFF2-40B4-BE49-F238E27FC236}">
                <a16:creationId xmlns:a16="http://schemas.microsoft.com/office/drawing/2014/main" id="{28541316-7686-460A-A762-6AFD3BD5F96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2000" y="547689"/>
            <a:ext cx="861320" cy="1166812"/>
          </a:xfrm>
          <a:prstGeom prst="rect">
            <a:avLst/>
          </a:prstGeom>
        </p:spPr>
      </p:pic>
    </p:spTree>
    <p:extLst>
      <p:ext uri="{BB962C8B-B14F-4D97-AF65-F5344CB8AC3E}">
        <p14:creationId xmlns:p14="http://schemas.microsoft.com/office/powerpoint/2010/main" val="3515881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2133600" y="547689"/>
            <a:ext cx="14401800" cy="1166812"/>
          </a:xfrm>
        </p:spPr>
        <p:txBody>
          <a:bodyPr/>
          <a:lstStyle/>
          <a:p>
            <a:r>
              <a:rPr lang="fr-FR" dirty="0"/>
              <a:t>Learning objectives</a:t>
            </a: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762000" y="2019300"/>
            <a:ext cx="15773400" cy="7246938"/>
          </a:xfrm>
        </p:spPr>
        <p:txBody>
          <a:bodyPr lIns="91440" tIns="45720" rIns="91440" bIns="45720" anchor="t"/>
          <a:lstStyle/>
          <a:p>
            <a:pPr marL="0" indent="0">
              <a:buNone/>
            </a:pPr>
            <a:r>
              <a:rPr lang="fr-FR" sz="4000" dirty="0"/>
              <a:t>Participants </a:t>
            </a:r>
            <a:r>
              <a:rPr lang="fr-FR" sz="4000" dirty="0" err="1"/>
              <a:t>will</a:t>
            </a:r>
            <a:r>
              <a:rPr lang="fr-FR" sz="4000" dirty="0"/>
              <a:t>:</a:t>
            </a:r>
          </a:p>
          <a:p>
            <a:pPr marL="971550" lvl="1" indent="-514350">
              <a:lnSpc>
                <a:spcPct val="114000"/>
              </a:lnSpc>
              <a:spcBef>
                <a:spcPts val="1200"/>
              </a:spcBef>
              <a:spcAft>
                <a:spcPts val="600"/>
              </a:spcAft>
              <a:buFont typeface="+mj-lt"/>
              <a:buAutoNum type="arabicPeriod"/>
            </a:pPr>
            <a:r>
              <a:rPr lang="fr-FR" sz="4000" dirty="0" err="1">
                <a:latin typeface="Poppins Light"/>
                <a:cs typeface="Poppins Light"/>
              </a:rPr>
              <a:t>Understand</a:t>
            </a:r>
            <a:r>
              <a:rPr lang="fr-FR" sz="4000" dirty="0">
                <a:latin typeface="Poppins Light"/>
                <a:cs typeface="Poppins Light"/>
              </a:rPr>
              <a:t> the basics of </a:t>
            </a:r>
            <a:r>
              <a:rPr lang="fr-FR" sz="4000" dirty="0" err="1">
                <a:latin typeface="Poppins Light"/>
                <a:cs typeface="Poppins Light"/>
              </a:rPr>
              <a:t>crisis</a:t>
            </a:r>
            <a:r>
              <a:rPr lang="fr-FR" sz="4000" dirty="0">
                <a:latin typeface="Poppins Light"/>
                <a:cs typeface="Poppins Light"/>
              </a:rPr>
              <a:t> and </a:t>
            </a:r>
            <a:r>
              <a:rPr lang="fr-FR" sz="4000" dirty="0" err="1">
                <a:latin typeface="Poppins Light"/>
                <a:cs typeface="Poppins Light"/>
              </a:rPr>
              <a:t>risk</a:t>
            </a:r>
            <a:r>
              <a:rPr lang="fr-FR" sz="4000" dirty="0">
                <a:latin typeface="Poppins Light"/>
                <a:cs typeface="Poppins Light"/>
              </a:rPr>
              <a:t> communication</a:t>
            </a:r>
          </a:p>
          <a:p>
            <a:pPr marL="971550" lvl="1" indent="-514350">
              <a:lnSpc>
                <a:spcPct val="114000"/>
              </a:lnSpc>
              <a:spcBef>
                <a:spcPts val="1200"/>
              </a:spcBef>
              <a:spcAft>
                <a:spcPts val="600"/>
              </a:spcAft>
              <a:buFont typeface="+mj-lt"/>
              <a:buAutoNum type="arabicPeriod"/>
            </a:pPr>
            <a:r>
              <a:rPr lang="fr-FR" sz="4000" dirty="0">
                <a:latin typeface="Poppins Light"/>
                <a:cs typeface="Poppins Light"/>
              </a:rPr>
              <a:t>Be able to </a:t>
            </a:r>
            <a:r>
              <a:rPr lang="fr-FR" sz="4000" dirty="0" err="1">
                <a:latin typeface="Poppins Light"/>
                <a:cs typeface="Poppins Light"/>
              </a:rPr>
              <a:t>apply</a:t>
            </a:r>
            <a:r>
              <a:rPr lang="fr-FR" sz="4000" dirty="0">
                <a:latin typeface="Poppins Light"/>
                <a:cs typeface="Poppins Light"/>
              </a:rPr>
              <a:t> CERC </a:t>
            </a:r>
            <a:r>
              <a:rPr lang="fr-FR" sz="4000" dirty="0" err="1">
                <a:latin typeface="Poppins Light"/>
                <a:cs typeface="Poppins Light"/>
              </a:rPr>
              <a:t>principles</a:t>
            </a:r>
            <a:r>
              <a:rPr lang="fr-FR" sz="4000" dirty="0">
                <a:latin typeface="Poppins Light"/>
                <a:cs typeface="Poppins Light"/>
              </a:rPr>
              <a:t> in </a:t>
            </a:r>
            <a:r>
              <a:rPr lang="fr-FR" sz="4000" dirty="0" err="1">
                <a:latin typeface="Poppins Light"/>
                <a:cs typeface="Poppins Light"/>
              </a:rPr>
              <a:t>their</a:t>
            </a:r>
            <a:r>
              <a:rPr lang="fr-FR" sz="4000" dirty="0">
                <a:latin typeface="Poppins Light"/>
                <a:cs typeface="Poppins Light"/>
              </a:rPr>
              <a:t> </a:t>
            </a:r>
            <a:r>
              <a:rPr lang="fr-FR" sz="4000" dirty="0" err="1">
                <a:latin typeface="Poppins Light"/>
                <a:cs typeface="Poppins Light"/>
              </a:rPr>
              <a:t>immunization</a:t>
            </a:r>
            <a:r>
              <a:rPr lang="fr-FR" sz="4000" dirty="0">
                <a:latin typeface="Poppins Light"/>
                <a:cs typeface="Poppins Light"/>
              </a:rPr>
              <a:t> </a:t>
            </a:r>
            <a:r>
              <a:rPr lang="fr-FR" sz="4000" dirty="0" err="1">
                <a:latin typeface="Poppins Light"/>
                <a:cs typeface="Poppins Light"/>
              </a:rPr>
              <a:t>work</a:t>
            </a:r>
            <a:endParaRPr lang="fr-FR" sz="4000" dirty="0">
              <a:latin typeface="Poppins Light"/>
              <a:cs typeface="Poppins Light"/>
            </a:endParaRPr>
          </a:p>
          <a:p>
            <a:pPr marL="971550" lvl="1" indent="-514350">
              <a:lnSpc>
                <a:spcPct val="114000"/>
              </a:lnSpc>
              <a:spcBef>
                <a:spcPts val="1200"/>
              </a:spcBef>
              <a:spcAft>
                <a:spcPts val="600"/>
              </a:spcAft>
              <a:buFont typeface="+mj-lt"/>
              <a:buAutoNum type="arabicPeriod"/>
            </a:pPr>
            <a:r>
              <a:rPr lang="fr-FR" sz="4000" dirty="0" err="1"/>
              <a:t>Explain</a:t>
            </a:r>
            <a:r>
              <a:rPr lang="fr-FR" sz="4000" dirty="0"/>
              <a:t> the importance of science </a:t>
            </a:r>
            <a:r>
              <a:rPr lang="fr-FR" sz="4000" dirty="0" err="1"/>
              <a:t>literacy</a:t>
            </a:r>
            <a:endParaRPr lang="fr-FR" sz="4000" dirty="0"/>
          </a:p>
          <a:p>
            <a:pPr marL="514350" indent="-514350">
              <a:buFont typeface="+mj-lt"/>
              <a:buAutoNum type="arabicPeriod"/>
            </a:pPr>
            <a:endParaRPr lang="fr-FR" dirty="0"/>
          </a:p>
          <a:p>
            <a:pPr marL="0" indent="0">
              <a:buNone/>
            </a:pPr>
            <a:endParaRPr lang="fr-FR" dirty="0"/>
          </a:p>
        </p:txBody>
      </p:sp>
      <p:pic>
        <p:nvPicPr>
          <p:cNvPr id="6" name="Picture 5">
            <a:extLst>
              <a:ext uri="{FF2B5EF4-FFF2-40B4-BE49-F238E27FC236}">
                <a16:creationId xmlns:a16="http://schemas.microsoft.com/office/drawing/2014/main" id="{5BEABA43-FA18-4190-B1C9-C9B2DFFED9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38188" y="547689"/>
            <a:ext cx="1166812" cy="1166812"/>
          </a:xfrm>
          <a:prstGeom prst="rect">
            <a:avLst/>
          </a:prstGeom>
        </p:spPr>
      </p:pic>
    </p:spTree>
    <p:extLst>
      <p:ext uri="{BB962C8B-B14F-4D97-AF65-F5344CB8AC3E}">
        <p14:creationId xmlns:p14="http://schemas.microsoft.com/office/powerpoint/2010/main" val="2498420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1905000" y="547689"/>
            <a:ext cx="14630400" cy="1166812"/>
          </a:xfrm>
        </p:spPr>
        <p:txBody>
          <a:bodyPr/>
          <a:lstStyle/>
          <a:p>
            <a:r>
              <a:rPr lang="fr-FR" dirty="0" err="1"/>
              <a:t>Definitions</a:t>
            </a:r>
            <a:endParaRPr lang="fr-FR" dirty="0"/>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762000" y="2019300"/>
            <a:ext cx="15773400" cy="7246938"/>
          </a:xfrm>
        </p:spPr>
        <p:txBody>
          <a:bodyPr/>
          <a:lstStyle/>
          <a:p>
            <a:pPr marL="0" indent="0">
              <a:lnSpc>
                <a:spcPct val="114000"/>
              </a:lnSpc>
              <a:spcBef>
                <a:spcPts val="600"/>
              </a:spcBef>
              <a:spcAft>
                <a:spcPts val="600"/>
              </a:spcAft>
              <a:buNone/>
            </a:pPr>
            <a:r>
              <a:rPr lang="fr-FR" sz="4800" dirty="0" err="1"/>
              <a:t>What</a:t>
            </a:r>
            <a:r>
              <a:rPr lang="fr-FR" sz="4800" dirty="0"/>
              <a:t> </a:t>
            </a:r>
            <a:r>
              <a:rPr lang="fr-FR" sz="4800" dirty="0" err="1"/>
              <a:t>is</a:t>
            </a:r>
            <a:r>
              <a:rPr lang="fr-FR" sz="4800" dirty="0"/>
              <a:t> </a:t>
            </a:r>
            <a:r>
              <a:rPr lang="fr-FR" sz="4800" b="1" dirty="0"/>
              <a:t>CERC</a:t>
            </a:r>
            <a:r>
              <a:rPr lang="fr-FR" sz="4800" dirty="0"/>
              <a:t>?</a:t>
            </a:r>
          </a:p>
          <a:p>
            <a:pPr lvl="1">
              <a:lnSpc>
                <a:spcPct val="114000"/>
              </a:lnSpc>
              <a:spcBef>
                <a:spcPts val="600"/>
              </a:spcBef>
              <a:spcAft>
                <a:spcPts val="600"/>
              </a:spcAft>
              <a:buFont typeface="Arial" panose="020B0604020202020204" pitchFamily="34" charset="0"/>
              <a:buChar char="•"/>
            </a:pPr>
            <a:r>
              <a:rPr lang="fr-FR" sz="4800" b="1" dirty="0" err="1"/>
              <a:t>C</a:t>
            </a:r>
            <a:r>
              <a:rPr lang="fr-FR" sz="4800" dirty="0" err="1"/>
              <a:t>risis</a:t>
            </a:r>
            <a:endParaRPr lang="fr-FR" sz="4800" dirty="0"/>
          </a:p>
          <a:p>
            <a:pPr lvl="1">
              <a:lnSpc>
                <a:spcPct val="114000"/>
              </a:lnSpc>
              <a:spcBef>
                <a:spcPts val="600"/>
              </a:spcBef>
              <a:spcAft>
                <a:spcPts val="600"/>
              </a:spcAft>
              <a:buFont typeface="Arial" panose="020B0604020202020204" pitchFamily="34" charset="0"/>
              <a:buChar char="•"/>
            </a:pPr>
            <a:r>
              <a:rPr lang="fr-FR" sz="4800" b="1" dirty="0"/>
              <a:t>E</a:t>
            </a:r>
            <a:r>
              <a:rPr lang="fr-FR" sz="4800" dirty="0"/>
              <a:t>mergency </a:t>
            </a:r>
          </a:p>
          <a:p>
            <a:pPr lvl="1">
              <a:lnSpc>
                <a:spcPct val="114000"/>
              </a:lnSpc>
              <a:spcBef>
                <a:spcPts val="600"/>
              </a:spcBef>
              <a:spcAft>
                <a:spcPts val="600"/>
              </a:spcAft>
              <a:buFont typeface="Arial" panose="020B0604020202020204" pitchFamily="34" charset="0"/>
              <a:buChar char="•"/>
            </a:pPr>
            <a:r>
              <a:rPr lang="fr-FR" sz="4800" b="1" dirty="0" err="1"/>
              <a:t>R</a:t>
            </a:r>
            <a:r>
              <a:rPr lang="fr-FR" sz="4800" dirty="0" err="1"/>
              <a:t>isk</a:t>
            </a:r>
            <a:r>
              <a:rPr lang="fr-FR" sz="4800" dirty="0"/>
              <a:t> </a:t>
            </a:r>
          </a:p>
          <a:p>
            <a:pPr lvl="1">
              <a:lnSpc>
                <a:spcPct val="114000"/>
              </a:lnSpc>
              <a:spcBef>
                <a:spcPts val="600"/>
              </a:spcBef>
              <a:spcAft>
                <a:spcPts val="600"/>
              </a:spcAft>
              <a:buFont typeface="Arial" panose="020B0604020202020204" pitchFamily="34" charset="0"/>
              <a:buChar char="•"/>
            </a:pPr>
            <a:r>
              <a:rPr lang="fr-FR" sz="4800" b="1" dirty="0"/>
              <a:t>C</a:t>
            </a:r>
            <a:r>
              <a:rPr lang="fr-FR" sz="4800" dirty="0"/>
              <a:t>ommunication </a:t>
            </a:r>
          </a:p>
        </p:txBody>
      </p:sp>
      <p:pic>
        <p:nvPicPr>
          <p:cNvPr id="5" name="Picture 8">
            <a:extLst>
              <a:ext uri="{FF2B5EF4-FFF2-40B4-BE49-F238E27FC236}">
                <a16:creationId xmlns:a16="http://schemas.microsoft.com/office/drawing/2014/main" id="{592757CE-E871-435F-A89D-298FC307E2F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2000" y="654051"/>
            <a:ext cx="1014080" cy="839151"/>
          </a:xfrm>
          <a:prstGeom prst="rect">
            <a:avLst/>
          </a:prstGeom>
        </p:spPr>
      </p:pic>
      <p:pic>
        <p:nvPicPr>
          <p:cNvPr id="4" name="Picture 3"/>
          <p:cNvPicPr>
            <a:picLocks noChangeAspect="1"/>
          </p:cNvPicPr>
          <p:nvPr/>
        </p:nvPicPr>
        <p:blipFill>
          <a:blip r:embed="rId4"/>
          <a:stretch>
            <a:fillRect/>
          </a:stretch>
        </p:blipFill>
        <p:spPr>
          <a:xfrm>
            <a:off x="9982200" y="1986643"/>
            <a:ext cx="5486400" cy="5429250"/>
          </a:xfrm>
          <a:prstGeom prst="rect">
            <a:avLst/>
          </a:prstGeom>
        </p:spPr>
      </p:pic>
    </p:spTree>
    <p:extLst>
      <p:ext uri="{BB962C8B-B14F-4D97-AF65-F5344CB8AC3E}">
        <p14:creationId xmlns:p14="http://schemas.microsoft.com/office/powerpoint/2010/main" val="1750466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1905000" y="547688"/>
            <a:ext cx="16002000" cy="1547811"/>
          </a:xfrm>
        </p:spPr>
        <p:txBody>
          <a:bodyPr lIns="91440" tIns="45720" rIns="91440" bIns="45720" anchor="t"/>
          <a:lstStyle/>
          <a:p>
            <a:r>
              <a:rPr lang="fr-FR" sz="5400" dirty="0" err="1">
                <a:latin typeface="Poppins"/>
                <a:cs typeface="Poppins"/>
              </a:rPr>
              <a:t>Problem</a:t>
            </a:r>
            <a:r>
              <a:rPr lang="fr-FR" sz="5400" dirty="0">
                <a:latin typeface="Poppins"/>
                <a:cs typeface="Poppins"/>
              </a:rPr>
              <a:t> </a:t>
            </a:r>
            <a:r>
              <a:rPr lang="fr-FR" sz="5400" dirty="0" err="1">
                <a:latin typeface="Poppins"/>
                <a:cs typeface="Poppins"/>
              </a:rPr>
              <a:t>statement</a:t>
            </a:r>
            <a:endParaRPr lang="fr-FR" sz="5400" dirty="0" err="1"/>
          </a:p>
        </p:txBody>
      </p:sp>
      <p:pic>
        <p:nvPicPr>
          <p:cNvPr id="5" name="Picture 4">
            <a:extLst>
              <a:ext uri="{FF2B5EF4-FFF2-40B4-BE49-F238E27FC236}">
                <a16:creationId xmlns:a16="http://schemas.microsoft.com/office/drawing/2014/main" id="{E5B72F8D-1545-4703-8523-A74E23EE57F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51097">
            <a:off x="751285" y="547689"/>
            <a:ext cx="762000" cy="1289539"/>
          </a:xfrm>
          <a:prstGeom prst="rect">
            <a:avLst/>
          </a:prstGeom>
        </p:spPr>
      </p:pic>
      <p:pic>
        <p:nvPicPr>
          <p:cNvPr id="6" name="Shape 150"/>
          <p:cNvPicPr preferRelativeResize="0"/>
          <p:nvPr/>
        </p:nvPicPr>
        <p:blipFill rotWithShape="1">
          <a:blip r:embed="rId4">
            <a:alphaModFix/>
          </a:blip>
          <a:srcRect l="79" t="18923" r="-79"/>
          <a:stretch/>
        </p:blipFill>
        <p:spPr>
          <a:xfrm>
            <a:off x="2209800" y="2560952"/>
            <a:ext cx="6154469" cy="6740924"/>
          </a:xfrm>
          <a:prstGeom prst="rect">
            <a:avLst/>
          </a:prstGeom>
          <a:noFill/>
          <a:ln>
            <a:noFill/>
          </a:ln>
        </p:spPr>
      </p:pic>
      <p:sp>
        <p:nvSpPr>
          <p:cNvPr id="7" name="Text Placeholder 1">
            <a:extLst>
              <a:ext uri="{FF2B5EF4-FFF2-40B4-BE49-F238E27FC236}">
                <a16:creationId xmlns:a16="http://schemas.microsoft.com/office/drawing/2014/main" id="{AD74EE09-43BE-4969-90A4-BC961409D156}"/>
              </a:ext>
            </a:extLst>
          </p:cNvPr>
          <p:cNvSpPr>
            <a:spLocks noGrp="1"/>
          </p:cNvSpPr>
          <p:nvPr>
            <p:ph sz="half" idx="1"/>
          </p:nvPr>
        </p:nvSpPr>
        <p:spPr>
          <a:xfrm>
            <a:off x="9144000" y="2346047"/>
            <a:ext cx="7239000" cy="7170735"/>
          </a:xfrm>
        </p:spPr>
        <p:txBody>
          <a:bodyPr lIns="91440" tIns="45720" rIns="91440" bIns="45720" anchor="t"/>
          <a:lstStyle/>
          <a:p>
            <a:pPr marL="0" indent="0">
              <a:lnSpc>
                <a:spcPct val="114000"/>
              </a:lnSpc>
              <a:spcAft>
                <a:spcPts val="600"/>
              </a:spcAft>
              <a:buNone/>
            </a:pPr>
            <a:r>
              <a:rPr lang="en-US" sz="3600" b="1" dirty="0">
                <a:latin typeface="Poppins Light"/>
                <a:cs typeface="Poppins Light"/>
                <a:sym typeface="Helvetica Neue"/>
              </a:rPr>
              <a:t>In a serious crisis affected people: </a:t>
            </a:r>
            <a:endParaRPr lang="en-US" sz="3600" dirty="0">
              <a:latin typeface="Poppins Light"/>
              <a:cs typeface="Poppins Light"/>
            </a:endParaRPr>
          </a:p>
          <a:p>
            <a:pPr>
              <a:lnSpc>
                <a:spcPct val="113999"/>
              </a:lnSpc>
              <a:spcAft>
                <a:spcPts val="600"/>
              </a:spcAft>
            </a:pPr>
            <a:r>
              <a:rPr lang="en-US" sz="3600" dirty="0">
                <a:latin typeface="Poppins Light"/>
                <a:cs typeface="Poppins Light"/>
                <a:sym typeface="Helvetica Neue"/>
              </a:rPr>
              <a:t>Search for information differently</a:t>
            </a:r>
          </a:p>
          <a:p>
            <a:pPr>
              <a:lnSpc>
                <a:spcPct val="113999"/>
              </a:lnSpc>
              <a:spcAft>
                <a:spcPts val="600"/>
              </a:spcAft>
            </a:pPr>
            <a:r>
              <a:rPr lang="en-US" sz="3600" dirty="0">
                <a:latin typeface="Poppins Light"/>
                <a:cs typeface="Poppins Light"/>
                <a:sym typeface="Helvetica Neue"/>
              </a:rPr>
              <a:t>Take in information differently</a:t>
            </a:r>
            <a:endParaRPr lang="en-US" sz="3600" dirty="0">
              <a:latin typeface="Poppins Light"/>
              <a:cs typeface="Poppins Light"/>
            </a:endParaRPr>
          </a:p>
          <a:p>
            <a:pPr>
              <a:lnSpc>
                <a:spcPct val="114000"/>
              </a:lnSpc>
              <a:spcAft>
                <a:spcPts val="600"/>
              </a:spcAft>
            </a:pPr>
            <a:r>
              <a:rPr lang="en-US" sz="3600" dirty="0">
                <a:sym typeface="Helvetica Neue"/>
              </a:rPr>
              <a:t>Process information differently</a:t>
            </a:r>
            <a:endParaRPr lang="en-US" sz="3600" dirty="0"/>
          </a:p>
          <a:p>
            <a:pPr>
              <a:lnSpc>
                <a:spcPct val="114000"/>
              </a:lnSpc>
              <a:spcAft>
                <a:spcPts val="600"/>
              </a:spcAft>
            </a:pPr>
            <a:r>
              <a:rPr lang="en-US" sz="3600" dirty="0">
                <a:sym typeface="Helvetica Neue"/>
              </a:rPr>
              <a:t>Act on information differently</a:t>
            </a:r>
            <a:endParaRPr lang="en-US" sz="3600" dirty="0"/>
          </a:p>
          <a:p>
            <a:pPr>
              <a:lnSpc>
                <a:spcPct val="114000"/>
              </a:lnSpc>
              <a:spcAft>
                <a:spcPts val="600"/>
              </a:spcAft>
            </a:pPr>
            <a:endParaRPr lang="en-US" sz="3600" dirty="0"/>
          </a:p>
        </p:txBody>
      </p:sp>
    </p:spTree>
    <p:extLst>
      <p:ext uri="{BB962C8B-B14F-4D97-AF65-F5344CB8AC3E}">
        <p14:creationId xmlns:p14="http://schemas.microsoft.com/office/powerpoint/2010/main" val="4257478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Shape 172"/>
          <p:cNvSpPr txBox="1">
            <a:spLocks noGrp="1"/>
          </p:cNvSpPr>
          <p:nvPr>
            <p:ph type="title"/>
          </p:nvPr>
        </p:nvSpPr>
        <p:spPr>
          <a:xfrm>
            <a:off x="762000" y="547689"/>
            <a:ext cx="16992600" cy="1166812"/>
          </a:xfrm>
          <a:prstGeom prst="rect">
            <a:avLst/>
          </a:prstGeom>
        </p:spPr>
        <p:txBody>
          <a:bodyPr spcFirstLastPara="1" vert="horz" wrap="square" lIns="182880" tIns="91440" rIns="182880" bIns="91440" rtlCol="0" anchor="ctr" anchorCtr="0">
            <a:normAutofit fontScale="90000"/>
          </a:bodyPr>
          <a:lstStyle/>
          <a:p>
            <a:r>
              <a:rPr lang="en-US" dirty="0"/>
              <a:t>How does our brain work under stress?</a:t>
            </a:r>
            <a:endParaRPr dirty="0"/>
          </a:p>
        </p:txBody>
      </p:sp>
      <p:sp>
        <p:nvSpPr>
          <p:cNvPr id="2" name="Content Placeholder 1">
            <a:extLst>
              <a:ext uri="{FF2B5EF4-FFF2-40B4-BE49-F238E27FC236}">
                <a16:creationId xmlns:a16="http://schemas.microsoft.com/office/drawing/2014/main" id="{13A8B048-A29F-470D-8785-6B34D8F071B4}"/>
              </a:ext>
            </a:extLst>
          </p:cNvPr>
          <p:cNvSpPr>
            <a:spLocks noGrp="1"/>
          </p:cNvSpPr>
          <p:nvPr>
            <p:ph sz="half" idx="1"/>
          </p:nvPr>
        </p:nvSpPr>
        <p:spPr>
          <a:xfrm>
            <a:off x="2590800" y="2095503"/>
            <a:ext cx="13944600" cy="7170735"/>
          </a:xfrm>
          <a:noFill/>
          <a:ln>
            <a:noFill/>
          </a:ln>
        </p:spPr>
        <p:txBody>
          <a:bodyPr spcFirstLastPara="1" vert="horz" wrap="square" lIns="182850" tIns="182850" rIns="182850" bIns="182850" rtlCol="0" anchor="t" anchorCtr="0">
            <a:noAutofit/>
          </a:bodyPr>
          <a:lstStyle/>
          <a:p>
            <a:pPr>
              <a:lnSpc>
                <a:spcPct val="150000"/>
              </a:lnSpc>
            </a:pPr>
            <a:r>
              <a:rPr lang="en-US" sz="3600" dirty="0">
                <a:sym typeface="Helvetica Neue"/>
              </a:rPr>
              <a:t>We simplify &amp; limit intake of information</a:t>
            </a:r>
            <a:endParaRPr lang="en-US" sz="3600" dirty="0"/>
          </a:p>
          <a:p>
            <a:pPr>
              <a:lnSpc>
                <a:spcPct val="150000"/>
              </a:lnSpc>
            </a:pPr>
            <a:r>
              <a:rPr lang="en-US" sz="3600" dirty="0">
                <a:sym typeface="Helvetica Neue"/>
              </a:rPr>
              <a:t>We cling to current beliefs</a:t>
            </a:r>
            <a:endParaRPr lang="en-US" sz="3600" dirty="0"/>
          </a:p>
          <a:p>
            <a:pPr>
              <a:lnSpc>
                <a:spcPct val="150000"/>
              </a:lnSpc>
            </a:pPr>
            <a:r>
              <a:rPr lang="en-US" sz="3600" dirty="0">
                <a:sym typeface="Helvetica Neue"/>
              </a:rPr>
              <a:t>We remember what we see or previously experience</a:t>
            </a:r>
            <a:endParaRPr lang="en-US" sz="3600" dirty="0"/>
          </a:p>
          <a:p>
            <a:pPr>
              <a:lnSpc>
                <a:spcPct val="150000"/>
              </a:lnSpc>
            </a:pPr>
            <a:r>
              <a:rPr lang="en-US" sz="3600" dirty="0"/>
              <a:t>Look for additional information or opinions</a:t>
            </a:r>
          </a:p>
          <a:p>
            <a:pPr>
              <a:lnSpc>
                <a:spcPct val="150000"/>
              </a:lnSpc>
            </a:pPr>
            <a:r>
              <a:rPr lang="en-US" sz="3600" dirty="0"/>
              <a:t>Panic myth???</a:t>
            </a:r>
          </a:p>
          <a:p>
            <a:pPr>
              <a:lnSpc>
                <a:spcPct val="150000"/>
              </a:lnSpc>
            </a:pPr>
            <a:endParaRPr lang="en-US" sz="3600" dirty="0"/>
          </a:p>
        </p:txBody>
      </p:sp>
    </p:spTree>
    <p:extLst>
      <p:ext uri="{BB962C8B-B14F-4D97-AF65-F5344CB8AC3E}">
        <p14:creationId xmlns:p14="http://schemas.microsoft.com/office/powerpoint/2010/main" val="4048295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Shape 164"/>
          <p:cNvSpPr txBox="1">
            <a:spLocks noGrp="1"/>
          </p:cNvSpPr>
          <p:nvPr>
            <p:ph type="title"/>
          </p:nvPr>
        </p:nvSpPr>
        <p:spPr>
          <a:prstGeom prst="rect">
            <a:avLst/>
          </a:prstGeom>
        </p:spPr>
        <p:txBody>
          <a:bodyPr spcFirstLastPara="1" vert="horz" wrap="square" lIns="182880" tIns="91440" rIns="182880" bIns="91440" rtlCol="0" anchor="b" anchorCtr="0">
            <a:normAutofit/>
          </a:bodyPr>
          <a:lstStyle/>
          <a:p>
            <a:r>
              <a:rPr lang="en-US" dirty="0">
                <a:sym typeface="Helvetica Neue"/>
              </a:rPr>
              <a:t>People under stress… </a:t>
            </a:r>
            <a:endParaRPr dirty="0"/>
          </a:p>
        </p:txBody>
      </p:sp>
      <p:sp>
        <p:nvSpPr>
          <p:cNvPr id="3" name="Content Placeholder 2">
            <a:extLst>
              <a:ext uri="{FF2B5EF4-FFF2-40B4-BE49-F238E27FC236}">
                <a16:creationId xmlns:a16="http://schemas.microsoft.com/office/drawing/2014/main" id="{8ADBFF39-A49B-494A-8DDA-B83057F96D6D}"/>
              </a:ext>
            </a:extLst>
          </p:cNvPr>
          <p:cNvSpPr>
            <a:spLocks noGrp="1"/>
          </p:cNvSpPr>
          <p:nvPr>
            <p:ph sz="half" idx="1"/>
          </p:nvPr>
        </p:nvSpPr>
        <p:spPr>
          <a:xfrm>
            <a:off x="762000" y="2095503"/>
            <a:ext cx="8852598" cy="7145615"/>
          </a:xfrm>
        </p:spPr>
        <p:txBody>
          <a:bodyPr/>
          <a:lstStyle/>
          <a:p>
            <a:pPr>
              <a:lnSpc>
                <a:spcPct val="114000"/>
              </a:lnSpc>
              <a:spcBef>
                <a:spcPts val="1200"/>
              </a:spcBef>
              <a:spcAft>
                <a:spcPts val="1200"/>
              </a:spcAft>
            </a:pPr>
            <a:r>
              <a:rPr lang="en-US" dirty="0"/>
              <a:t>Experience psychological barriers to our messages and messengers</a:t>
            </a:r>
          </a:p>
          <a:p>
            <a:pPr lvl="1">
              <a:lnSpc>
                <a:spcPct val="114000"/>
              </a:lnSpc>
              <a:spcBef>
                <a:spcPts val="1200"/>
              </a:spcBef>
              <a:spcAft>
                <a:spcPts val="1200"/>
              </a:spcAft>
            </a:pPr>
            <a:r>
              <a:rPr lang="en-US" dirty="0"/>
              <a:t>Denial</a:t>
            </a:r>
          </a:p>
          <a:p>
            <a:pPr lvl="1">
              <a:lnSpc>
                <a:spcPct val="114000"/>
              </a:lnSpc>
              <a:spcBef>
                <a:spcPts val="1200"/>
              </a:spcBef>
              <a:spcAft>
                <a:spcPts val="1200"/>
              </a:spcAft>
            </a:pPr>
            <a:r>
              <a:rPr lang="en-US" dirty="0"/>
              <a:t>Fear, anxiety, confusion, dread</a:t>
            </a:r>
          </a:p>
          <a:p>
            <a:pPr lvl="1">
              <a:lnSpc>
                <a:spcPct val="114000"/>
              </a:lnSpc>
              <a:spcBef>
                <a:spcPts val="1200"/>
              </a:spcBef>
              <a:spcAft>
                <a:spcPts val="1200"/>
              </a:spcAft>
            </a:pPr>
            <a:r>
              <a:rPr lang="en-US" dirty="0"/>
              <a:t>Hopelessness or helplessness</a:t>
            </a:r>
          </a:p>
          <a:p>
            <a:endParaRPr lang="en-US" dirty="0"/>
          </a:p>
        </p:txBody>
      </p:sp>
      <p:pic>
        <p:nvPicPr>
          <p:cNvPr id="2" name="Picture 1"/>
          <p:cNvPicPr>
            <a:picLocks noChangeAspect="1"/>
          </p:cNvPicPr>
          <p:nvPr/>
        </p:nvPicPr>
        <p:blipFill>
          <a:blip r:embed="rId3"/>
          <a:stretch>
            <a:fillRect/>
          </a:stretch>
        </p:blipFill>
        <p:spPr>
          <a:xfrm>
            <a:off x="9879204" y="2911598"/>
            <a:ext cx="7548301" cy="2760262"/>
          </a:xfrm>
          <a:prstGeom prst="rect">
            <a:avLst/>
          </a:prstGeom>
        </p:spPr>
      </p:pic>
    </p:spTree>
    <p:extLst>
      <p:ext uri="{BB962C8B-B14F-4D97-AF65-F5344CB8AC3E}">
        <p14:creationId xmlns:p14="http://schemas.microsoft.com/office/powerpoint/2010/main" val="1379727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Shape 268"/>
          <p:cNvSpPr txBox="1">
            <a:spLocks noGrp="1"/>
          </p:cNvSpPr>
          <p:nvPr>
            <p:ph type="title"/>
          </p:nvPr>
        </p:nvSpPr>
        <p:spPr>
          <a:prstGeom prst="rect">
            <a:avLst/>
          </a:prstGeom>
        </p:spPr>
        <p:txBody>
          <a:bodyPr spcFirstLastPara="1" vert="horz" wrap="square" lIns="182880" tIns="91440" rIns="182880" bIns="91440" rtlCol="0" anchor="b" anchorCtr="0">
            <a:normAutofit/>
          </a:bodyPr>
          <a:lstStyle/>
          <a:p>
            <a:r>
              <a:rPr lang="en-US" dirty="0">
                <a:sym typeface="Helvetica Neue"/>
              </a:rPr>
              <a:t>Risk Communication </a:t>
            </a:r>
            <a:endParaRPr dirty="0"/>
          </a:p>
        </p:txBody>
      </p:sp>
      <p:sp>
        <p:nvSpPr>
          <p:cNvPr id="269" name="Shape 269"/>
          <p:cNvSpPr txBox="1">
            <a:spLocks noGrp="1"/>
          </p:cNvSpPr>
          <p:nvPr>
            <p:ph sz="half" idx="1"/>
          </p:nvPr>
        </p:nvSpPr>
        <p:spPr>
          <a:xfrm>
            <a:off x="1752600" y="2247900"/>
            <a:ext cx="15773400" cy="7170735"/>
          </a:xfrm>
          <a:prstGeom prst="rect">
            <a:avLst/>
          </a:prstGeom>
          <a:noFill/>
          <a:ln>
            <a:noFill/>
          </a:ln>
        </p:spPr>
        <p:txBody>
          <a:bodyPr spcFirstLastPara="1" vert="horz" wrap="square" lIns="137138" tIns="68550" rIns="137138" bIns="68550" rtlCol="0" anchor="t" anchorCtr="0">
            <a:noAutofit/>
          </a:bodyPr>
          <a:lstStyle/>
          <a:p>
            <a:pPr indent="-914378">
              <a:lnSpc>
                <a:spcPct val="114000"/>
              </a:lnSpc>
              <a:buClr>
                <a:srgbClr val="025CAA"/>
              </a:buClr>
              <a:buSzPct val="100000"/>
              <a:buFont typeface="+mj-lt"/>
              <a:buAutoNum type="arabicPeriod"/>
            </a:pPr>
            <a:r>
              <a:rPr lang="en-US" sz="3600" dirty="0">
                <a:sym typeface="Helvetica Neue"/>
              </a:rPr>
              <a:t>Create and maintain trust</a:t>
            </a:r>
            <a:endParaRPr sz="3600" dirty="0"/>
          </a:p>
          <a:p>
            <a:pPr indent="-914378">
              <a:lnSpc>
                <a:spcPct val="114000"/>
              </a:lnSpc>
              <a:buClr>
                <a:srgbClr val="025CAA"/>
              </a:buClr>
              <a:buSzPct val="100000"/>
              <a:buFont typeface="+mj-lt"/>
              <a:buAutoNum type="arabicPeriod"/>
            </a:pPr>
            <a:r>
              <a:rPr lang="en-US" sz="3600" dirty="0">
                <a:sym typeface="Helvetica Neue"/>
              </a:rPr>
              <a:t>Acknowledge and communicate even in uncertainty</a:t>
            </a:r>
            <a:endParaRPr sz="3600" dirty="0"/>
          </a:p>
          <a:p>
            <a:pPr indent="-914378">
              <a:lnSpc>
                <a:spcPct val="114000"/>
              </a:lnSpc>
              <a:buClr>
                <a:srgbClr val="025CAA"/>
              </a:buClr>
              <a:buSzPct val="100000"/>
              <a:buFont typeface="+mj-lt"/>
              <a:buAutoNum type="arabicPeriod"/>
            </a:pPr>
            <a:r>
              <a:rPr lang="en-US" sz="3600" dirty="0">
                <a:sym typeface="Helvetica Neue"/>
              </a:rPr>
              <a:t>Coordinate</a:t>
            </a:r>
            <a:endParaRPr sz="3600" dirty="0"/>
          </a:p>
          <a:p>
            <a:pPr indent="-914378">
              <a:lnSpc>
                <a:spcPct val="114000"/>
              </a:lnSpc>
              <a:buClr>
                <a:srgbClr val="025CAA"/>
              </a:buClr>
              <a:buSzPct val="100000"/>
              <a:buFont typeface="+mj-lt"/>
              <a:buAutoNum type="arabicPeriod"/>
            </a:pPr>
            <a:r>
              <a:rPr lang="en-US" sz="3600" dirty="0">
                <a:sym typeface="Helvetica Neue"/>
              </a:rPr>
              <a:t>Be transparent &amp; fast with the first and all communications</a:t>
            </a:r>
            <a:endParaRPr sz="3600" dirty="0"/>
          </a:p>
          <a:p>
            <a:pPr indent="-914378">
              <a:lnSpc>
                <a:spcPct val="114000"/>
              </a:lnSpc>
              <a:buClr>
                <a:srgbClr val="025CAA"/>
              </a:buClr>
              <a:buSzPct val="100000"/>
              <a:buFont typeface="+mj-lt"/>
              <a:buAutoNum type="arabicPeriod"/>
            </a:pPr>
            <a:r>
              <a:rPr lang="en-US" sz="3600" dirty="0">
                <a:sym typeface="Helvetica Neue"/>
              </a:rPr>
              <a:t>Be proactive in public communication</a:t>
            </a:r>
            <a:endParaRPr sz="3600" dirty="0"/>
          </a:p>
          <a:p>
            <a:pPr indent="-914378">
              <a:lnSpc>
                <a:spcPct val="114000"/>
              </a:lnSpc>
              <a:buClr>
                <a:srgbClr val="025CAA"/>
              </a:buClr>
              <a:buSzPct val="100000"/>
              <a:buFont typeface="+mj-lt"/>
              <a:buAutoNum type="arabicPeriod"/>
            </a:pPr>
            <a:r>
              <a:rPr lang="en-US" sz="3600" dirty="0">
                <a:sym typeface="Helvetica Neue"/>
              </a:rPr>
              <a:t>Involve and engage those affected</a:t>
            </a:r>
            <a:endParaRPr sz="3600" dirty="0"/>
          </a:p>
          <a:p>
            <a:pPr indent="-914378">
              <a:lnSpc>
                <a:spcPct val="114000"/>
              </a:lnSpc>
              <a:buClr>
                <a:srgbClr val="025CAA"/>
              </a:buClr>
              <a:buSzPct val="100000"/>
              <a:buFont typeface="+mj-lt"/>
              <a:buAutoNum type="arabicPeriod"/>
            </a:pPr>
            <a:r>
              <a:rPr lang="en-US" sz="3600" dirty="0">
                <a:sym typeface="Helvetica Neue"/>
              </a:rPr>
              <a:t>Use integrated approaches</a:t>
            </a:r>
            <a:endParaRPr sz="3600" dirty="0"/>
          </a:p>
          <a:p>
            <a:pPr indent="-914378">
              <a:lnSpc>
                <a:spcPct val="114000"/>
              </a:lnSpc>
              <a:buClr>
                <a:srgbClr val="025CAA"/>
              </a:buClr>
              <a:buSzPct val="100000"/>
              <a:buFont typeface="+mj-lt"/>
              <a:buAutoNum type="arabicPeriod"/>
            </a:pPr>
            <a:r>
              <a:rPr lang="en-US" sz="3600" dirty="0">
                <a:sym typeface="Helvetica Neue"/>
              </a:rPr>
              <a:t>Build national capacity, support national ownership</a:t>
            </a:r>
            <a:endParaRPr sz="3600" dirty="0"/>
          </a:p>
        </p:txBody>
      </p:sp>
    </p:spTree>
    <p:extLst>
      <p:ext uri="{BB962C8B-B14F-4D97-AF65-F5344CB8AC3E}">
        <p14:creationId xmlns:p14="http://schemas.microsoft.com/office/powerpoint/2010/main" val="3766299149"/>
      </p:ext>
    </p:extLst>
  </p:cSld>
  <p:clrMapOvr>
    <a:masterClrMapping/>
  </p:clrMapOvr>
</p:sld>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mp training ppt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p training ppt theme" id="{38E2F2EF-C4AB-4166-AC88-AF211F03C7E1}" vid="{7421EA10-7307-4866-8A4B-942296AE789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570</TotalTime>
  <Words>1205</Words>
  <Application>Microsoft Office PowerPoint</Application>
  <PresentationFormat>Custom</PresentationFormat>
  <Paragraphs>217</Paragraphs>
  <Slides>26</Slides>
  <Notes>5</Notes>
  <HiddenSlides>0</HiddenSlides>
  <MMClips>0</MMClips>
  <ScaleCrop>false</ScaleCrop>
  <HeadingPairs>
    <vt:vector size="4" baseType="variant">
      <vt:variant>
        <vt:lpstr>Theme</vt:lpstr>
      </vt:variant>
      <vt:variant>
        <vt:i4>2</vt:i4>
      </vt:variant>
      <vt:variant>
        <vt:lpstr>Slide Titles</vt:lpstr>
      </vt:variant>
      <vt:variant>
        <vt:i4>26</vt:i4>
      </vt:variant>
    </vt:vector>
  </HeadingPairs>
  <TitlesOfParts>
    <vt:vector size="28" baseType="lpstr">
      <vt:lpstr>Conception personnalisée</vt:lpstr>
      <vt:lpstr>comp training ppt theme</vt:lpstr>
      <vt:lpstr>Comprehensive training  </vt:lpstr>
      <vt:lpstr>Crisis Emergency Risk Communication and Science Communication in Uncertain Times</vt:lpstr>
      <vt:lpstr>Outline</vt:lpstr>
      <vt:lpstr>Learning objectives</vt:lpstr>
      <vt:lpstr>Definitions</vt:lpstr>
      <vt:lpstr>Problem statement</vt:lpstr>
      <vt:lpstr>How does our brain work under stress?</vt:lpstr>
      <vt:lpstr>People under stress… </vt:lpstr>
      <vt:lpstr>Risk Communication </vt:lpstr>
      <vt:lpstr>6 Principles of CERC</vt:lpstr>
      <vt:lpstr>CERC Best practices</vt:lpstr>
      <vt:lpstr>5 communications failures that kill operational success</vt:lpstr>
      <vt:lpstr>3 Truths from the field</vt:lpstr>
      <vt:lpstr>Science Communication and Literacy</vt:lpstr>
      <vt:lpstr>What is science literacy?</vt:lpstr>
      <vt:lpstr>Relevance of science literacy for emergency preparedness &amp; response</vt:lpstr>
      <vt:lpstr>Science communication – the OBJECTIVES</vt:lpstr>
      <vt:lpstr>Science communication during COVID-19</vt:lpstr>
      <vt:lpstr>Metrics and evaluation</vt:lpstr>
      <vt:lpstr>Communications activities at different levels of engagement</vt:lpstr>
      <vt:lpstr>Resources</vt:lpstr>
      <vt:lpstr>PowerPoint Presentation</vt:lpstr>
      <vt:lpstr>Discuss with your group how these CERC principles can be put into practice to increase confidence in COVID-19 vaccines.</vt:lpstr>
      <vt:lpstr>PowerPoint Presentation</vt:lpstr>
      <vt:lpstr>Science communication – the WHAT and WHY</vt:lpstr>
      <vt:lpstr>Science communication – Building bridges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Comprehensive Training - Option 1</dc:title>
  <dc:creator>PURNAT, Tina</dc:creator>
  <cp:lastModifiedBy>PURNAT, Tina</cp:lastModifiedBy>
  <cp:revision>152</cp:revision>
  <dcterms:created xsi:type="dcterms:W3CDTF">2006-08-16T00:00:00Z</dcterms:created>
  <dcterms:modified xsi:type="dcterms:W3CDTF">2022-07-22T12:54:02Z</dcterms:modified>
  <dc:identifier>DAFB49j2aXk</dc:identifier>
</cp:coreProperties>
</file>