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5" r:id="rId2"/>
  </p:sldMasterIdLst>
  <p:notesMasterIdLst>
    <p:notesMasterId r:id="rId30"/>
  </p:notesMasterIdLst>
  <p:sldIdLst>
    <p:sldId id="337" r:id="rId3"/>
    <p:sldId id="281" r:id="rId4"/>
    <p:sldId id="282" r:id="rId5"/>
    <p:sldId id="287" r:id="rId6"/>
    <p:sldId id="288" r:id="rId7"/>
    <p:sldId id="289" r:id="rId8"/>
    <p:sldId id="316" r:id="rId9"/>
    <p:sldId id="317" r:id="rId10"/>
    <p:sldId id="318" r:id="rId11"/>
    <p:sldId id="319" r:id="rId12"/>
    <p:sldId id="291" r:id="rId13"/>
    <p:sldId id="321" r:id="rId14"/>
    <p:sldId id="292" r:id="rId15"/>
    <p:sldId id="331" r:id="rId16"/>
    <p:sldId id="323" r:id="rId17"/>
    <p:sldId id="324" r:id="rId18"/>
    <p:sldId id="334" r:id="rId19"/>
    <p:sldId id="335" r:id="rId20"/>
    <p:sldId id="293" r:id="rId21"/>
    <p:sldId id="294" r:id="rId22"/>
    <p:sldId id="303" r:id="rId23"/>
    <p:sldId id="306" r:id="rId24"/>
    <p:sldId id="330" r:id="rId25"/>
    <p:sldId id="336" r:id="rId26"/>
    <p:sldId id="310" r:id="rId27"/>
    <p:sldId id="332" r:id="rId28"/>
    <p:sldId id="333" r:id="rId29"/>
  </p:sldIdLst>
  <p:sldSz cx="18288000" cy="10287000"/>
  <p:notesSz cx="6858000" cy="9144000"/>
  <p:embeddedFontLst>
    <p:embeddedFont>
      <p:font typeface="Calibri" panose="020F0502020204030204" pitchFamily="34" charset="0"/>
      <p:regular r:id="rId31"/>
      <p:bold r:id="rId32"/>
      <p:italic r:id="rId33"/>
      <p:boldItalic r:id="rId34"/>
    </p:embeddedFont>
    <p:embeddedFont>
      <p:font typeface="Poppins" panose="00000500000000000000" pitchFamily="2" charset="0"/>
      <p:regular r:id="rId35"/>
      <p:bold r:id="rId36"/>
      <p:italic r:id="rId37"/>
      <p:boldItalic r:id="rId38"/>
    </p:embeddedFont>
    <p:embeddedFont>
      <p:font typeface="Poppins ExtraBold" panose="00000900000000000000" pitchFamily="2" charset="0"/>
      <p:regular r:id="rId39"/>
      <p:bold r:id="rId40"/>
      <p:italic r:id="rId41"/>
      <p:boldItalic r:id="rId42"/>
    </p:embeddedFont>
    <p:embeddedFont>
      <p:font typeface="Poppins Light" panose="00000400000000000000" pitchFamily="2" charset="0"/>
      <p:regular r:id="rId43"/>
      <p:italic r:id="rId44"/>
    </p:embeddedFont>
    <p:embeddedFont>
      <p:font typeface="Segoe UI Semilight" panose="020B0402040204020203" pitchFamily="34" charset="0"/>
      <p:regular r:id="rId45"/>
      <p:italic r:id="rId46"/>
    </p:embeddedFont>
    <p:embeddedFont>
      <p:font typeface="Times" panose="02020603050405020304" pitchFamily="18"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EB8B"/>
    <a:srgbClr val="57536C"/>
    <a:srgbClr val="ED8006"/>
    <a:srgbClr val="015EAA"/>
    <a:srgbClr val="78A5B5"/>
    <a:srgbClr val="6CA462"/>
    <a:srgbClr val="32726E"/>
    <a:srgbClr val="D6483A"/>
    <a:srgbClr val="2A999B"/>
    <a:srgbClr val="0B81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D94FD3-CA5E-4586-9F7F-665E57F14FC1}" v="6" dt="2022-07-13T15:31:24.647"/>
    <p1510:client id="{4BE23E69-2447-488D-9569-1894C5512854}" v="33" dt="2022-07-13T13:38:26.931"/>
    <p1510:client id="{5257D7B2-FABD-4D53-947D-8DF2C35062F7}" v="175" dt="2022-07-13T14:06:26.314"/>
    <p1510:client id="{56FC6C2F-3F67-4F91-A720-E5F064CCD6F7}" v="859" dt="2022-07-10T19:06:19.825"/>
    <p1510:client id="{59193646-34E7-416E-A64D-F24E920BA271}" v="7" dt="2022-07-07T12:30:19.080"/>
    <p1510:client id="{688C0C60-B918-4EC6-92A6-F0088BFB87FB}" v="20" dt="2022-07-14T12:34:30.923"/>
    <p1510:client id="{815D9790-4B8A-46FF-BCD5-23CCB5BF8C36}" v="12" dt="2022-07-05T14:43:38.063"/>
    <p1510:client id="{85804440-7127-4167-954F-2F90523F6279}" v="81" dt="2022-05-31T16:50:21.120"/>
    <p1510:client id="{E0B9AF43-EA6F-4CF3-8213-AFD12849A06E}" v="1" dt="2022-07-14T23:46:12.3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font" Target="fonts/font11.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font" Target="fonts/font1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erine BERTRAND-FERRANDIS" userId="35f10b5a1ac5f9e6" providerId="Windows Live" clId="Web-{688C0C60-B918-4EC6-92A6-F0088BFB87FB}"/>
    <pc:docChg chg="modSld">
      <pc:chgData name="Catherine BERTRAND-FERRANDIS" userId="35f10b5a1ac5f9e6" providerId="Windows Live" clId="Web-{688C0C60-B918-4EC6-92A6-F0088BFB87FB}" dt="2022-07-14T12:34:30.705" v="18" actId="20577"/>
      <pc:docMkLst>
        <pc:docMk/>
      </pc:docMkLst>
      <pc:sldChg chg="modSp">
        <pc:chgData name="Catherine BERTRAND-FERRANDIS" userId="35f10b5a1ac5f9e6" providerId="Windows Live" clId="Web-{688C0C60-B918-4EC6-92A6-F0088BFB87FB}" dt="2022-07-14T12:34:30.705" v="18" actId="20577"/>
        <pc:sldMkLst>
          <pc:docMk/>
          <pc:sldMk cId="3689306463" sldId="291"/>
        </pc:sldMkLst>
        <pc:spChg chg="mod">
          <ac:chgData name="Catherine BERTRAND-FERRANDIS" userId="35f10b5a1ac5f9e6" providerId="Windows Live" clId="Web-{688C0C60-B918-4EC6-92A6-F0088BFB87FB}" dt="2022-07-14T12:34:30.705" v="18" actId="20577"/>
          <ac:spMkLst>
            <pc:docMk/>
            <pc:sldMk cId="3689306463" sldId="291"/>
            <ac:spMk id="5" creationId="{B730D3CC-6B84-464E-98D8-EA52D8C8E1EB}"/>
          </ac:spMkLst>
        </pc:spChg>
      </pc:sldChg>
    </pc:docChg>
  </pc:docChgLst>
  <pc:docChgLst>
    <pc:chgData name="Roshni Devchand" userId="391f66c60875c68d" providerId="Windows Live" clId="Web-{1ED94FD3-CA5E-4586-9F7F-665E57F14FC1}"/>
    <pc:docChg chg="modSld">
      <pc:chgData name="Roshni Devchand" userId="391f66c60875c68d" providerId="Windows Live" clId="Web-{1ED94FD3-CA5E-4586-9F7F-665E57F14FC1}" dt="2022-07-13T15:31:24.647" v="4" actId="20577"/>
      <pc:docMkLst>
        <pc:docMk/>
      </pc:docMkLst>
      <pc:sldChg chg="modSp">
        <pc:chgData name="Roshni Devchand" userId="391f66c60875c68d" providerId="Windows Live" clId="Web-{1ED94FD3-CA5E-4586-9F7F-665E57F14FC1}" dt="2022-07-13T15:30:54.834" v="3" actId="20577"/>
        <pc:sldMkLst>
          <pc:docMk/>
          <pc:sldMk cId="2498420528" sldId="287"/>
        </pc:sldMkLst>
        <pc:spChg chg="mod">
          <ac:chgData name="Roshni Devchand" userId="391f66c60875c68d" providerId="Windows Live" clId="Web-{1ED94FD3-CA5E-4586-9F7F-665E57F14FC1}" dt="2022-07-13T15:30:54.834" v="3" actId="20577"/>
          <ac:spMkLst>
            <pc:docMk/>
            <pc:sldMk cId="2498420528" sldId="287"/>
            <ac:spMk id="3" creationId="{26378129-94CA-2F96-A1FE-52359FF42BFD}"/>
          </ac:spMkLst>
        </pc:spChg>
      </pc:sldChg>
      <pc:sldChg chg="modSp">
        <pc:chgData name="Roshni Devchand" userId="391f66c60875c68d" providerId="Windows Live" clId="Web-{1ED94FD3-CA5E-4586-9F7F-665E57F14FC1}" dt="2022-07-13T15:31:24.647" v="4" actId="20577"/>
        <pc:sldMkLst>
          <pc:docMk/>
          <pc:sldMk cId="1750466488" sldId="288"/>
        </pc:sldMkLst>
        <pc:spChg chg="mod">
          <ac:chgData name="Roshni Devchand" userId="391f66c60875c68d" providerId="Windows Live" clId="Web-{1ED94FD3-CA5E-4586-9F7F-665E57F14FC1}" dt="2022-07-13T15:31:24.647" v="4" actId="20577"/>
          <ac:spMkLst>
            <pc:docMk/>
            <pc:sldMk cId="1750466488" sldId="288"/>
            <ac:spMk id="3" creationId="{26378129-94CA-2F96-A1FE-52359FF42BFD}"/>
          </ac:spMkLst>
        </pc:spChg>
      </pc:sldChg>
      <pc:sldChg chg="modSp">
        <pc:chgData name="Roshni Devchand" userId="391f66c60875c68d" providerId="Windows Live" clId="Web-{1ED94FD3-CA5E-4586-9F7F-665E57F14FC1}" dt="2022-07-13T15:30:02.895" v="2" actId="20577"/>
        <pc:sldMkLst>
          <pc:docMk/>
          <pc:sldMk cId="1400051589" sldId="337"/>
        </pc:sldMkLst>
        <pc:spChg chg="mod">
          <ac:chgData name="Roshni Devchand" userId="391f66c60875c68d" providerId="Windows Live" clId="Web-{1ED94FD3-CA5E-4586-9F7F-665E57F14FC1}" dt="2022-07-13T15:30:02.895" v="2" actId="20577"/>
          <ac:spMkLst>
            <pc:docMk/>
            <pc:sldMk cId="1400051589" sldId="337"/>
            <ac:spMk id="2" creationId="{D0BE8E04-F4A3-4932-48E0-7E66BE2A8664}"/>
          </ac:spMkLst>
        </pc:spChg>
      </pc:sldChg>
    </pc:docChg>
  </pc:docChgLst>
  <pc:docChgLst>
    <pc:chgData name="Guest User" userId="e2fbebf8aab59d5d" providerId="Windows Live" clId="Web-{E0B9AF43-EA6F-4CF3-8213-AFD12849A06E}"/>
    <pc:docChg chg="modSld">
      <pc:chgData name="Guest User" userId="e2fbebf8aab59d5d" providerId="Windows Live" clId="Web-{E0B9AF43-EA6F-4CF3-8213-AFD12849A06E}" dt="2022-07-14T23:46:12.321" v="0" actId="20577"/>
      <pc:docMkLst>
        <pc:docMk/>
      </pc:docMkLst>
      <pc:sldChg chg="modSp">
        <pc:chgData name="Guest User" userId="e2fbebf8aab59d5d" providerId="Windows Live" clId="Web-{E0B9AF43-EA6F-4CF3-8213-AFD12849A06E}" dt="2022-07-14T23:46:12.321" v="0" actId="20577"/>
        <pc:sldMkLst>
          <pc:docMk/>
          <pc:sldMk cId="2703737329" sldId="281"/>
        </pc:sldMkLst>
        <pc:spChg chg="mod">
          <ac:chgData name="Guest User" userId="e2fbebf8aab59d5d" providerId="Windows Live" clId="Web-{E0B9AF43-EA6F-4CF3-8213-AFD12849A06E}" dt="2022-07-14T23:46:12.321" v="0" actId="20577"/>
          <ac:spMkLst>
            <pc:docMk/>
            <pc:sldMk cId="2703737329" sldId="281"/>
            <ac:spMk id="2" creationId="{7E4163C3-3D49-14F0-103B-C4A6893E031E}"/>
          </ac:spMkLst>
        </pc:spChg>
      </pc:sldChg>
    </pc:docChg>
  </pc:docChgLst>
  <pc:docChgLst>
    <pc:chgData name="Crystal Bruce" userId="14427a4ffe69d2bf" providerId="Windows Live" clId="Web-{4BE23E69-2447-488D-9569-1894C5512854}"/>
    <pc:docChg chg="modSld">
      <pc:chgData name="Crystal Bruce" userId="14427a4ffe69d2bf" providerId="Windows Live" clId="Web-{4BE23E69-2447-488D-9569-1894C5512854}" dt="2022-07-13T13:38:25.150" v="27" actId="20577"/>
      <pc:docMkLst>
        <pc:docMk/>
      </pc:docMkLst>
      <pc:sldChg chg="modSp">
        <pc:chgData name="Crystal Bruce" userId="14427a4ffe69d2bf" providerId="Windows Live" clId="Web-{4BE23E69-2447-488D-9569-1894C5512854}" dt="2022-07-13T13:38:25.150" v="27" actId="20577"/>
        <pc:sldMkLst>
          <pc:docMk/>
          <pc:sldMk cId="4105174019" sldId="335"/>
        </pc:sldMkLst>
        <pc:spChg chg="mod">
          <ac:chgData name="Crystal Bruce" userId="14427a4ffe69d2bf" providerId="Windows Live" clId="Web-{4BE23E69-2447-488D-9569-1894C5512854}" dt="2022-07-13T13:37:28.054" v="10" actId="1076"/>
          <ac:spMkLst>
            <pc:docMk/>
            <pc:sldMk cId="4105174019" sldId="335"/>
            <ac:spMk id="7" creationId="{4CB6FA3B-4C39-4BEF-B980-6DEEEFF68B86}"/>
          </ac:spMkLst>
        </pc:spChg>
        <pc:spChg chg="mod">
          <ac:chgData name="Crystal Bruce" userId="14427a4ffe69d2bf" providerId="Windows Live" clId="Web-{4BE23E69-2447-488D-9569-1894C5512854}" dt="2022-07-13T13:38:14.165" v="24" actId="20577"/>
          <ac:spMkLst>
            <pc:docMk/>
            <pc:sldMk cId="4105174019" sldId="335"/>
            <ac:spMk id="9" creationId="{60EE2DCF-1246-4746-A954-F8A7BDA9AA55}"/>
          </ac:spMkLst>
        </pc:spChg>
        <pc:spChg chg="mod">
          <ac:chgData name="Crystal Bruce" userId="14427a4ffe69d2bf" providerId="Windows Live" clId="Web-{4BE23E69-2447-488D-9569-1894C5512854}" dt="2022-07-13T13:38:25.150" v="27" actId="20577"/>
          <ac:spMkLst>
            <pc:docMk/>
            <pc:sldMk cId="4105174019" sldId="335"/>
            <ac:spMk id="11" creationId="{D19D5031-19EE-4B6D-A95F-38E705F52C4F}"/>
          </ac:spMkLst>
        </pc:spChg>
        <pc:spChg chg="mod">
          <ac:chgData name="Crystal Bruce" userId="14427a4ffe69d2bf" providerId="Windows Live" clId="Web-{4BE23E69-2447-488D-9569-1894C5512854}" dt="2022-07-13T13:38:01.696" v="20" actId="1076"/>
          <ac:spMkLst>
            <pc:docMk/>
            <pc:sldMk cId="4105174019" sldId="335"/>
            <ac:spMk id="12" creationId="{C97DD5FC-EAF6-4734-B5FB-C9BFD9252857}"/>
          </ac:spMkLst>
        </pc:spChg>
      </pc:sldChg>
    </pc:docChg>
  </pc:docChgLst>
  <pc:docChgLst>
    <pc:chgData name="Catherine BERTRAND-FERRANDIS" userId="35f10b5a1ac5f9e6" providerId="Windows Live" clId="Web-{5257D7B2-FABD-4D53-947D-8DF2C35062F7}"/>
    <pc:docChg chg="modSld">
      <pc:chgData name="Catherine BERTRAND-FERRANDIS" userId="35f10b5a1ac5f9e6" providerId="Windows Live" clId="Web-{5257D7B2-FABD-4D53-947D-8DF2C35062F7}" dt="2022-07-13T14:06:26.314" v="156" actId="1076"/>
      <pc:docMkLst>
        <pc:docMk/>
      </pc:docMkLst>
      <pc:sldChg chg="modSp">
        <pc:chgData name="Catherine BERTRAND-FERRANDIS" userId="35f10b5a1ac5f9e6" providerId="Windows Live" clId="Web-{5257D7B2-FABD-4D53-947D-8DF2C35062F7}" dt="2022-07-13T13:54:05.767" v="24" actId="20577"/>
        <pc:sldMkLst>
          <pc:docMk/>
          <pc:sldMk cId="2703737329" sldId="281"/>
        </pc:sldMkLst>
        <pc:spChg chg="mod">
          <ac:chgData name="Catherine BERTRAND-FERRANDIS" userId="35f10b5a1ac5f9e6" providerId="Windows Live" clId="Web-{5257D7B2-FABD-4D53-947D-8DF2C35062F7}" dt="2022-07-13T13:54:05.767" v="24" actId="20577"/>
          <ac:spMkLst>
            <pc:docMk/>
            <pc:sldMk cId="2703737329" sldId="281"/>
            <ac:spMk id="2" creationId="{7E4163C3-3D49-14F0-103B-C4A6893E031E}"/>
          </ac:spMkLst>
        </pc:spChg>
      </pc:sldChg>
      <pc:sldChg chg="modSp">
        <pc:chgData name="Catherine BERTRAND-FERRANDIS" userId="35f10b5a1ac5f9e6" providerId="Windows Live" clId="Web-{5257D7B2-FABD-4D53-947D-8DF2C35062F7}" dt="2022-07-13T13:54:28.237" v="26" actId="20577"/>
        <pc:sldMkLst>
          <pc:docMk/>
          <pc:sldMk cId="2498420528" sldId="287"/>
        </pc:sldMkLst>
        <pc:spChg chg="mod">
          <ac:chgData name="Catherine BERTRAND-FERRANDIS" userId="35f10b5a1ac5f9e6" providerId="Windows Live" clId="Web-{5257D7B2-FABD-4D53-947D-8DF2C35062F7}" dt="2022-07-13T13:54:28.237" v="26" actId="20577"/>
          <ac:spMkLst>
            <pc:docMk/>
            <pc:sldMk cId="2498420528" sldId="287"/>
            <ac:spMk id="3" creationId="{26378129-94CA-2F96-A1FE-52359FF42BFD}"/>
          </ac:spMkLst>
        </pc:spChg>
      </pc:sldChg>
      <pc:sldChg chg="modSp">
        <pc:chgData name="Catherine BERTRAND-FERRANDIS" userId="35f10b5a1ac5f9e6" providerId="Windows Live" clId="Web-{5257D7B2-FABD-4D53-947D-8DF2C35062F7}" dt="2022-07-13T13:55:06.834" v="47" actId="20577"/>
        <pc:sldMkLst>
          <pc:docMk/>
          <pc:sldMk cId="1750466488" sldId="288"/>
        </pc:sldMkLst>
        <pc:spChg chg="mod">
          <ac:chgData name="Catherine BERTRAND-FERRANDIS" userId="35f10b5a1ac5f9e6" providerId="Windows Live" clId="Web-{5257D7B2-FABD-4D53-947D-8DF2C35062F7}" dt="2022-07-13T13:55:06.834" v="47" actId="20577"/>
          <ac:spMkLst>
            <pc:docMk/>
            <pc:sldMk cId="1750466488" sldId="288"/>
            <ac:spMk id="3" creationId="{26378129-94CA-2F96-A1FE-52359FF42BFD}"/>
          </ac:spMkLst>
        </pc:spChg>
      </pc:sldChg>
      <pc:sldChg chg="modSp">
        <pc:chgData name="Catherine BERTRAND-FERRANDIS" userId="35f10b5a1ac5f9e6" providerId="Windows Live" clId="Web-{5257D7B2-FABD-4D53-947D-8DF2C35062F7}" dt="2022-07-13T13:58:29.768" v="79" actId="1076"/>
        <pc:sldMkLst>
          <pc:docMk/>
          <pc:sldMk cId="3689306463" sldId="291"/>
        </pc:sldMkLst>
        <pc:spChg chg="mod">
          <ac:chgData name="Catherine BERTRAND-FERRANDIS" userId="35f10b5a1ac5f9e6" providerId="Windows Live" clId="Web-{5257D7B2-FABD-4D53-947D-8DF2C35062F7}" dt="2022-07-13T13:58:29.768" v="79" actId="1076"/>
          <ac:spMkLst>
            <pc:docMk/>
            <pc:sldMk cId="3689306463" sldId="291"/>
            <ac:spMk id="5" creationId="{B730D3CC-6B84-464E-98D8-EA52D8C8E1EB}"/>
          </ac:spMkLst>
        </pc:spChg>
      </pc:sldChg>
      <pc:sldChg chg="modSp">
        <pc:chgData name="Catherine BERTRAND-FERRANDIS" userId="35f10b5a1ac5f9e6" providerId="Windows Live" clId="Web-{5257D7B2-FABD-4D53-947D-8DF2C35062F7}" dt="2022-07-13T13:59:54.461" v="110" actId="20577"/>
        <pc:sldMkLst>
          <pc:docMk/>
          <pc:sldMk cId="1386761202" sldId="292"/>
        </pc:sldMkLst>
        <pc:spChg chg="mod">
          <ac:chgData name="Catherine BERTRAND-FERRANDIS" userId="35f10b5a1ac5f9e6" providerId="Windows Live" clId="Web-{5257D7B2-FABD-4D53-947D-8DF2C35062F7}" dt="2022-07-13T13:59:54.461" v="110" actId="20577"/>
          <ac:spMkLst>
            <pc:docMk/>
            <pc:sldMk cId="1386761202" sldId="292"/>
            <ac:spMk id="3" creationId="{26378129-94CA-2F96-A1FE-52359FF42BFD}"/>
          </ac:spMkLst>
        </pc:spChg>
      </pc:sldChg>
      <pc:sldChg chg="modSp">
        <pc:chgData name="Catherine BERTRAND-FERRANDIS" userId="35f10b5a1ac5f9e6" providerId="Windows Live" clId="Web-{5257D7B2-FABD-4D53-947D-8DF2C35062F7}" dt="2022-07-13T14:03:17.239" v="133" actId="1076"/>
        <pc:sldMkLst>
          <pc:docMk/>
          <pc:sldMk cId="1980438938" sldId="293"/>
        </pc:sldMkLst>
        <pc:spChg chg="mod">
          <ac:chgData name="Catherine BERTRAND-FERRANDIS" userId="35f10b5a1ac5f9e6" providerId="Windows Live" clId="Web-{5257D7B2-FABD-4D53-947D-8DF2C35062F7}" dt="2022-07-13T14:03:17.239" v="133" actId="1076"/>
          <ac:spMkLst>
            <pc:docMk/>
            <pc:sldMk cId="1980438938" sldId="293"/>
            <ac:spMk id="3" creationId="{26378129-94CA-2F96-A1FE-52359FF42BFD}"/>
          </ac:spMkLst>
        </pc:spChg>
      </pc:sldChg>
      <pc:sldChg chg="modSp">
        <pc:chgData name="Catherine BERTRAND-FERRANDIS" userId="35f10b5a1ac5f9e6" providerId="Windows Live" clId="Web-{5257D7B2-FABD-4D53-947D-8DF2C35062F7}" dt="2022-07-13T14:03:50.507" v="138" actId="1076"/>
        <pc:sldMkLst>
          <pc:docMk/>
          <pc:sldMk cId="3840915369" sldId="294"/>
        </pc:sldMkLst>
        <pc:spChg chg="mod">
          <ac:chgData name="Catherine BERTRAND-FERRANDIS" userId="35f10b5a1ac5f9e6" providerId="Windows Live" clId="Web-{5257D7B2-FABD-4D53-947D-8DF2C35062F7}" dt="2022-07-13T14:03:28.818" v="134" actId="1076"/>
          <ac:spMkLst>
            <pc:docMk/>
            <pc:sldMk cId="3840915369" sldId="294"/>
            <ac:spMk id="2" creationId="{324F71CE-7241-E8A3-1EBB-0DC1AA861613}"/>
          </ac:spMkLst>
        </pc:spChg>
        <pc:spChg chg="mod">
          <ac:chgData name="Catherine BERTRAND-FERRANDIS" userId="35f10b5a1ac5f9e6" providerId="Windows Live" clId="Web-{5257D7B2-FABD-4D53-947D-8DF2C35062F7}" dt="2022-07-13T14:03:44.257" v="135" actId="1076"/>
          <ac:spMkLst>
            <pc:docMk/>
            <pc:sldMk cId="3840915369" sldId="294"/>
            <ac:spMk id="3" creationId="{26378129-94CA-2F96-A1FE-52359FF42BFD}"/>
          </ac:spMkLst>
        </pc:spChg>
        <pc:picChg chg="mod">
          <ac:chgData name="Catherine BERTRAND-FERRANDIS" userId="35f10b5a1ac5f9e6" providerId="Windows Live" clId="Web-{5257D7B2-FABD-4D53-947D-8DF2C35062F7}" dt="2022-07-13T14:03:50.491" v="136" actId="1076"/>
          <ac:picMkLst>
            <pc:docMk/>
            <pc:sldMk cId="3840915369" sldId="294"/>
            <ac:picMk id="7" creationId="{EBE24AAF-B6B3-4217-ADCE-32B161915401}"/>
          </ac:picMkLst>
        </pc:picChg>
        <pc:picChg chg="mod">
          <ac:chgData name="Catherine BERTRAND-FERRANDIS" userId="35f10b5a1ac5f9e6" providerId="Windows Live" clId="Web-{5257D7B2-FABD-4D53-947D-8DF2C35062F7}" dt="2022-07-13T14:03:50.491" v="137" actId="1076"/>
          <ac:picMkLst>
            <pc:docMk/>
            <pc:sldMk cId="3840915369" sldId="294"/>
            <ac:picMk id="8" creationId="{1065D196-A214-424E-9F5E-A4199FFAD2DB}"/>
          </ac:picMkLst>
        </pc:picChg>
        <pc:picChg chg="mod">
          <ac:chgData name="Catherine BERTRAND-FERRANDIS" userId="35f10b5a1ac5f9e6" providerId="Windows Live" clId="Web-{5257D7B2-FABD-4D53-947D-8DF2C35062F7}" dt="2022-07-13T14:03:50.507" v="138" actId="1076"/>
          <ac:picMkLst>
            <pc:docMk/>
            <pc:sldMk cId="3840915369" sldId="294"/>
            <ac:picMk id="9" creationId="{7076596D-B342-46B7-A8CA-5AA3C8E1F7F3}"/>
          </ac:picMkLst>
        </pc:picChg>
      </pc:sldChg>
      <pc:sldChg chg="modSp">
        <pc:chgData name="Catherine BERTRAND-FERRANDIS" userId="35f10b5a1ac5f9e6" providerId="Windows Live" clId="Web-{5257D7B2-FABD-4D53-947D-8DF2C35062F7}" dt="2022-07-13T13:56:38.949" v="67" actId="20577"/>
        <pc:sldMkLst>
          <pc:docMk/>
          <pc:sldMk cId="3766299149" sldId="318"/>
        </pc:sldMkLst>
        <pc:spChg chg="mod">
          <ac:chgData name="Catherine BERTRAND-FERRANDIS" userId="35f10b5a1ac5f9e6" providerId="Windows Live" clId="Web-{5257D7B2-FABD-4D53-947D-8DF2C35062F7}" dt="2022-07-13T13:55:47.602" v="49" actId="20577"/>
          <ac:spMkLst>
            <pc:docMk/>
            <pc:sldMk cId="3766299149" sldId="318"/>
            <ac:spMk id="268" creationId="{00000000-0000-0000-0000-000000000000}"/>
          </ac:spMkLst>
        </pc:spChg>
        <pc:spChg chg="mod">
          <ac:chgData name="Catherine BERTRAND-FERRANDIS" userId="35f10b5a1ac5f9e6" providerId="Windows Live" clId="Web-{5257D7B2-FABD-4D53-947D-8DF2C35062F7}" dt="2022-07-13T13:56:38.949" v="67" actId="20577"/>
          <ac:spMkLst>
            <pc:docMk/>
            <pc:sldMk cId="3766299149" sldId="318"/>
            <ac:spMk id="269" creationId="{00000000-0000-0000-0000-000000000000}"/>
          </ac:spMkLst>
        </pc:spChg>
      </pc:sldChg>
      <pc:sldChg chg="modSp">
        <pc:chgData name="Catherine BERTRAND-FERRANDIS" userId="35f10b5a1ac5f9e6" providerId="Windows Live" clId="Web-{5257D7B2-FABD-4D53-947D-8DF2C35062F7}" dt="2022-07-13T13:58:23.627" v="78" actId="20577"/>
        <pc:sldMkLst>
          <pc:docMk/>
          <pc:sldMk cId="1400534802" sldId="319"/>
        </pc:sldMkLst>
        <pc:spChg chg="mod">
          <ac:chgData name="Catherine BERTRAND-FERRANDIS" userId="35f10b5a1ac5f9e6" providerId="Windows Live" clId="Web-{5257D7B2-FABD-4D53-947D-8DF2C35062F7}" dt="2022-07-13T13:58:23.627" v="78" actId="20577"/>
          <ac:spMkLst>
            <pc:docMk/>
            <pc:sldMk cId="1400534802" sldId="319"/>
            <ac:spMk id="2" creationId="{BE820EAC-9B6E-CE1A-1645-939BA1BB3FDC}"/>
          </ac:spMkLst>
        </pc:spChg>
      </pc:sldChg>
      <pc:sldChg chg="modSp">
        <pc:chgData name="Catherine BERTRAND-FERRANDIS" userId="35f10b5a1ac5f9e6" providerId="Windows Live" clId="Web-{5257D7B2-FABD-4D53-947D-8DF2C35062F7}" dt="2022-07-13T13:59:32.882" v="103" actId="20577"/>
        <pc:sldMkLst>
          <pc:docMk/>
          <pc:sldMk cId="2316945889" sldId="321"/>
        </pc:sldMkLst>
        <pc:spChg chg="mod">
          <ac:chgData name="Catherine BERTRAND-FERRANDIS" userId="35f10b5a1ac5f9e6" providerId="Windows Live" clId="Web-{5257D7B2-FABD-4D53-947D-8DF2C35062F7}" dt="2022-07-13T13:59:32.882" v="103" actId="20577"/>
          <ac:spMkLst>
            <pc:docMk/>
            <pc:sldMk cId="2316945889" sldId="321"/>
            <ac:spMk id="3" creationId="{98DA65A8-6CD0-4AE9-9405-464A767CF4A2}"/>
          </ac:spMkLst>
        </pc:spChg>
      </pc:sldChg>
      <pc:sldChg chg="modSp">
        <pc:chgData name="Catherine BERTRAND-FERRANDIS" userId="35f10b5a1ac5f9e6" providerId="Windows Live" clId="Web-{5257D7B2-FABD-4D53-947D-8DF2C35062F7}" dt="2022-07-13T14:00:47.324" v="113" actId="20577"/>
        <pc:sldMkLst>
          <pc:docMk/>
          <pc:sldMk cId="2204015169" sldId="323"/>
        </pc:sldMkLst>
        <pc:spChg chg="mod">
          <ac:chgData name="Catherine BERTRAND-FERRANDIS" userId="35f10b5a1ac5f9e6" providerId="Windows Live" clId="Web-{5257D7B2-FABD-4D53-947D-8DF2C35062F7}" dt="2022-07-13T14:00:47.324" v="113" actId="20577"/>
          <ac:spMkLst>
            <pc:docMk/>
            <pc:sldMk cId="2204015169" sldId="323"/>
            <ac:spMk id="3" creationId="{AC95F830-F539-4FC8-BEF3-C9ED3C9DF91D}"/>
          </ac:spMkLst>
        </pc:spChg>
      </pc:sldChg>
      <pc:sldChg chg="modSp">
        <pc:chgData name="Catherine BERTRAND-FERRANDIS" userId="35f10b5a1ac5f9e6" providerId="Windows Live" clId="Web-{5257D7B2-FABD-4D53-947D-8DF2C35062F7}" dt="2022-07-13T14:01:25.514" v="122" actId="20577"/>
        <pc:sldMkLst>
          <pc:docMk/>
          <pc:sldMk cId="3711743114" sldId="324"/>
        </pc:sldMkLst>
        <pc:spChg chg="mod">
          <ac:chgData name="Catherine BERTRAND-FERRANDIS" userId="35f10b5a1ac5f9e6" providerId="Windows Live" clId="Web-{5257D7B2-FABD-4D53-947D-8DF2C35062F7}" dt="2022-07-13T14:01:25.514" v="122" actId="20577"/>
          <ac:spMkLst>
            <pc:docMk/>
            <pc:sldMk cId="3711743114" sldId="324"/>
            <ac:spMk id="3" creationId="{AC95F830-F539-4FC8-BEF3-C9ED3C9DF91D}"/>
          </ac:spMkLst>
        </pc:spChg>
      </pc:sldChg>
      <pc:sldChg chg="addSp delSp modSp">
        <pc:chgData name="Catherine BERTRAND-FERRANDIS" userId="35f10b5a1ac5f9e6" providerId="Windows Live" clId="Web-{5257D7B2-FABD-4D53-947D-8DF2C35062F7}" dt="2022-07-13T14:05:55.702" v="151" actId="20577"/>
        <pc:sldMkLst>
          <pc:docMk/>
          <pc:sldMk cId="1322467986" sldId="330"/>
        </pc:sldMkLst>
        <pc:spChg chg="mod">
          <ac:chgData name="Catherine BERTRAND-FERRANDIS" userId="35f10b5a1ac5f9e6" providerId="Windows Live" clId="Web-{5257D7B2-FABD-4D53-947D-8DF2C35062F7}" dt="2022-07-13T14:05:24.138" v="148" actId="20577"/>
          <ac:spMkLst>
            <pc:docMk/>
            <pc:sldMk cId="1322467986" sldId="330"/>
            <ac:spMk id="3" creationId="{07197266-7159-481E-8A11-A08307E982DD}"/>
          </ac:spMkLst>
        </pc:spChg>
        <pc:spChg chg="del">
          <ac:chgData name="Catherine BERTRAND-FERRANDIS" userId="35f10b5a1ac5f9e6" providerId="Windows Live" clId="Web-{5257D7B2-FABD-4D53-947D-8DF2C35062F7}" dt="2022-07-13T14:04:14.196" v="139"/>
          <ac:spMkLst>
            <pc:docMk/>
            <pc:sldMk cId="1322467986" sldId="330"/>
            <ac:spMk id="6" creationId="{F62D06F9-C106-F99A-A776-C3C30C80C470}"/>
          </ac:spMkLst>
        </pc:spChg>
        <pc:spChg chg="add mod">
          <ac:chgData name="Catherine BERTRAND-FERRANDIS" userId="35f10b5a1ac5f9e6" providerId="Windows Live" clId="Web-{5257D7B2-FABD-4D53-947D-8DF2C35062F7}" dt="2022-07-13T14:05:55.702" v="151" actId="20577"/>
          <ac:spMkLst>
            <pc:docMk/>
            <pc:sldMk cId="1322467986" sldId="330"/>
            <ac:spMk id="12" creationId="{C4C267BB-C0CC-661A-ED96-888A4011D6D6}"/>
          </ac:spMkLst>
        </pc:spChg>
      </pc:sldChg>
      <pc:sldChg chg="modSp">
        <pc:chgData name="Catherine BERTRAND-FERRANDIS" userId="35f10b5a1ac5f9e6" providerId="Windows Live" clId="Web-{5257D7B2-FABD-4D53-947D-8DF2C35062F7}" dt="2022-07-13T14:06:26.314" v="156" actId="1076"/>
        <pc:sldMkLst>
          <pc:docMk/>
          <pc:sldMk cId="4016717774" sldId="332"/>
        </pc:sldMkLst>
        <pc:spChg chg="mod">
          <ac:chgData name="Catherine BERTRAND-FERRANDIS" userId="35f10b5a1ac5f9e6" providerId="Windows Live" clId="Web-{5257D7B2-FABD-4D53-947D-8DF2C35062F7}" dt="2022-07-13T14:06:26.314" v="156" actId="1076"/>
          <ac:spMkLst>
            <pc:docMk/>
            <pc:sldMk cId="4016717774" sldId="332"/>
            <ac:spMk id="2" creationId="{00000000-0000-0000-0000-000000000000}"/>
          </ac:spMkLst>
        </pc:spChg>
        <pc:spChg chg="mod">
          <ac:chgData name="Catherine BERTRAND-FERRANDIS" userId="35f10b5a1ac5f9e6" providerId="Windows Live" clId="Web-{5257D7B2-FABD-4D53-947D-8DF2C35062F7}" dt="2022-07-13T14:06:21.408" v="155" actId="1076"/>
          <ac:spMkLst>
            <pc:docMk/>
            <pc:sldMk cId="4016717774" sldId="332"/>
            <ac:spMk id="4" creationId="{2E5D3F47-923C-42E5-9F20-8A55F68DA71E}"/>
          </ac:spMkLst>
        </pc:spChg>
      </pc:sldChg>
      <pc:sldChg chg="modSp">
        <pc:chgData name="Catherine BERTRAND-FERRANDIS" userId="35f10b5a1ac5f9e6" providerId="Windows Live" clId="Web-{5257D7B2-FABD-4D53-947D-8DF2C35062F7}" dt="2022-07-13T14:01:55.937" v="124" actId="20577"/>
        <pc:sldMkLst>
          <pc:docMk/>
          <pc:sldMk cId="4105174019" sldId="335"/>
        </pc:sldMkLst>
        <pc:spChg chg="mod">
          <ac:chgData name="Catherine BERTRAND-FERRANDIS" userId="35f10b5a1ac5f9e6" providerId="Windows Live" clId="Web-{5257D7B2-FABD-4D53-947D-8DF2C35062F7}" dt="2022-07-13T14:01:55.937" v="124" actId="20577"/>
          <ac:spMkLst>
            <pc:docMk/>
            <pc:sldMk cId="4105174019" sldId="335"/>
            <ac:spMk id="12" creationId="{C97DD5FC-EAF6-4734-B5FB-C9BFD9252857}"/>
          </ac:spMkLst>
        </pc:spChg>
      </pc:sldChg>
      <pc:sldChg chg="modSp">
        <pc:chgData name="Catherine BERTRAND-FERRANDIS" userId="35f10b5a1ac5f9e6" providerId="Windows Live" clId="Web-{5257D7B2-FABD-4D53-947D-8DF2C35062F7}" dt="2022-07-13T14:06:03.219" v="154" actId="20577"/>
        <pc:sldMkLst>
          <pc:docMk/>
          <pc:sldMk cId="4279349641" sldId="336"/>
        </pc:sldMkLst>
        <pc:spChg chg="mod">
          <ac:chgData name="Catherine BERTRAND-FERRANDIS" userId="35f10b5a1ac5f9e6" providerId="Windows Live" clId="Web-{5257D7B2-FABD-4D53-947D-8DF2C35062F7}" dt="2022-07-13T14:04:35.526" v="142" actId="1076"/>
          <ac:spMkLst>
            <pc:docMk/>
            <pc:sldMk cId="4279349641" sldId="336"/>
            <ac:spMk id="2" creationId="{BE820EAC-9B6E-CE1A-1645-939BA1BB3FDC}"/>
          </ac:spMkLst>
        </pc:spChg>
        <pc:spChg chg="mod">
          <ac:chgData name="Catherine BERTRAND-FERRANDIS" userId="35f10b5a1ac5f9e6" providerId="Windows Live" clId="Web-{5257D7B2-FABD-4D53-947D-8DF2C35062F7}" dt="2022-07-13T14:06:03.219" v="154" actId="20577"/>
          <ac:spMkLst>
            <pc:docMk/>
            <pc:sldMk cId="4279349641" sldId="336"/>
            <ac:spMk id="7" creationId="{A2E5E058-5FDE-1575-694E-BAFAB46CBC7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190508-833E-4DAE-83B1-05DDDCC5C9A1}" type="doc">
      <dgm:prSet loTypeId="urn:microsoft.com/office/officeart/2005/8/layout/cycle2" loCatId="cycle" qsTypeId="urn:microsoft.com/office/officeart/2005/8/quickstyle/simple1" qsCatId="simple" csTypeId="urn:microsoft.com/office/officeart/2005/8/colors/accent1_4" csCatId="accent1" phldr="1"/>
      <dgm:spPr/>
      <dgm:t>
        <a:bodyPr/>
        <a:lstStyle/>
        <a:p>
          <a:endParaRPr lang="en-US"/>
        </a:p>
      </dgm:t>
    </dgm:pt>
    <dgm:pt modelId="{0805FAB2-AA89-4695-8899-21585A3E9891}">
      <dgm:prSet phldrT="[Text]" custT="1"/>
      <dgm:spPr/>
      <dgm:t>
        <a:bodyPr/>
        <a:lstStyle/>
        <a:p>
          <a:r>
            <a:rPr lang="fr-FR" sz="2800" b="1"/>
            <a:t>Identifier la science la plus pertinente</a:t>
          </a:r>
          <a:endParaRPr lang="en-US" sz="2800" b="1"/>
        </a:p>
      </dgm:t>
    </dgm:pt>
    <dgm:pt modelId="{E066502A-4E3E-414B-AEE1-1F6F85FE7CE9}" type="parTrans" cxnId="{0262C768-16D5-4088-806E-8D12F89FE113}">
      <dgm:prSet/>
      <dgm:spPr/>
      <dgm:t>
        <a:bodyPr/>
        <a:lstStyle/>
        <a:p>
          <a:endParaRPr lang="en-US"/>
        </a:p>
      </dgm:t>
    </dgm:pt>
    <dgm:pt modelId="{0A74CE47-D887-4B53-91C5-C281C8C2262D}" type="sibTrans" cxnId="{0262C768-16D5-4088-806E-8D12F89FE113}">
      <dgm:prSet/>
      <dgm:spPr/>
      <dgm:t>
        <a:bodyPr/>
        <a:lstStyle/>
        <a:p>
          <a:endParaRPr lang="en-US"/>
        </a:p>
      </dgm:t>
    </dgm:pt>
    <dgm:pt modelId="{752B846F-7EB2-4760-9B85-D6D11DC18044}">
      <dgm:prSet phldrT="[Text]" custT="1"/>
      <dgm:spPr/>
      <dgm:t>
        <a:bodyPr/>
        <a:lstStyle/>
        <a:p>
          <a:r>
            <a:rPr lang="fr-FR" sz="2800" b="1" i="0"/>
            <a:t>Découvrir ce que les gens savent</a:t>
          </a:r>
          <a:endParaRPr lang="en-US" sz="2800" b="1" i="0"/>
        </a:p>
      </dgm:t>
    </dgm:pt>
    <dgm:pt modelId="{F456BE69-DF4D-402F-89B7-32C067E62E9D}" type="parTrans" cxnId="{E225FF2F-2475-4FF1-9038-173199E11938}">
      <dgm:prSet/>
      <dgm:spPr/>
      <dgm:t>
        <a:bodyPr/>
        <a:lstStyle/>
        <a:p>
          <a:endParaRPr lang="en-US"/>
        </a:p>
      </dgm:t>
    </dgm:pt>
    <dgm:pt modelId="{B5D8F8C4-3C58-437C-ABA1-6D9E8BC0D5C0}" type="sibTrans" cxnId="{E225FF2F-2475-4FF1-9038-173199E11938}">
      <dgm:prSet/>
      <dgm:spPr/>
      <dgm:t>
        <a:bodyPr/>
        <a:lstStyle/>
        <a:p>
          <a:endParaRPr lang="en-US"/>
        </a:p>
      </dgm:t>
    </dgm:pt>
    <dgm:pt modelId="{776631E8-17CF-4C5E-8EBA-461520C3C5F2}">
      <dgm:prSet phldrT="[Text]" custT="1"/>
      <dgm:spPr/>
      <dgm:t>
        <a:bodyPr/>
        <a:lstStyle/>
        <a:p>
          <a:pPr>
            <a:spcAft>
              <a:spcPts val="0"/>
            </a:spcAft>
          </a:pPr>
          <a:r>
            <a:rPr lang="fr-FR" sz="2800" b="1"/>
            <a:t>Concevoir la communication pour combler les lacunes critiques</a:t>
          </a:r>
          <a:endParaRPr lang="en-US" sz="2800" b="1"/>
        </a:p>
      </dgm:t>
    </dgm:pt>
    <dgm:pt modelId="{A7C2DE8B-B304-4182-AACC-768053B8F77C}" type="parTrans" cxnId="{87EB392E-03F3-427C-84AC-E66D037B1EF6}">
      <dgm:prSet/>
      <dgm:spPr/>
      <dgm:t>
        <a:bodyPr/>
        <a:lstStyle/>
        <a:p>
          <a:endParaRPr lang="en-US"/>
        </a:p>
      </dgm:t>
    </dgm:pt>
    <dgm:pt modelId="{0CEE0878-3736-4A79-8ED3-7FD23ADA4422}" type="sibTrans" cxnId="{87EB392E-03F3-427C-84AC-E66D037B1EF6}">
      <dgm:prSet/>
      <dgm:spPr/>
      <dgm:t>
        <a:bodyPr/>
        <a:lstStyle/>
        <a:p>
          <a:endParaRPr lang="en-US"/>
        </a:p>
      </dgm:t>
    </dgm:pt>
    <dgm:pt modelId="{A0324DEF-5248-4843-9FD4-0830E21B2C14}">
      <dgm:prSet phldrT="[Text]" custT="1"/>
      <dgm:spPr/>
      <dgm:t>
        <a:bodyPr/>
        <a:lstStyle/>
        <a:p>
          <a:r>
            <a:rPr lang="fr-FR" sz="2800" b="1"/>
            <a:t>Évaluer si la communication est adéquate</a:t>
          </a:r>
          <a:endParaRPr lang="en-US" sz="2800" b="1"/>
        </a:p>
      </dgm:t>
    </dgm:pt>
    <dgm:pt modelId="{99CC27F1-654E-4C32-ADB8-1B295E37DEA2}" type="parTrans" cxnId="{832E4F42-E63F-43EB-A324-F044F684D9FB}">
      <dgm:prSet/>
      <dgm:spPr/>
      <dgm:t>
        <a:bodyPr/>
        <a:lstStyle/>
        <a:p>
          <a:endParaRPr lang="en-US"/>
        </a:p>
      </dgm:t>
    </dgm:pt>
    <dgm:pt modelId="{9E3D7A21-3D40-4198-9C85-622339CBE44E}" type="sibTrans" cxnId="{832E4F42-E63F-43EB-A324-F044F684D9FB}">
      <dgm:prSet/>
      <dgm:spPr/>
      <dgm:t>
        <a:bodyPr/>
        <a:lstStyle/>
        <a:p>
          <a:endParaRPr lang="en-US"/>
        </a:p>
      </dgm:t>
    </dgm:pt>
    <dgm:pt modelId="{D2B96A0E-4BC9-44D6-88D7-29C36C18F977}" type="pres">
      <dgm:prSet presAssocID="{D1190508-833E-4DAE-83B1-05DDDCC5C9A1}" presName="cycle" presStyleCnt="0">
        <dgm:presLayoutVars>
          <dgm:dir/>
          <dgm:resizeHandles val="exact"/>
        </dgm:presLayoutVars>
      </dgm:prSet>
      <dgm:spPr/>
    </dgm:pt>
    <dgm:pt modelId="{3031785F-FB8D-439B-9CDC-7B46F594C996}" type="pres">
      <dgm:prSet presAssocID="{0805FAB2-AA89-4695-8899-21585A3E9891}" presName="node" presStyleLbl="node1" presStyleIdx="0" presStyleCnt="4" custScaleX="118571" custScaleY="113131">
        <dgm:presLayoutVars>
          <dgm:bulletEnabled val="1"/>
        </dgm:presLayoutVars>
      </dgm:prSet>
      <dgm:spPr/>
    </dgm:pt>
    <dgm:pt modelId="{374B7744-56E9-4B1B-975B-A2AF67FE734F}" type="pres">
      <dgm:prSet presAssocID="{0A74CE47-D887-4B53-91C5-C281C8C2262D}" presName="sibTrans" presStyleLbl="sibTrans2D1" presStyleIdx="0" presStyleCnt="4"/>
      <dgm:spPr/>
    </dgm:pt>
    <dgm:pt modelId="{E776B121-8540-4565-A3C2-6C81DFC17DB0}" type="pres">
      <dgm:prSet presAssocID="{0A74CE47-D887-4B53-91C5-C281C8C2262D}" presName="connectorText" presStyleLbl="sibTrans2D1" presStyleIdx="0" presStyleCnt="4"/>
      <dgm:spPr/>
    </dgm:pt>
    <dgm:pt modelId="{CC941291-33A3-480B-91D7-99811BA97ECD}" type="pres">
      <dgm:prSet presAssocID="{752B846F-7EB2-4760-9B85-D6D11DC18044}" presName="node" presStyleLbl="node1" presStyleIdx="1" presStyleCnt="4" custScaleX="122456" custScaleY="115624">
        <dgm:presLayoutVars>
          <dgm:bulletEnabled val="1"/>
        </dgm:presLayoutVars>
      </dgm:prSet>
      <dgm:spPr/>
    </dgm:pt>
    <dgm:pt modelId="{CAB4DA73-1EA5-4030-9CD8-2A251F96FF21}" type="pres">
      <dgm:prSet presAssocID="{B5D8F8C4-3C58-437C-ABA1-6D9E8BC0D5C0}" presName="sibTrans" presStyleLbl="sibTrans2D1" presStyleIdx="1" presStyleCnt="4"/>
      <dgm:spPr/>
    </dgm:pt>
    <dgm:pt modelId="{BEC57DA6-3BE8-4A80-8485-1AE5F48D160A}" type="pres">
      <dgm:prSet presAssocID="{B5D8F8C4-3C58-437C-ABA1-6D9E8BC0D5C0}" presName="connectorText" presStyleLbl="sibTrans2D1" presStyleIdx="1" presStyleCnt="4"/>
      <dgm:spPr/>
    </dgm:pt>
    <dgm:pt modelId="{F10CD4CF-6EFD-4E3E-A413-D01DE1661A7F}" type="pres">
      <dgm:prSet presAssocID="{776631E8-17CF-4C5E-8EBA-461520C3C5F2}" presName="node" presStyleLbl="node1" presStyleIdx="2" presStyleCnt="4" custScaleX="124388" custScaleY="119115">
        <dgm:presLayoutVars>
          <dgm:bulletEnabled val="1"/>
        </dgm:presLayoutVars>
      </dgm:prSet>
      <dgm:spPr/>
    </dgm:pt>
    <dgm:pt modelId="{27364C78-98B2-4E10-9083-21FE90E9A632}" type="pres">
      <dgm:prSet presAssocID="{0CEE0878-3736-4A79-8ED3-7FD23ADA4422}" presName="sibTrans" presStyleLbl="sibTrans2D1" presStyleIdx="2" presStyleCnt="4"/>
      <dgm:spPr/>
    </dgm:pt>
    <dgm:pt modelId="{4BFBEBE9-C03A-468C-88BB-7EBECCB88E81}" type="pres">
      <dgm:prSet presAssocID="{0CEE0878-3736-4A79-8ED3-7FD23ADA4422}" presName="connectorText" presStyleLbl="sibTrans2D1" presStyleIdx="2" presStyleCnt="4"/>
      <dgm:spPr/>
    </dgm:pt>
    <dgm:pt modelId="{D3653DDF-944E-4752-96EB-6D81B8CDD900}" type="pres">
      <dgm:prSet presAssocID="{A0324DEF-5248-4843-9FD4-0830E21B2C14}" presName="node" presStyleLbl="node1" presStyleIdx="3" presStyleCnt="4" custScaleX="131820" custScaleY="112956">
        <dgm:presLayoutVars>
          <dgm:bulletEnabled val="1"/>
        </dgm:presLayoutVars>
      </dgm:prSet>
      <dgm:spPr/>
    </dgm:pt>
    <dgm:pt modelId="{82AABE17-6575-4605-95BC-FFD54DE0D11A}" type="pres">
      <dgm:prSet presAssocID="{9E3D7A21-3D40-4198-9C85-622339CBE44E}" presName="sibTrans" presStyleLbl="sibTrans2D1" presStyleIdx="3" presStyleCnt="4"/>
      <dgm:spPr/>
    </dgm:pt>
    <dgm:pt modelId="{49DFCE07-5F14-4FE6-AD65-007E13DC85A9}" type="pres">
      <dgm:prSet presAssocID="{9E3D7A21-3D40-4198-9C85-622339CBE44E}" presName="connectorText" presStyleLbl="sibTrans2D1" presStyleIdx="3" presStyleCnt="4"/>
      <dgm:spPr/>
    </dgm:pt>
  </dgm:ptLst>
  <dgm:cxnLst>
    <dgm:cxn modelId="{4BB4B211-F3BC-44A2-B4CA-06295A584DBB}" type="presOf" srcId="{9E3D7A21-3D40-4198-9C85-622339CBE44E}" destId="{49DFCE07-5F14-4FE6-AD65-007E13DC85A9}" srcOrd="1" destOrd="0" presId="urn:microsoft.com/office/officeart/2005/8/layout/cycle2"/>
    <dgm:cxn modelId="{297FDF1D-6913-4EEE-86D5-FAA506D08DBE}" type="presOf" srcId="{B5D8F8C4-3C58-437C-ABA1-6D9E8BC0D5C0}" destId="{CAB4DA73-1EA5-4030-9CD8-2A251F96FF21}" srcOrd="0" destOrd="0" presId="urn:microsoft.com/office/officeart/2005/8/layout/cycle2"/>
    <dgm:cxn modelId="{87AEC822-2978-4E07-AD36-E8392564D556}" type="presOf" srcId="{0805FAB2-AA89-4695-8899-21585A3E9891}" destId="{3031785F-FB8D-439B-9CDC-7B46F594C996}" srcOrd="0" destOrd="0" presId="urn:microsoft.com/office/officeart/2005/8/layout/cycle2"/>
    <dgm:cxn modelId="{04A00D23-0B8C-4C24-9DD6-4C470C46AA2A}" type="presOf" srcId="{752B846F-7EB2-4760-9B85-D6D11DC18044}" destId="{CC941291-33A3-480B-91D7-99811BA97ECD}" srcOrd="0" destOrd="0" presId="urn:microsoft.com/office/officeart/2005/8/layout/cycle2"/>
    <dgm:cxn modelId="{87EB392E-03F3-427C-84AC-E66D037B1EF6}" srcId="{D1190508-833E-4DAE-83B1-05DDDCC5C9A1}" destId="{776631E8-17CF-4C5E-8EBA-461520C3C5F2}" srcOrd="2" destOrd="0" parTransId="{A7C2DE8B-B304-4182-AACC-768053B8F77C}" sibTransId="{0CEE0878-3736-4A79-8ED3-7FD23ADA4422}"/>
    <dgm:cxn modelId="{E225FF2F-2475-4FF1-9038-173199E11938}" srcId="{D1190508-833E-4DAE-83B1-05DDDCC5C9A1}" destId="{752B846F-7EB2-4760-9B85-D6D11DC18044}" srcOrd="1" destOrd="0" parTransId="{F456BE69-DF4D-402F-89B7-32C067E62E9D}" sibTransId="{B5D8F8C4-3C58-437C-ABA1-6D9E8BC0D5C0}"/>
    <dgm:cxn modelId="{832E4F42-E63F-43EB-A324-F044F684D9FB}" srcId="{D1190508-833E-4DAE-83B1-05DDDCC5C9A1}" destId="{A0324DEF-5248-4843-9FD4-0830E21B2C14}" srcOrd="3" destOrd="0" parTransId="{99CC27F1-654E-4C32-ADB8-1B295E37DEA2}" sibTransId="{9E3D7A21-3D40-4198-9C85-622339CBE44E}"/>
    <dgm:cxn modelId="{845D0B64-42C5-4908-8237-F731F98C8E83}" type="presOf" srcId="{D1190508-833E-4DAE-83B1-05DDDCC5C9A1}" destId="{D2B96A0E-4BC9-44D6-88D7-29C36C18F977}" srcOrd="0" destOrd="0" presId="urn:microsoft.com/office/officeart/2005/8/layout/cycle2"/>
    <dgm:cxn modelId="{45356C46-FF38-4D3E-8B70-A0A41912157C}" type="presOf" srcId="{776631E8-17CF-4C5E-8EBA-461520C3C5F2}" destId="{F10CD4CF-6EFD-4E3E-A413-D01DE1661A7F}" srcOrd="0" destOrd="0" presId="urn:microsoft.com/office/officeart/2005/8/layout/cycle2"/>
    <dgm:cxn modelId="{0262C768-16D5-4088-806E-8D12F89FE113}" srcId="{D1190508-833E-4DAE-83B1-05DDDCC5C9A1}" destId="{0805FAB2-AA89-4695-8899-21585A3E9891}" srcOrd="0" destOrd="0" parTransId="{E066502A-4E3E-414B-AEE1-1F6F85FE7CE9}" sibTransId="{0A74CE47-D887-4B53-91C5-C281C8C2262D}"/>
    <dgm:cxn modelId="{6DC6D072-5430-4597-B5D5-358076CCB21B}" type="presOf" srcId="{0CEE0878-3736-4A79-8ED3-7FD23ADA4422}" destId="{4BFBEBE9-C03A-468C-88BB-7EBECCB88E81}" srcOrd="1" destOrd="0" presId="urn:microsoft.com/office/officeart/2005/8/layout/cycle2"/>
    <dgm:cxn modelId="{DE66D77B-AF6D-4B9A-8BF5-58DB1A721E0C}" type="presOf" srcId="{B5D8F8C4-3C58-437C-ABA1-6D9E8BC0D5C0}" destId="{BEC57DA6-3BE8-4A80-8485-1AE5F48D160A}" srcOrd="1" destOrd="0" presId="urn:microsoft.com/office/officeart/2005/8/layout/cycle2"/>
    <dgm:cxn modelId="{3472298F-3560-4813-8061-F638A782F91C}" type="presOf" srcId="{0CEE0878-3736-4A79-8ED3-7FD23ADA4422}" destId="{27364C78-98B2-4E10-9083-21FE90E9A632}" srcOrd="0" destOrd="0" presId="urn:microsoft.com/office/officeart/2005/8/layout/cycle2"/>
    <dgm:cxn modelId="{9157FC91-2BFB-4146-A454-0235A0FEBA27}" type="presOf" srcId="{0A74CE47-D887-4B53-91C5-C281C8C2262D}" destId="{E776B121-8540-4565-A3C2-6C81DFC17DB0}" srcOrd="1" destOrd="0" presId="urn:microsoft.com/office/officeart/2005/8/layout/cycle2"/>
    <dgm:cxn modelId="{1687EDA1-FF9F-44BA-BC65-376C265E187B}" type="presOf" srcId="{A0324DEF-5248-4843-9FD4-0830E21B2C14}" destId="{D3653DDF-944E-4752-96EB-6D81B8CDD900}" srcOrd="0" destOrd="0" presId="urn:microsoft.com/office/officeart/2005/8/layout/cycle2"/>
    <dgm:cxn modelId="{72B376CC-9DF3-4E58-ACB4-C22656555683}" type="presOf" srcId="{9E3D7A21-3D40-4198-9C85-622339CBE44E}" destId="{82AABE17-6575-4605-95BC-FFD54DE0D11A}" srcOrd="0" destOrd="0" presId="urn:microsoft.com/office/officeart/2005/8/layout/cycle2"/>
    <dgm:cxn modelId="{FAA494D2-5694-43BB-AC96-0FE0CF2CE1E4}" type="presOf" srcId="{0A74CE47-D887-4B53-91C5-C281C8C2262D}" destId="{374B7744-56E9-4B1B-975B-A2AF67FE734F}" srcOrd="0" destOrd="0" presId="urn:microsoft.com/office/officeart/2005/8/layout/cycle2"/>
    <dgm:cxn modelId="{991D73BB-E3EF-48CD-8550-3D0DBD59C761}" type="presParOf" srcId="{D2B96A0E-4BC9-44D6-88D7-29C36C18F977}" destId="{3031785F-FB8D-439B-9CDC-7B46F594C996}" srcOrd="0" destOrd="0" presId="urn:microsoft.com/office/officeart/2005/8/layout/cycle2"/>
    <dgm:cxn modelId="{2BB14EAB-9E95-483F-A3FA-F97AC0880090}" type="presParOf" srcId="{D2B96A0E-4BC9-44D6-88D7-29C36C18F977}" destId="{374B7744-56E9-4B1B-975B-A2AF67FE734F}" srcOrd="1" destOrd="0" presId="urn:microsoft.com/office/officeart/2005/8/layout/cycle2"/>
    <dgm:cxn modelId="{5A2C3B45-0658-4607-B445-A6CD19508FD6}" type="presParOf" srcId="{374B7744-56E9-4B1B-975B-A2AF67FE734F}" destId="{E776B121-8540-4565-A3C2-6C81DFC17DB0}" srcOrd="0" destOrd="0" presId="urn:microsoft.com/office/officeart/2005/8/layout/cycle2"/>
    <dgm:cxn modelId="{D38624F6-0644-4646-86E4-30C7609DD4CC}" type="presParOf" srcId="{D2B96A0E-4BC9-44D6-88D7-29C36C18F977}" destId="{CC941291-33A3-480B-91D7-99811BA97ECD}" srcOrd="2" destOrd="0" presId="urn:microsoft.com/office/officeart/2005/8/layout/cycle2"/>
    <dgm:cxn modelId="{E88B01B2-83DE-4588-AC2B-1D23B17E0919}" type="presParOf" srcId="{D2B96A0E-4BC9-44D6-88D7-29C36C18F977}" destId="{CAB4DA73-1EA5-4030-9CD8-2A251F96FF21}" srcOrd="3" destOrd="0" presId="urn:microsoft.com/office/officeart/2005/8/layout/cycle2"/>
    <dgm:cxn modelId="{4421CC3F-28FA-4309-B0D9-37486C514A6B}" type="presParOf" srcId="{CAB4DA73-1EA5-4030-9CD8-2A251F96FF21}" destId="{BEC57DA6-3BE8-4A80-8485-1AE5F48D160A}" srcOrd="0" destOrd="0" presId="urn:microsoft.com/office/officeart/2005/8/layout/cycle2"/>
    <dgm:cxn modelId="{F6CF30BB-7285-4B1C-95C4-143A8A765F71}" type="presParOf" srcId="{D2B96A0E-4BC9-44D6-88D7-29C36C18F977}" destId="{F10CD4CF-6EFD-4E3E-A413-D01DE1661A7F}" srcOrd="4" destOrd="0" presId="urn:microsoft.com/office/officeart/2005/8/layout/cycle2"/>
    <dgm:cxn modelId="{F129DD60-34F3-4F5D-B88D-079F44598B8B}" type="presParOf" srcId="{D2B96A0E-4BC9-44D6-88D7-29C36C18F977}" destId="{27364C78-98B2-4E10-9083-21FE90E9A632}" srcOrd="5" destOrd="0" presId="urn:microsoft.com/office/officeart/2005/8/layout/cycle2"/>
    <dgm:cxn modelId="{A99A5084-5B72-44F4-8375-3A8A496614C5}" type="presParOf" srcId="{27364C78-98B2-4E10-9083-21FE90E9A632}" destId="{4BFBEBE9-C03A-468C-88BB-7EBECCB88E81}" srcOrd="0" destOrd="0" presId="urn:microsoft.com/office/officeart/2005/8/layout/cycle2"/>
    <dgm:cxn modelId="{BC1669CF-A6AD-462A-BC42-35C90FB177AC}" type="presParOf" srcId="{D2B96A0E-4BC9-44D6-88D7-29C36C18F977}" destId="{D3653DDF-944E-4752-96EB-6D81B8CDD900}" srcOrd="6" destOrd="0" presId="urn:microsoft.com/office/officeart/2005/8/layout/cycle2"/>
    <dgm:cxn modelId="{2B66B324-6527-4214-BB59-CE7EE077CF9D}" type="presParOf" srcId="{D2B96A0E-4BC9-44D6-88D7-29C36C18F977}" destId="{82AABE17-6575-4605-95BC-FFD54DE0D11A}" srcOrd="7" destOrd="0" presId="urn:microsoft.com/office/officeart/2005/8/layout/cycle2"/>
    <dgm:cxn modelId="{A86D2185-A1A5-4A53-8622-6020A30AF8A2}" type="presParOf" srcId="{82AABE17-6575-4605-95BC-FFD54DE0D11A}" destId="{49DFCE07-5F14-4FE6-AD65-007E13DC85A9}"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190508-833E-4DAE-83B1-05DDDCC5C9A1}" type="doc">
      <dgm:prSet loTypeId="urn:microsoft.com/office/officeart/2005/8/layout/cycle2" loCatId="cycle" qsTypeId="urn:microsoft.com/office/officeart/2005/8/quickstyle/simple1" qsCatId="simple" csTypeId="urn:microsoft.com/office/officeart/2005/8/colors/accent1_4" csCatId="accent1" phldr="1"/>
      <dgm:spPr/>
      <dgm:t>
        <a:bodyPr/>
        <a:lstStyle/>
        <a:p>
          <a:endParaRPr lang="en-US"/>
        </a:p>
      </dgm:t>
    </dgm:pt>
    <dgm:pt modelId="{0805FAB2-AA89-4695-8899-21585A3E9891}">
      <dgm:prSet phldrT="[Text]" custT="1"/>
      <dgm:spPr/>
      <dgm:t>
        <a:bodyPr/>
        <a:lstStyle/>
        <a:p>
          <a:r>
            <a:rPr lang="fr-FR" sz="2800" b="1"/>
            <a:t>Identifier la science la plus pertinente</a:t>
          </a:r>
          <a:endParaRPr lang="en-US" sz="2800" b="1"/>
        </a:p>
      </dgm:t>
    </dgm:pt>
    <dgm:pt modelId="{E066502A-4E3E-414B-AEE1-1F6F85FE7CE9}" type="parTrans" cxnId="{0262C768-16D5-4088-806E-8D12F89FE113}">
      <dgm:prSet/>
      <dgm:spPr/>
      <dgm:t>
        <a:bodyPr/>
        <a:lstStyle/>
        <a:p>
          <a:endParaRPr lang="en-US"/>
        </a:p>
      </dgm:t>
    </dgm:pt>
    <dgm:pt modelId="{0A74CE47-D887-4B53-91C5-C281C8C2262D}" type="sibTrans" cxnId="{0262C768-16D5-4088-806E-8D12F89FE113}">
      <dgm:prSet/>
      <dgm:spPr/>
      <dgm:t>
        <a:bodyPr/>
        <a:lstStyle/>
        <a:p>
          <a:endParaRPr lang="en-US"/>
        </a:p>
      </dgm:t>
    </dgm:pt>
    <dgm:pt modelId="{752B846F-7EB2-4760-9B85-D6D11DC18044}">
      <dgm:prSet phldrT="[Text]" custT="1"/>
      <dgm:spPr/>
      <dgm:t>
        <a:bodyPr/>
        <a:lstStyle/>
        <a:p>
          <a:r>
            <a:rPr lang="fr-FR" sz="2800" b="1" i="0"/>
            <a:t>Découvrir ce que les gens savent</a:t>
          </a:r>
          <a:endParaRPr lang="en-US" sz="2800" b="1" i="0"/>
        </a:p>
      </dgm:t>
    </dgm:pt>
    <dgm:pt modelId="{F456BE69-DF4D-402F-89B7-32C067E62E9D}" type="parTrans" cxnId="{E225FF2F-2475-4FF1-9038-173199E11938}">
      <dgm:prSet/>
      <dgm:spPr/>
      <dgm:t>
        <a:bodyPr/>
        <a:lstStyle/>
        <a:p>
          <a:endParaRPr lang="en-US"/>
        </a:p>
      </dgm:t>
    </dgm:pt>
    <dgm:pt modelId="{B5D8F8C4-3C58-437C-ABA1-6D9E8BC0D5C0}" type="sibTrans" cxnId="{E225FF2F-2475-4FF1-9038-173199E11938}">
      <dgm:prSet/>
      <dgm:spPr/>
      <dgm:t>
        <a:bodyPr/>
        <a:lstStyle/>
        <a:p>
          <a:endParaRPr lang="en-US"/>
        </a:p>
      </dgm:t>
    </dgm:pt>
    <dgm:pt modelId="{776631E8-17CF-4C5E-8EBA-461520C3C5F2}">
      <dgm:prSet phldrT="[Text]" custT="1"/>
      <dgm:spPr/>
      <dgm:t>
        <a:bodyPr/>
        <a:lstStyle/>
        <a:p>
          <a:pPr>
            <a:spcAft>
              <a:spcPts val="0"/>
            </a:spcAft>
          </a:pPr>
          <a:r>
            <a:rPr lang="fr-FR" sz="2800" b="1"/>
            <a:t>Concevoir la communication pour combler les lacunes critiques</a:t>
          </a:r>
          <a:endParaRPr lang="en-US" sz="2800" b="1"/>
        </a:p>
      </dgm:t>
    </dgm:pt>
    <dgm:pt modelId="{A7C2DE8B-B304-4182-AACC-768053B8F77C}" type="parTrans" cxnId="{87EB392E-03F3-427C-84AC-E66D037B1EF6}">
      <dgm:prSet/>
      <dgm:spPr/>
      <dgm:t>
        <a:bodyPr/>
        <a:lstStyle/>
        <a:p>
          <a:endParaRPr lang="en-US"/>
        </a:p>
      </dgm:t>
    </dgm:pt>
    <dgm:pt modelId="{0CEE0878-3736-4A79-8ED3-7FD23ADA4422}" type="sibTrans" cxnId="{87EB392E-03F3-427C-84AC-E66D037B1EF6}">
      <dgm:prSet/>
      <dgm:spPr/>
      <dgm:t>
        <a:bodyPr/>
        <a:lstStyle/>
        <a:p>
          <a:endParaRPr lang="en-US"/>
        </a:p>
      </dgm:t>
    </dgm:pt>
    <dgm:pt modelId="{A0324DEF-5248-4843-9FD4-0830E21B2C14}">
      <dgm:prSet phldrT="[Text]" custT="1"/>
      <dgm:spPr/>
      <dgm:t>
        <a:bodyPr/>
        <a:lstStyle/>
        <a:p>
          <a:r>
            <a:rPr lang="fr-FR" sz="2800" b="1"/>
            <a:t>Évaluer si la communication est adéquate</a:t>
          </a:r>
          <a:endParaRPr lang="en-US" sz="2800" b="1"/>
        </a:p>
      </dgm:t>
    </dgm:pt>
    <dgm:pt modelId="{99CC27F1-654E-4C32-ADB8-1B295E37DEA2}" type="parTrans" cxnId="{832E4F42-E63F-43EB-A324-F044F684D9FB}">
      <dgm:prSet/>
      <dgm:spPr/>
      <dgm:t>
        <a:bodyPr/>
        <a:lstStyle/>
        <a:p>
          <a:endParaRPr lang="en-US"/>
        </a:p>
      </dgm:t>
    </dgm:pt>
    <dgm:pt modelId="{9E3D7A21-3D40-4198-9C85-622339CBE44E}" type="sibTrans" cxnId="{832E4F42-E63F-43EB-A324-F044F684D9FB}">
      <dgm:prSet/>
      <dgm:spPr/>
      <dgm:t>
        <a:bodyPr/>
        <a:lstStyle/>
        <a:p>
          <a:endParaRPr lang="en-US"/>
        </a:p>
      </dgm:t>
    </dgm:pt>
    <dgm:pt modelId="{D2B96A0E-4BC9-44D6-88D7-29C36C18F977}" type="pres">
      <dgm:prSet presAssocID="{D1190508-833E-4DAE-83B1-05DDDCC5C9A1}" presName="cycle" presStyleCnt="0">
        <dgm:presLayoutVars>
          <dgm:dir/>
          <dgm:resizeHandles val="exact"/>
        </dgm:presLayoutVars>
      </dgm:prSet>
      <dgm:spPr/>
    </dgm:pt>
    <dgm:pt modelId="{3031785F-FB8D-439B-9CDC-7B46F594C996}" type="pres">
      <dgm:prSet presAssocID="{0805FAB2-AA89-4695-8899-21585A3E9891}" presName="node" presStyleLbl="node1" presStyleIdx="0" presStyleCnt="4" custScaleX="118571" custScaleY="113131">
        <dgm:presLayoutVars>
          <dgm:bulletEnabled val="1"/>
        </dgm:presLayoutVars>
      </dgm:prSet>
      <dgm:spPr/>
    </dgm:pt>
    <dgm:pt modelId="{374B7744-56E9-4B1B-975B-A2AF67FE734F}" type="pres">
      <dgm:prSet presAssocID="{0A74CE47-D887-4B53-91C5-C281C8C2262D}" presName="sibTrans" presStyleLbl="sibTrans2D1" presStyleIdx="0" presStyleCnt="4"/>
      <dgm:spPr/>
    </dgm:pt>
    <dgm:pt modelId="{E776B121-8540-4565-A3C2-6C81DFC17DB0}" type="pres">
      <dgm:prSet presAssocID="{0A74CE47-D887-4B53-91C5-C281C8C2262D}" presName="connectorText" presStyleLbl="sibTrans2D1" presStyleIdx="0" presStyleCnt="4"/>
      <dgm:spPr/>
    </dgm:pt>
    <dgm:pt modelId="{CC941291-33A3-480B-91D7-99811BA97ECD}" type="pres">
      <dgm:prSet presAssocID="{752B846F-7EB2-4760-9B85-D6D11DC18044}" presName="node" presStyleLbl="node1" presStyleIdx="1" presStyleCnt="4" custScaleX="122456" custScaleY="115624">
        <dgm:presLayoutVars>
          <dgm:bulletEnabled val="1"/>
        </dgm:presLayoutVars>
      </dgm:prSet>
      <dgm:spPr/>
    </dgm:pt>
    <dgm:pt modelId="{CAB4DA73-1EA5-4030-9CD8-2A251F96FF21}" type="pres">
      <dgm:prSet presAssocID="{B5D8F8C4-3C58-437C-ABA1-6D9E8BC0D5C0}" presName="sibTrans" presStyleLbl="sibTrans2D1" presStyleIdx="1" presStyleCnt="4"/>
      <dgm:spPr/>
    </dgm:pt>
    <dgm:pt modelId="{BEC57DA6-3BE8-4A80-8485-1AE5F48D160A}" type="pres">
      <dgm:prSet presAssocID="{B5D8F8C4-3C58-437C-ABA1-6D9E8BC0D5C0}" presName="connectorText" presStyleLbl="sibTrans2D1" presStyleIdx="1" presStyleCnt="4"/>
      <dgm:spPr/>
    </dgm:pt>
    <dgm:pt modelId="{F10CD4CF-6EFD-4E3E-A413-D01DE1661A7F}" type="pres">
      <dgm:prSet presAssocID="{776631E8-17CF-4C5E-8EBA-461520C3C5F2}" presName="node" presStyleLbl="node1" presStyleIdx="2" presStyleCnt="4" custScaleX="149773" custScaleY="119115">
        <dgm:presLayoutVars>
          <dgm:bulletEnabled val="1"/>
        </dgm:presLayoutVars>
      </dgm:prSet>
      <dgm:spPr/>
    </dgm:pt>
    <dgm:pt modelId="{27364C78-98B2-4E10-9083-21FE90E9A632}" type="pres">
      <dgm:prSet presAssocID="{0CEE0878-3736-4A79-8ED3-7FD23ADA4422}" presName="sibTrans" presStyleLbl="sibTrans2D1" presStyleIdx="2" presStyleCnt="4"/>
      <dgm:spPr/>
    </dgm:pt>
    <dgm:pt modelId="{4BFBEBE9-C03A-468C-88BB-7EBECCB88E81}" type="pres">
      <dgm:prSet presAssocID="{0CEE0878-3736-4A79-8ED3-7FD23ADA4422}" presName="connectorText" presStyleLbl="sibTrans2D1" presStyleIdx="2" presStyleCnt="4"/>
      <dgm:spPr/>
    </dgm:pt>
    <dgm:pt modelId="{D3653DDF-944E-4752-96EB-6D81B8CDD900}" type="pres">
      <dgm:prSet presAssocID="{A0324DEF-5248-4843-9FD4-0830E21B2C14}" presName="node" presStyleLbl="node1" presStyleIdx="3" presStyleCnt="4" custScaleX="137510" custScaleY="112956">
        <dgm:presLayoutVars>
          <dgm:bulletEnabled val="1"/>
        </dgm:presLayoutVars>
      </dgm:prSet>
      <dgm:spPr/>
    </dgm:pt>
    <dgm:pt modelId="{82AABE17-6575-4605-95BC-FFD54DE0D11A}" type="pres">
      <dgm:prSet presAssocID="{9E3D7A21-3D40-4198-9C85-622339CBE44E}" presName="sibTrans" presStyleLbl="sibTrans2D1" presStyleIdx="3" presStyleCnt="4"/>
      <dgm:spPr/>
    </dgm:pt>
    <dgm:pt modelId="{49DFCE07-5F14-4FE6-AD65-007E13DC85A9}" type="pres">
      <dgm:prSet presAssocID="{9E3D7A21-3D40-4198-9C85-622339CBE44E}" presName="connectorText" presStyleLbl="sibTrans2D1" presStyleIdx="3" presStyleCnt="4"/>
      <dgm:spPr/>
    </dgm:pt>
  </dgm:ptLst>
  <dgm:cxnLst>
    <dgm:cxn modelId="{4BB4B211-F3BC-44A2-B4CA-06295A584DBB}" type="presOf" srcId="{9E3D7A21-3D40-4198-9C85-622339CBE44E}" destId="{49DFCE07-5F14-4FE6-AD65-007E13DC85A9}" srcOrd="1" destOrd="0" presId="urn:microsoft.com/office/officeart/2005/8/layout/cycle2"/>
    <dgm:cxn modelId="{297FDF1D-6913-4EEE-86D5-FAA506D08DBE}" type="presOf" srcId="{B5D8F8C4-3C58-437C-ABA1-6D9E8BC0D5C0}" destId="{CAB4DA73-1EA5-4030-9CD8-2A251F96FF21}" srcOrd="0" destOrd="0" presId="urn:microsoft.com/office/officeart/2005/8/layout/cycle2"/>
    <dgm:cxn modelId="{87AEC822-2978-4E07-AD36-E8392564D556}" type="presOf" srcId="{0805FAB2-AA89-4695-8899-21585A3E9891}" destId="{3031785F-FB8D-439B-9CDC-7B46F594C996}" srcOrd="0" destOrd="0" presId="urn:microsoft.com/office/officeart/2005/8/layout/cycle2"/>
    <dgm:cxn modelId="{04A00D23-0B8C-4C24-9DD6-4C470C46AA2A}" type="presOf" srcId="{752B846F-7EB2-4760-9B85-D6D11DC18044}" destId="{CC941291-33A3-480B-91D7-99811BA97ECD}" srcOrd="0" destOrd="0" presId="urn:microsoft.com/office/officeart/2005/8/layout/cycle2"/>
    <dgm:cxn modelId="{87EB392E-03F3-427C-84AC-E66D037B1EF6}" srcId="{D1190508-833E-4DAE-83B1-05DDDCC5C9A1}" destId="{776631E8-17CF-4C5E-8EBA-461520C3C5F2}" srcOrd="2" destOrd="0" parTransId="{A7C2DE8B-B304-4182-AACC-768053B8F77C}" sibTransId="{0CEE0878-3736-4A79-8ED3-7FD23ADA4422}"/>
    <dgm:cxn modelId="{E225FF2F-2475-4FF1-9038-173199E11938}" srcId="{D1190508-833E-4DAE-83B1-05DDDCC5C9A1}" destId="{752B846F-7EB2-4760-9B85-D6D11DC18044}" srcOrd="1" destOrd="0" parTransId="{F456BE69-DF4D-402F-89B7-32C067E62E9D}" sibTransId="{B5D8F8C4-3C58-437C-ABA1-6D9E8BC0D5C0}"/>
    <dgm:cxn modelId="{832E4F42-E63F-43EB-A324-F044F684D9FB}" srcId="{D1190508-833E-4DAE-83B1-05DDDCC5C9A1}" destId="{A0324DEF-5248-4843-9FD4-0830E21B2C14}" srcOrd="3" destOrd="0" parTransId="{99CC27F1-654E-4C32-ADB8-1B295E37DEA2}" sibTransId="{9E3D7A21-3D40-4198-9C85-622339CBE44E}"/>
    <dgm:cxn modelId="{845D0B64-42C5-4908-8237-F731F98C8E83}" type="presOf" srcId="{D1190508-833E-4DAE-83B1-05DDDCC5C9A1}" destId="{D2B96A0E-4BC9-44D6-88D7-29C36C18F977}" srcOrd="0" destOrd="0" presId="urn:microsoft.com/office/officeart/2005/8/layout/cycle2"/>
    <dgm:cxn modelId="{45356C46-FF38-4D3E-8B70-A0A41912157C}" type="presOf" srcId="{776631E8-17CF-4C5E-8EBA-461520C3C5F2}" destId="{F10CD4CF-6EFD-4E3E-A413-D01DE1661A7F}" srcOrd="0" destOrd="0" presId="urn:microsoft.com/office/officeart/2005/8/layout/cycle2"/>
    <dgm:cxn modelId="{0262C768-16D5-4088-806E-8D12F89FE113}" srcId="{D1190508-833E-4DAE-83B1-05DDDCC5C9A1}" destId="{0805FAB2-AA89-4695-8899-21585A3E9891}" srcOrd="0" destOrd="0" parTransId="{E066502A-4E3E-414B-AEE1-1F6F85FE7CE9}" sibTransId="{0A74CE47-D887-4B53-91C5-C281C8C2262D}"/>
    <dgm:cxn modelId="{6DC6D072-5430-4597-B5D5-358076CCB21B}" type="presOf" srcId="{0CEE0878-3736-4A79-8ED3-7FD23ADA4422}" destId="{4BFBEBE9-C03A-468C-88BB-7EBECCB88E81}" srcOrd="1" destOrd="0" presId="urn:microsoft.com/office/officeart/2005/8/layout/cycle2"/>
    <dgm:cxn modelId="{DE66D77B-AF6D-4B9A-8BF5-58DB1A721E0C}" type="presOf" srcId="{B5D8F8C4-3C58-437C-ABA1-6D9E8BC0D5C0}" destId="{BEC57DA6-3BE8-4A80-8485-1AE5F48D160A}" srcOrd="1" destOrd="0" presId="urn:microsoft.com/office/officeart/2005/8/layout/cycle2"/>
    <dgm:cxn modelId="{3472298F-3560-4813-8061-F638A782F91C}" type="presOf" srcId="{0CEE0878-3736-4A79-8ED3-7FD23ADA4422}" destId="{27364C78-98B2-4E10-9083-21FE90E9A632}" srcOrd="0" destOrd="0" presId="urn:microsoft.com/office/officeart/2005/8/layout/cycle2"/>
    <dgm:cxn modelId="{9157FC91-2BFB-4146-A454-0235A0FEBA27}" type="presOf" srcId="{0A74CE47-D887-4B53-91C5-C281C8C2262D}" destId="{E776B121-8540-4565-A3C2-6C81DFC17DB0}" srcOrd="1" destOrd="0" presId="urn:microsoft.com/office/officeart/2005/8/layout/cycle2"/>
    <dgm:cxn modelId="{1687EDA1-FF9F-44BA-BC65-376C265E187B}" type="presOf" srcId="{A0324DEF-5248-4843-9FD4-0830E21B2C14}" destId="{D3653DDF-944E-4752-96EB-6D81B8CDD900}" srcOrd="0" destOrd="0" presId="urn:microsoft.com/office/officeart/2005/8/layout/cycle2"/>
    <dgm:cxn modelId="{72B376CC-9DF3-4E58-ACB4-C22656555683}" type="presOf" srcId="{9E3D7A21-3D40-4198-9C85-622339CBE44E}" destId="{82AABE17-6575-4605-95BC-FFD54DE0D11A}" srcOrd="0" destOrd="0" presId="urn:microsoft.com/office/officeart/2005/8/layout/cycle2"/>
    <dgm:cxn modelId="{FAA494D2-5694-43BB-AC96-0FE0CF2CE1E4}" type="presOf" srcId="{0A74CE47-D887-4B53-91C5-C281C8C2262D}" destId="{374B7744-56E9-4B1B-975B-A2AF67FE734F}" srcOrd="0" destOrd="0" presId="urn:microsoft.com/office/officeart/2005/8/layout/cycle2"/>
    <dgm:cxn modelId="{991D73BB-E3EF-48CD-8550-3D0DBD59C761}" type="presParOf" srcId="{D2B96A0E-4BC9-44D6-88D7-29C36C18F977}" destId="{3031785F-FB8D-439B-9CDC-7B46F594C996}" srcOrd="0" destOrd="0" presId="urn:microsoft.com/office/officeart/2005/8/layout/cycle2"/>
    <dgm:cxn modelId="{2BB14EAB-9E95-483F-A3FA-F97AC0880090}" type="presParOf" srcId="{D2B96A0E-4BC9-44D6-88D7-29C36C18F977}" destId="{374B7744-56E9-4B1B-975B-A2AF67FE734F}" srcOrd="1" destOrd="0" presId="urn:microsoft.com/office/officeart/2005/8/layout/cycle2"/>
    <dgm:cxn modelId="{5A2C3B45-0658-4607-B445-A6CD19508FD6}" type="presParOf" srcId="{374B7744-56E9-4B1B-975B-A2AF67FE734F}" destId="{E776B121-8540-4565-A3C2-6C81DFC17DB0}" srcOrd="0" destOrd="0" presId="urn:microsoft.com/office/officeart/2005/8/layout/cycle2"/>
    <dgm:cxn modelId="{D38624F6-0644-4646-86E4-30C7609DD4CC}" type="presParOf" srcId="{D2B96A0E-4BC9-44D6-88D7-29C36C18F977}" destId="{CC941291-33A3-480B-91D7-99811BA97ECD}" srcOrd="2" destOrd="0" presId="urn:microsoft.com/office/officeart/2005/8/layout/cycle2"/>
    <dgm:cxn modelId="{E88B01B2-83DE-4588-AC2B-1D23B17E0919}" type="presParOf" srcId="{D2B96A0E-4BC9-44D6-88D7-29C36C18F977}" destId="{CAB4DA73-1EA5-4030-9CD8-2A251F96FF21}" srcOrd="3" destOrd="0" presId="urn:microsoft.com/office/officeart/2005/8/layout/cycle2"/>
    <dgm:cxn modelId="{4421CC3F-28FA-4309-B0D9-37486C514A6B}" type="presParOf" srcId="{CAB4DA73-1EA5-4030-9CD8-2A251F96FF21}" destId="{BEC57DA6-3BE8-4A80-8485-1AE5F48D160A}" srcOrd="0" destOrd="0" presId="urn:microsoft.com/office/officeart/2005/8/layout/cycle2"/>
    <dgm:cxn modelId="{F6CF30BB-7285-4B1C-95C4-143A8A765F71}" type="presParOf" srcId="{D2B96A0E-4BC9-44D6-88D7-29C36C18F977}" destId="{F10CD4CF-6EFD-4E3E-A413-D01DE1661A7F}" srcOrd="4" destOrd="0" presId="urn:microsoft.com/office/officeart/2005/8/layout/cycle2"/>
    <dgm:cxn modelId="{F129DD60-34F3-4F5D-B88D-079F44598B8B}" type="presParOf" srcId="{D2B96A0E-4BC9-44D6-88D7-29C36C18F977}" destId="{27364C78-98B2-4E10-9083-21FE90E9A632}" srcOrd="5" destOrd="0" presId="urn:microsoft.com/office/officeart/2005/8/layout/cycle2"/>
    <dgm:cxn modelId="{A99A5084-5B72-44F4-8375-3A8A496614C5}" type="presParOf" srcId="{27364C78-98B2-4E10-9083-21FE90E9A632}" destId="{4BFBEBE9-C03A-468C-88BB-7EBECCB88E81}" srcOrd="0" destOrd="0" presId="urn:microsoft.com/office/officeart/2005/8/layout/cycle2"/>
    <dgm:cxn modelId="{BC1669CF-A6AD-462A-BC42-35C90FB177AC}" type="presParOf" srcId="{D2B96A0E-4BC9-44D6-88D7-29C36C18F977}" destId="{D3653DDF-944E-4752-96EB-6D81B8CDD900}" srcOrd="6" destOrd="0" presId="urn:microsoft.com/office/officeart/2005/8/layout/cycle2"/>
    <dgm:cxn modelId="{2B66B324-6527-4214-BB59-CE7EE077CF9D}" type="presParOf" srcId="{D2B96A0E-4BC9-44D6-88D7-29C36C18F977}" destId="{82AABE17-6575-4605-95BC-FFD54DE0D11A}" srcOrd="7" destOrd="0" presId="urn:microsoft.com/office/officeart/2005/8/layout/cycle2"/>
    <dgm:cxn modelId="{A86D2185-A1A5-4A53-8622-6020A30AF8A2}" type="presParOf" srcId="{82AABE17-6575-4605-95BC-FFD54DE0D11A}" destId="{49DFCE07-5F14-4FE6-AD65-007E13DC85A9}"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1785F-FB8D-439B-9CDC-7B46F594C996}">
      <dsp:nvSpPr>
        <dsp:cNvPr id="0" name=""/>
        <dsp:cNvSpPr/>
      </dsp:nvSpPr>
      <dsp:spPr>
        <a:xfrm>
          <a:off x="4875564" y="-212948"/>
          <a:ext cx="3175876" cy="3030168"/>
        </a:xfrm>
        <a:prstGeom prst="ellips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fr-FR" sz="2800" b="1" kern="1200"/>
            <a:t>Identifier la science la plus pertinente</a:t>
          </a:r>
          <a:endParaRPr lang="en-US" sz="2800" b="1" kern="1200"/>
        </a:p>
      </dsp:txBody>
      <dsp:txXfrm>
        <a:off x="5340660" y="230810"/>
        <a:ext cx="2245684" cy="2142652"/>
      </dsp:txXfrm>
    </dsp:sp>
    <dsp:sp modelId="{374B7744-56E9-4B1B-975B-A2AF67FE734F}">
      <dsp:nvSpPr>
        <dsp:cNvPr id="0" name=""/>
        <dsp:cNvSpPr/>
      </dsp:nvSpPr>
      <dsp:spPr>
        <a:xfrm rot="2700000">
          <a:off x="7628123" y="2247455"/>
          <a:ext cx="465379" cy="903980"/>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US" sz="3800" kern="1200"/>
        </a:p>
      </dsp:txBody>
      <dsp:txXfrm>
        <a:off x="7648569" y="2378890"/>
        <a:ext cx="325765" cy="542388"/>
      </dsp:txXfrm>
    </dsp:sp>
    <dsp:sp modelId="{CC941291-33A3-480B-91D7-99811BA97ECD}">
      <dsp:nvSpPr>
        <dsp:cNvPr id="0" name=""/>
        <dsp:cNvSpPr/>
      </dsp:nvSpPr>
      <dsp:spPr>
        <a:xfrm>
          <a:off x="7666496" y="2596625"/>
          <a:ext cx="3279934" cy="3096942"/>
        </a:xfrm>
        <a:prstGeom prst="ellipse">
          <a:avLst/>
        </a:prstGeom>
        <a:solidFill>
          <a:schemeClr val="accent1">
            <a:shade val="50000"/>
            <a:hueOff val="201247"/>
            <a:satOff val="-4901"/>
            <a:lumOff val="214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fr-FR" sz="2800" b="1" i="0" kern="1200"/>
            <a:t>Découvrir ce que les gens savent</a:t>
          </a:r>
          <a:endParaRPr lang="en-US" sz="2800" b="1" i="0" kern="1200"/>
        </a:p>
      </dsp:txBody>
      <dsp:txXfrm>
        <a:off x="8146831" y="3050162"/>
        <a:ext cx="2319264" cy="2189868"/>
      </dsp:txXfrm>
    </dsp:sp>
    <dsp:sp modelId="{CAB4DA73-1EA5-4030-9CD8-2A251F96FF21}">
      <dsp:nvSpPr>
        <dsp:cNvPr id="0" name=""/>
        <dsp:cNvSpPr/>
      </dsp:nvSpPr>
      <dsp:spPr>
        <a:xfrm rot="8100000">
          <a:off x="7694873" y="5092983"/>
          <a:ext cx="423425" cy="903980"/>
        </a:xfrm>
        <a:prstGeom prst="rightArrow">
          <a:avLst>
            <a:gd name="adj1" fmla="val 60000"/>
            <a:gd name="adj2" fmla="val 50000"/>
          </a:avLst>
        </a:prstGeom>
        <a:solidFill>
          <a:schemeClr val="accent1">
            <a:shade val="90000"/>
            <a:hueOff val="207713"/>
            <a:satOff val="-4436"/>
            <a:lumOff val="1655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US" sz="3800" kern="1200"/>
        </a:p>
      </dsp:txBody>
      <dsp:txXfrm rot="10800000">
        <a:off x="7803297" y="5228868"/>
        <a:ext cx="296398" cy="542388"/>
      </dsp:txXfrm>
    </dsp:sp>
    <dsp:sp modelId="{F10CD4CF-6EFD-4E3E-A413-D01DE1661A7F}">
      <dsp:nvSpPr>
        <dsp:cNvPr id="0" name=""/>
        <dsp:cNvSpPr/>
      </dsp:nvSpPr>
      <dsp:spPr>
        <a:xfrm>
          <a:off x="4797661" y="5392833"/>
          <a:ext cx="3331682" cy="3190447"/>
        </a:xfrm>
        <a:prstGeom prst="ellipse">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ts val="0"/>
            </a:spcAft>
            <a:buNone/>
          </a:pPr>
          <a:r>
            <a:rPr lang="fr-FR" sz="2800" b="1" kern="1200"/>
            <a:t>Concevoir la communication pour combler les lacunes critiques</a:t>
          </a:r>
          <a:endParaRPr lang="en-US" sz="2800" b="1" kern="1200"/>
        </a:p>
      </dsp:txBody>
      <dsp:txXfrm>
        <a:off x="5285575" y="5860063"/>
        <a:ext cx="2355854" cy="2255987"/>
      </dsp:txXfrm>
    </dsp:sp>
    <dsp:sp modelId="{27364C78-98B2-4E10-9083-21FE90E9A632}">
      <dsp:nvSpPr>
        <dsp:cNvPr id="0" name=""/>
        <dsp:cNvSpPr/>
      </dsp:nvSpPr>
      <dsp:spPr>
        <a:xfrm rot="13500000">
          <a:off x="4845262" y="5120992"/>
          <a:ext cx="406331" cy="903980"/>
        </a:xfrm>
        <a:prstGeom prst="rightArrow">
          <a:avLst>
            <a:gd name="adj1" fmla="val 60000"/>
            <a:gd name="adj2" fmla="val 50000"/>
          </a:avLst>
        </a:prstGeom>
        <a:solidFill>
          <a:schemeClr val="accent1">
            <a:shade val="90000"/>
            <a:hueOff val="415426"/>
            <a:satOff val="-8871"/>
            <a:lumOff val="3310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US" sz="3800" kern="1200"/>
        </a:p>
      </dsp:txBody>
      <dsp:txXfrm rot="10800000">
        <a:off x="4949309" y="5344886"/>
        <a:ext cx="284432" cy="542388"/>
      </dsp:txXfrm>
    </dsp:sp>
    <dsp:sp modelId="{D3653DDF-944E-4752-96EB-6D81B8CDD900}">
      <dsp:nvSpPr>
        <dsp:cNvPr id="0" name=""/>
        <dsp:cNvSpPr/>
      </dsp:nvSpPr>
      <dsp:spPr>
        <a:xfrm>
          <a:off x="1855169" y="2632355"/>
          <a:ext cx="3530745" cy="3025481"/>
        </a:xfrm>
        <a:prstGeom prst="ellipse">
          <a:avLst/>
        </a:prstGeom>
        <a:solidFill>
          <a:schemeClr val="accent1">
            <a:shade val="50000"/>
            <a:hueOff val="201247"/>
            <a:satOff val="-4901"/>
            <a:lumOff val="214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fr-FR" sz="2800" b="1" kern="1200"/>
            <a:t>Évaluer si la communication est adéquate</a:t>
          </a:r>
          <a:endParaRPr lang="en-US" sz="2800" b="1" kern="1200"/>
        </a:p>
      </dsp:txBody>
      <dsp:txXfrm>
        <a:off x="2372235" y="3075426"/>
        <a:ext cx="2496613" cy="2139339"/>
      </dsp:txXfrm>
    </dsp:sp>
    <dsp:sp modelId="{82AABE17-6575-4605-95BC-FFD54DE0D11A}">
      <dsp:nvSpPr>
        <dsp:cNvPr id="0" name=""/>
        <dsp:cNvSpPr/>
      </dsp:nvSpPr>
      <dsp:spPr>
        <a:xfrm rot="18900000">
          <a:off x="4835169" y="2254336"/>
          <a:ext cx="448284" cy="903980"/>
        </a:xfrm>
        <a:prstGeom prst="rightArrow">
          <a:avLst>
            <a:gd name="adj1" fmla="val 60000"/>
            <a:gd name="adj2" fmla="val 50000"/>
          </a:avLst>
        </a:prstGeom>
        <a:solidFill>
          <a:schemeClr val="accent1">
            <a:shade val="90000"/>
            <a:hueOff val="207713"/>
            <a:satOff val="-4436"/>
            <a:lumOff val="1655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US" sz="3800" kern="1200"/>
        </a:p>
      </dsp:txBody>
      <dsp:txXfrm>
        <a:off x="4854864" y="2482680"/>
        <a:ext cx="313799" cy="5423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1785F-FB8D-439B-9CDC-7B46F594C996}">
      <dsp:nvSpPr>
        <dsp:cNvPr id="0" name=""/>
        <dsp:cNvSpPr/>
      </dsp:nvSpPr>
      <dsp:spPr>
        <a:xfrm>
          <a:off x="4913665" y="-212948"/>
          <a:ext cx="3175876" cy="3030168"/>
        </a:xfrm>
        <a:prstGeom prst="ellips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fr-FR" sz="2800" b="1" kern="1200"/>
            <a:t>Identifier la science la plus pertinente</a:t>
          </a:r>
          <a:endParaRPr lang="en-US" sz="2800" b="1" kern="1200"/>
        </a:p>
      </dsp:txBody>
      <dsp:txXfrm>
        <a:off x="5378761" y="230810"/>
        <a:ext cx="2245684" cy="2142652"/>
      </dsp:txXfrm>
    </dsp:sp>
    <dsp:sp modelId="{374B7744-56E9-4B1B-975B-A2AF67FE734F}">
      <dsp:nvSpPr>
        <dsp:cNvPr id="0" name=""/>
        <dsp:cNvSpPr/>
      </dsp:nvSpPr>
      <dsp:spPr>
        <a:xfrm rot="2700000">
          <a:off x="7666224" y="2247455"/>
          <a:ext cx="465379" cy="903980"/>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US" sz="3800" kern="1200"/>
        </a:p>
      </dsp:txBody>
      <dsp:txXfrm>
        <a:off x="7686670" y="2378890"/>
        <a:ext cx="325765" cy="542388"/>
      </dsp:txXfrm>
    </dsp:sp>
    <dsp:sp modelId="{CC941291-33A3-480B-91D7-99811BA97ECD}">
      <dsp:nvSpPr>
        <dsp:cNvPr id="0" name=""/>
        <dsp:cNvSpPr/>
      </dsp:nvSpPr>
      <dsp:spPr>
        <a:xfrm>
          <a:off x="7704597" y="2596625"/>
          <a:ext cx="3279934" cy="3096942"/>
        </a:xfrm>
        <a:prstGeom prst="ellipse">
          <a:avLst/>
        </a:prstGeom>
        <a:solidFill>
          <a:schemeClr val="accent1">
            <a:shade val="50000"/>
            <a:hueOff val="201247"/>
            <a:satOff val="-4901"/>
            <a:lumOff val="214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fr-FR" sz="2800" b="1" i="0" kern="1200"/>
            <a:t>Découvrir ce que les gens savent</a:t>
          </a:r>
          <a:endParaRPr lang="en-US" sz="2800" b="1" i="0" kern="1200"/>
        </a:p>
      </dsp:txBody>
      <dsp:txXfrm>
        <a:off x="8184932" y="3050162"/>
        <a:ext cx="2319264" cy="2189868"/>
      </dsp:txXfrm>
    </dsp:sp>
    <dsp:sp modelId="{CAB4DA73-1EA5-4030-9CD8-2A251F96FF21}">
      <dsp:nvSpPr>
        <dsp:cNvPr id="0" name=""/>
        <dsp:cNvSpPr/>
      </dsp:nvSpPr>
      <dsp:spPr>
        <a:xfrm rot="8100000">
          <a:off x="7815826" y="5046246"/>
          <a:ext cx="351196" cy="903980"/>
        </a:xfrm>
        <a:prstGeom prst="rightArrow">
          <a:avLst>
            <a:gd name="adj1" fmla="val 60000"/>
            <a:gd name="adj2" fmla="val 50000"/>
          </a:avLst>
        </a:prstGeom>
        <a:solidFill>
          <a:schemeClr val="accent1">
            <a:shade val="90000"/>
            <a:hueOff val="207713"/>
            <a:satOff val="-4436"/>
            <a:lumOff val="1655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US" sz="3800" kern="1200"/>
        </a:p>
      </dsp:txBody>
      <dsp:txXfrm rot="10800000">
        <a:off x="7905756" y="5189792"/>
        <a:ext cx="245837" cy="542388"/>
      </dsp:txXfrm>
    </dsp:sp>
    <dsp:sp modelId="{F10CD4CF-6EFD-4E3E-A413-D01DE1661A7F}">
      <dsp:nvSpPr>
        <dsp:cNvPr id="0" name=""/>
        <dsp:cNvSpPr/>
      </dsp:nvSpPr>
      <dsp:spPr>
        <a:xfrm>
          <a:off x="4495799" y="5392833"/>
          <a:ext cx="4011609" cy="3190447"/>
        </a:xfrm>
        <a:prstGeom prst="ellipse">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ts val="0"/>
            </a:spcAft>
            <a:buNone/>
          </a:pPr>
          <a:r>
            <a:rPr lang="fr-FR" sz="2800" b="1" kern="1200"/>
            <a:t>Concevoir la communication pour combler les lacunes critiques</a:t>
          </a:r>
          <a:endParaRPr lang="en-US" sz="2800" b="1" kern="1200"/>
        </a:p>
      </dsp:txBody>
      <dsp:txXfrm>
        <a:off x="5083286" y="5860063"/>
        <a:ext cx="2836635" cy="2255987"/>
      </dsp:txXfrm>
    </dsp:sp>
    <dsp:sp modelId="{27364C78-98B2-4E10-9083-21FE90E9A632}">
      <dsp:nvSpPr>
        <dsp:cNvPr id="0" name=""/>
        <dsp:cNvSpPr/>
      </dsp:nvSpPr>
      <dsp:spPr>
        <a:xfrm rot="13500000">
          <a:off x="4887243" y="5081175"/>
          <a:ext cx="318938" cy="903980"/>
        </a:xfrm>
        <a:prstGeom prst="rightArrow">
          <a:avLst>
            <a:gd name="adj1" fmla="val 60000"/>
            <a:gd name="adj2" fmla="val 50000"/>
          </a:avLst>
        </a:prstGeom>
        <a:solidFill>
          <a:schemeClr val="accent1">
            <a:shade val="90000"/>
            <a:hueOff val="415426"/>
            <a:satOff val="-8871"/>
            <a:lumOff val="3310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US" sz="3800" kern="1200"/>
        </a:p>
      </dsp:txBody>
      <dsp:txXfrm rot="10800000">
        <a:off x="4968912" y="5295799"/>
        <a:ext cx="223257" cy="542388"/>
      </dsp:txXfrm>
    </dsp:sp>
    <dsp:sp modelId="{D3653DDF-944E-4752-96EB-6D81B8CDD900}">
      <dsp:nvSpPr>
        <dsp:cNvPr id="0" name=""/>
        <dsp:cNvSpPr/>
      </dsp:nvSpPr>
      <dsp:spPr>
        <a:xfrm>
          <a:off x="1817068" y="2632355"/>
          <a:ext cx="3683150" cy="3025481"/>
        </a:xfrm>
        <a:prstGeom prst="ellipse">
          <a:avLst/>
        </a:prstGeom>
        <a:solidFill>
          <a:schemeClr val="accent1">
            <a:shade val="50000"/>
            <a:hueOff val="201247"/>
            <a:satOff val="-4901"/>
            <a:lumOff val="214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fr-FR" sz="2800" b="1" kern="1200"/>
            <a:t>Évaluer si la communication est adéquate</a:t>
          </a:r>
          <a:endParaRPr lang="en-US" sz="2800" b="1" kern="1200"/>
        </a:p>
      </dsp:txBody>
      <dsp:txXfrm>
        <a:off x="2356453" y="3075426"/>
        <a:ext cx="2604380" cy="2139339"/>
      </dsp:txXfrm>
    </dsp:sp>
    <dsp:sp modelId="{82AABE17-6575-4605-95BC-FFD54DE0D11A}">
      <dsp:nvSpPr>
        <dsp:cNvPr id="0" name=""/>
        <dsp:cNvSpPr/>
      </dsp:nvSpPr>
      <dsp:spPr>
        <a:xfrm rot="18900000">
          <a:off x="4891270" y="2243917"/>
          <a:ext cx="433121" cy="903980"/>
        </a:xfrm>
        <a:prstGeom prst="rightArrow">
          <a:avLst>
            <a:gd name="adj1" fmla="val 60000"/>
            <a:gd name="adj2" fmla="val 50000"/>
          </a:avLst>
        </a:prstGeom>
        <a:solidFill>
          <a:schemeClr val="accent1">
            <a:shade val="90000"/>
            <a:hueOff val="207713"/>
            <a:satOff val="-4436"/>
            <a:lumOff val="1655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US" sz="3800" kern="1200"/>
        </a:p>
      </dsp:txBody>
      <dsp:txXfrm>
        <a:off x="4910299" y="2470652"/>
        <a:ext cx="303185" cy="542388"/>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1B75B5-BC6C-40D3-AF76-70EF37D4E66D}" type="datetimeFigureOut">
              <a:rPr lang="en-US" smtClean="0"/>
              <a:t>7/14/2022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3BCDC3-1F0A-4676-B5C1-E02E2A4EA161}" type="slidenum">
              <a:rPr lang="en-US" smtClean="0"/>
              <a:t>‹#›</a:t>
            </a:fld>
            <a:endParaRPr lang="en-US"/>
          </a:p>
        </p:txBody>
      </p:sp>
    </p:spTree>
    <p:extLst>
      <p:ext uri="{BB962C8B-B14F-4D97-AF65-F5344CB8AC3E}">
        <p14:creationId xmlns:p14="http://schemas.microsoft.com/office/powerpoint/2010/main" val="2316394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Shape 169"/>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marR="0" lvl="0" indent="0" algn="l" defTabSz="914400" rtl="0" eaLnBrk="1" fontAlgn="base" latinLnBrk="0" hangingPunct="1">
              <a:lnSpc>
                <a:spcPct val="100000"/>
              </a:lnSpc>
              <a:spcBef>
                <a:spcPct val="30000"/>
              </a:spcBef>
              <a:spcAft>
                <a:spcPct val="0"/>
              </a:spcAft>
              <a:buClr>
                <a:schemeClr val="dk1"/>
              </a:buClr>
              <a:buSzPts val="1200"/>
              <a:buFont typeface="Times"/>
              <a:buNone/>
              <a:tabLst/>
              <a:defRPr/>
            </a:pPr>
            <a:r>
              <a:rPr lang="en-US"/>
              <a:t>BMB</a:t>
            </a:r>
          </a:p>
          <a:p>
            <a:pPr marL="174708" indent="-174708">
              <a:buClr>
                <a:schemeClr val="dk1"/>
              </a:buClr>
              <a:buSzPts val="1200"/>
              <a:buFont typeface="Times"/>
              <a:buChar char="-"/>
            </a:pPr>
            <a:r>
              <a:rPr lang="en-US">
                <a:latin typeface="Times"/>
                <a:ea typeface="Times"/>
                <a:cs typeface="Times"/>
                <a:sym typeface="Times"/>
              </a:rPr>
              <a:t>Many times our recommendation go against beliefs</a:t>
            </a:r>
          </a:p>
          <a:p>
            <a:pPr marL="174708" indent="-174708">
              <a:buClr>
                <a:schemeClr val="dk1"/>
              </a:buClr>
              <a:buSzPts val="1200"/>
              <a:buFont typeface="Times"/>
              <a:buChar char="-"/>
            </a:pPr>
            <a:r>
              <a:rPr lang="en-US">
                <a:latin typeface="Times"/>
                <a:ea typeface="Times"/>
                <a:cs typeface="Times"/>
                <a:sym typeface="Times"/>
              </a:rPr>
              <a:t>Amanda Ripley survival arch: denial, deliberation, decisive moment</a:t>
            </a:r>
            <a:endParaRPr lang="en-US"/>
          </a:p>
          <a:p>
            <a:pPr marL="0" indent="0"/>
            <a:r>
              <a:rPr lang="en-US">
                <a:latin typeface="Times"/>
                <a:ea typeface="Times"/>
                <a:cs typeface="Times"/>
                <a:sym typeface="Times"/>
              </a:rPr>
              <a:t>-  Process information at several levels below their educational level</a:t>
            </a:r>
          </a:p>
          <a:p>
            <a:pPr marL="0" indent="0"/>
            <a:endParaRPr>
              <a:latin typeface="Times"/>
              <a:ea typeface="Times"/>
              <a:cs typeface="Times"/>
              <a:sym typeface="Times"/>
            </a:endParaRPr>
          </a:p>
        </p:txBody>
      </p:sp>
      <p:sp>
        <p:nvSpPr>
          <p:cNvPr id="170" name="Shape 170"/>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0206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Shape 161"/>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BMB</a:t>
            </a:r>
          </a:p>
          <a:p>
            <a:pPr marL="0" indent="0"/>
            <a:endParaRPr b="1"/>
          </a:p>
        </p:txBody>
      </p:sp>
      <p:sp>
        <p:nvSpPr>
          <p:cNvPr id="162" name="Shape 162"/>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2346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Shape 265"/>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266" name="Shape 266"/>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6901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base">
              <a:spcBef>
                <a:spcPct val="30000"/>
              </a:spcBef>
              <a:spcAft>
                <a:spcPct val="0"/>
              </a:spcAft>
              <a:defRPr/>
            </a:pPr>
            <a:endParaRPr lang="en-US"/>
          </a:p>
          <a:p>
            <a:pPr>
              <a:spcBef>
                <a:spcPct val="30000"/>
              </a:spcBef>
              <a:spcAft>
                <a:spcPct val="0"/>
              </a:spcAft>
              <a:defRPr/>
            </a:pPr>
            <a:endParaRPr lang="en-US"/>
          </a:p>
          <a:p>
            <a:pPr marL="0" marR="0" lvl="0" indent="0" algn="l" defTabSz="914400">
              <a:lnSpc>
                <a:spcPct val="100000"/>
              </a:lnSpc>
              <a:spcBef>
                <a:spcPct val="30000"/>
              </a:spcBef>
              <a:spcAft>
                <a:spcPct val="0"/>
              </a:spcAft>
              <a:buClrTx/>
              <a:buSzTx/>
              <a:buFontTx/>
              <a:buNone/>
              <a:tabLst/>
              <a:defRPr/>
            </a:pPr>
            <a:r>
              <a:rPr lang="en-US"/>
              <a:t>BMB</a:t>
            </a:r>
            <a:endParaRPr lang="en-US">
              <a:cs typeface="Calibri" panose="020F0502020204030204"/>
            </a:endParaRPr>
          </a:p>
          <a:p>
            <a:endParaRPr lang="en-US" b="1"/>
          </a:p>
          <a:p>
            <a:endParaRPr lang="en-US" b="1">
              <a:cs typeface="Calibri" panose="020F0502020204030204"/>
            </a:endParaRPr>
          </a:p>
          <a:p>
            <a:endParaRPr lang="en-US" b="1">
              <a:cs typeface="Calibri" panose="020F0502020204030204"/>
            </a:endParaRPr>
          </a:p>
        </p:txBody>
      </p:sp>
      <p:sp>
        <p:nvSpPr>
          <p:cNvPr id="4" name="Slide Number Placeholder 3"/>
          <p:cNvSpPr>
            <a:spLocks noGrp="1"/>
          </p:cNvSpPr>
          <p:nvPr>
            <p:ph type="sldNum" sz="quarter" idx="10"/>
          </p:nvPr>
        </p:nvSpPr>
        <p:spPr/>
        <p:txBody>
          <a:bodyPr/>
          <a:lstStyle/>
          <a:p>
            <a:pPr algn="r" defTabSz="931774">
              <a:buClrTx/>
              <a:defRPr/>
            </a:pPr>
            <a:fld id="{45C12294-54DB-47CB-B3BB-E51DA79ED5DF}" type="slidenum">
              <a:rPr lang="en-US" sz="1200" kern="1200">
                <a:solidFill>
                  <a:prstClr val="black"/>
                </a:solidFill>
                <a:latin typeface="Calibri" panose="020F0502020204030204"/>
                <a:ea typeface="+mn-ea"/>
                <a:cs typeface="+mn-cs"/>
              </a:rPr>
              <a:pPr algn="r" defTabSz="931774">
                <a:buClrTx/>
                <a:defRPr/>
              </a:pPr>
              <a:t>10</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651259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78245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base">
              <a:spcBef>
                <a:spcPct val="30000"/>
              </a:spcBef>
              <a:spcAft>
                <a:spcPct val="0"/>
              </a:spcAft>
              <a:defRPr/>
            </a:pPr>
            <a:endParaRPr lang="en-US"/>
          </a:p>
          <a:p>
            <a:pPr>
              <a:spcBef>
                <a:spcPct val="30000"/>
              </a:spcBef>
              <a:spcAft>
                <a:spcPct val="0"/>
              </a:spcAft>
              <a:defRPr/>
            </a:pPr>
            <a:endParaRPr lang="en-US"/>
          </a:p>
          <a:p>
            <a:pPr marL="0" marR="0" lvl="0" indent="0" algn="l" defTabSz="914400">
              <a:lnSpc>
                <a:spcPct val="100000"/>
              </a:lnSpc>
              <a:spcBef>
                <a:spcPct val="30000"/>
              </a:spcBef>
              <a:spcAft>
                <a:spcPct val="0"/>
              </a:spcAft>
              <a:buClrTx/>
              <a:buSzTx/>
              <a:buFontTx/>
              <a:buNone/>
              <a:tabLst/>
              <a:defRPr/>
            </a:pPr>
            <a:r>
              <a:rPr lang="en-US"/>
              <a:t>BMB</a:t>
            </a:r>
            <a:endParaRPr lang="en-US">
              <a:cs typeface="Calibri" panose="020F0502020204030204"/>
            </a:endParaRPr>
          </a:p>
          <a:p>
            <a:endParaRPr lang="en-US" b="1"/>
          </a:p>
          <a:p>
            <a:endParaRPr lang="en-US" b="1">
              <a:cs typeface="Calibri" panose="020F0502020204030204"/>
            </a:endParaRPr>
          </a:p>
          <a:p>
            <a:endParaRPr lang="en-US" b="1">
              <a:cs typeface="Calibri" panose="020F0502020204030204"/>
            </a:endParaRPr>
          </a:p>
        </p:txBody>
      </p:sp>
      <p:sp>
        <p:nvSpPr>
          <p:cNvPr id="4" name="Slide Number Placeholder 3"/>
          <p:cNvSpPr>
            <a:spLocks noGrp="1"/>
          </p:cNvSpPr>
          <p:nvPr>
            <p:ph type="sldNum" sz="quarter" idx="10"/>
          </p:nvPr>
        </p:nvSpPr>
        <p:spPr/>
        <p:txBody>
          <a:bodyPr/>
          <a:lstStyle/>
          <a:p>
            <a:pPr algn="r" defTabSz="931774">
              <a:buClrTx/>
              <a:defRPr/>
            </a:pPr>
            <a:fld id="{45C12294-54DB-47CB-B3BB-E51DA79ED5DF}" type="slidenum">
              <a:rPr lang="en-US" sz="1200" kern="1200">
                <a:solidFill>
                  <a:prstClr val="black"/>
                </a:solidFill>
                <a:latin typeface="Calibri" panose="020F0502020204030204"/>
                <a:ea typeface="+mn-ea"/>
                <a:cs typeface="+mn-cs"/>
              </a:rPr>
              <a:pPr algn="r" defTabSz="931774">
                <a:buClrTx/>
                <a:defRPr/>
              </a:pPr>
              <a:t>24</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1333085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685800" y="1657555"/>
            <a:ext cx="12857693" cy="1989137"/>
          </a:xfrm>
          <a:prstGeom prst="rect">
            <a:avLst/>
          </a:prstGeom>
        </p:spPr>
        <p:txBody>
          <a:bodyPr/>
          <a:lstStyle>
            <a:lvl1pPr>
              <a:defRPr b="1" i="0">
                <a:solidFill>
                  <a:srgbClr val="292929"/>
                </a:solidFill>
                <a:latin typeface="Poppins" pitchFamily="2" charset="77"/>
                <a:cs typeface="Poppins" pitchFamily="2" charset="77"/>
              </a:defRPr>
            </a:lvl1pPr>
          </a:lstStyle>
          <a:p>
            <a:r>
              <a:rPr lang="fr-FR"/>
              <a:t>Modifiez le style du titre</a:t>
            </a: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686796" y="4808113"/>
            <a:ext cx="10882519" cy="1447800"/>
          </a:xfrm>
          <a:prstGeom prst="rect">
            <a:avLst/>
          </a:prstGeom>
        </p:spPr>
        <p:txBody>
          <a:bodyPr/>
          <a:lstStyle>
            <a:lvl1pPr>
              <a:defRPr sz="4400" b="1"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a:t>Cliquez pour modifier les styles du texte du masque</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690716" y="7417334"/>
            <a:ext cx="8991600" cy="1676400"/>
          </a:xfrm>
          <a:prstGeom prst="rect">
            <a:avLst/>
          </a:prstGeom>
        </p:spPr>
        <p:txBody>
          <a:bodyPr/>
          <a:lstStyle>
            <a:lvl1pPr>
              <a:defRPr sz="3350" b="1" i="0">
                <a:solidFill>
                  <a:srgbClr val="292929"/>
                </a:solidFill>
                <a:latin typeface="Poppins" pitchFamily="2" charset="77"/>
                <a:cs typeface="Poppins" pitchFamily="2" charset="77"/>
              </a:defRPr>
            </a:lvl1pPr>
            <a:lvl2pPr>
              <a:defRPr sz="3350" b="1" i="0">
                <a:solidFill>
                  <a:srgbClr val="292929"/>
                </a:solidFill>
                <a:latin typeface="Poppins" pitchFamily="2" charset="77"/>
                <a:cs typeface="Poppins" pitchFamily="2" charset="77"/>
              </a:defRPr>
            </a:lvl2pPr>
            <a:lvl3pPr>
              <a:defRPr sz="3350" b="1" i="0">
                <a:solidFill>
                  <a:srgbClr val="292929"/>
                </a:solidFill>
                <a:latin typeface="Poppins" pitchFamily="2" charset="77"/>
                <a:cs typeface="Poppins" pitchFamily="2" charset="77"/>
              </a:defRPr>
            </a:lvl3pPr>
            <a:lvl4pPr>
              <a:defRPr sz="3350" b="1" i="0">
                <a:solidFill>
                  <a:srgbClr val="292929"/>
                </a:solidFill>
                <a:latin typeface="Poppins" pitchFamily="2" charset="77"/>
                <a:cs typeface="Poppins" pitchFamily="2" charset="77"/>
              </a:defRPr>
            </a:lvl4pPr>
            <a:lvl5pPr>
              <a:defRPr sz="3350" b="1" i="0">
                <a:solidFill>
                  <a:srgbClr val="292929"/>
                </a:solidFill>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userDrawn="1"/>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userDrawn="1"/>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userDrawn="1"/>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userDrawn="1"/>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3983667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753308"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758825"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grpSp>
        <p:nvGrpSpPr>
          <p:cNvPr id="21" name="Groupe 20">
            <a:extLst>
              <a:ext uri="{FF2B5EF4-FFF2-40B4-BE49-F238E27FC236}">
                <a16:creationId xmlns:a16="http://schemas.microsoft.com/office/drawing/2014/main" id="{CB08C4A3-70DC-084E-18F4-3F50034EA23F}"/>
              </a:ext>
            </a:extLst>
          </p:cNvPr>
          <p:cNvGrpSpPr/>
          <p:nvPr userDrawn="1"/>
        </p:nvGrpSpPr>
        <p:grpSpPr>
          <a:xfrm rot="3608892">
            <a:off x="13423098" y="9131569"/>
            <a:ext cx="1076153" cy="1452741"/>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userDrawn="1"/>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userDrawn="1"/>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userDrawn="1"/>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userDrawn="1"/>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userDrawn="1"/>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userDrawn="1"/>
        </p:nvSpPr>
        <p:spPr>
          <a:xfrm>
            <a:off x="14706600" y="9803368"/>
            <a:ext cx="40386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userDrawn="1"/>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8953499" y="1866899"/>
            <a:ext cx="8267701" cy="7418389"/>
          </a:xfrm>
          <a:prstGeom prst="rect">
            <a:avLst/>
          </a:prstGeom>
        </p:spPr>
        <p:txBody>
          <a:bodyPr/>
          <a:lstStyle/>
          <a:p>
            <a:endParaRPr lang="fr-FR"/>
          </a:p>
        </p:txBody>
      </p:sp>
    </p:spTree>
    <p:extLst>
      <p:ext uri="{BB962C8B-B14F-4D97-AF65-F5344CB8AC3E}">
        <p14:creationId xmlns:p14="http://schemas.microsoft.com/office/powerpoint/2010/main" val="981937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1295400" y="1684338"/>
            <a:ext cx="14706600" cy="3581400"/>
          </a:xfrm>
          <a:prstGeom prst="rect">
            <a:avLst/>
          </a:prstGeom>
        </p:spPr>
        <p:txBody>
          <a:bodyPr anchor="b"/>
          <a:lstStyle>
            <a:lvl1pPr algn="l">
              <a:defRPr sz="9600" b="1" i="0">
                <a:solidFill>
                  <a:schemeClr val="bg1"/>
                </a:solidFill>
                <a:latin typeface="Poppins" pitchFamily="2" charset="77"/>
                <a:cs typeface="Poppins" pitchFamily="2" charset="77"/>
              </a:defRPr>
            </a:lvl1pPr>
          </a:lstStyle>
          <a:p>
            <a:r>
              <a:rPr lang="fr-FR"/>
              <a:t>Modifiez le style du titre</a:t>
            </a:r>
          </a:p>
        </p:txBody>
      </p:sp>
      <p:sp>
        <p:nvSpPr>
          <p:cNvPr id="9" name="ZoneTexte 8">
            <a:extLst>
              <a:ext uri="{FF2B5EF4-FFF2-40B4-BE49-F238E27FC236}">
                <a16:creationId xmlns:a16="http://schemas.microsoft.com/office/drawing/2014/main" id="{115A4625-51AA-B632-6852-324A2C3FE561}"/>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6302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1247775" y="1333500"/>
            <a:ext cx="12849225" cy="836612"/>
          </a:xfrm>
          <a:prstGeom prst="rect">
            <a:avLst/>
          </a:prstGeom>
        </p:spPr>
        <p:txBody>
          <a:bodyPr anchor="b"/>
          <a:lstStyle>
            <a:lvl1pPr algn="ctr">
              <a:defRPr sz="3600" b="1" i="0">
                <a:solidFill>
                  <a:schemeClr val="bg1"/>
                </a:solidFill>
                <a:latin typeface="Poppins" pitchFamily="2" charset="77"/>
                <a:cs typeface="Poppins" pitchFamily="2" charset="77"/>
              </a:defRPr>
            </a:lvl1pPr>
          </a:lstStyle>
          <a:p>
            <a:r>
              <a:rPr lang="fr-FR"/>
              <a:t>Modifiez le style du titre</a:t>
            </a:r>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2209799" y="2421503"/>
            <a:ext cx="11887201" cy="664597"/>
          </a:xfrm>
          <a:prstGeom prst="rect">
            <a:avLst/>
          </a:prstGeom>
        </p:spPr>
        <p:txBody>
          <a:bodyPr/>
          <a:lstStyle>
            <a:lvl1pPr marL="0" indent="0">
              <a:buNone/>
              <a:defRPr sz="3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12954000" y="4381500"/>
            <a:ext cx="5105400" cy="1676400"/>
          </a:xfrm>
          <a:prstGeom prst="rect">
            <a:avLst/>
          </a:prstGeom>
        </p:spPr>
        <p:txBody>
          <a:bodyPr/>
          <a:lstStyle>
            <a:lvl1pPr>
              <a:defRPr sz="3200" b="1" i="0">
                <a:solidFill>
                  <a:schemeClr val="bg1"/>
                </a:solidFill>
                <a:latin typeface="Poppins ExtraBold" pitchFamily="2" charset="77"/>
                <a:cs typeface="Poppins ExtraBold" pitchFamily="2" charset="77"/>
              </a:defRPr>
            </a:lvl1pPr>
            <a:lvl2pPr>
              <a:defRPr sz="3200" b="1" i="0">
                <a:solidFill>
                  <a:schemeClr val="bg1"/>
                </a:solidFill>
                <a:latin typeface="Poppins ExtraBold" pitchFamily="2" charset="77"/>
                <a:cs typeface="Poppins ExtraBold" pitchFamily="2" charset="77"/>
              </a:defRPr>
            </a:lvl2pPr>
            <a:lvl3pPr>
              <a:defRPr sz="3200" b="1" i="0">
                <a:solidFill>
                  <a:schemeClr val="bg1"/>
                </a:solidFill>
                <a:latin typeface="Poppins ExtraBold" pitchFamily="2" charset="77"/>
                <a:cs typeface="Poppins ExtraBold" pitchFamily="2" charset="77"/>
              </a:defRPr>
            </a:lvl3pPr>
            <a:lvl4pPr>
              <a:defRPr sz="3200" b="1" i="0">
                <a:solidFill>
                  <a:schemeClr val="bg1"/>
                </a:solidFill>
                <a:latin typeface="Poppins ExtraBold" pitchFamily="2" charset="77"/>
                <a:cs typeface="Poppins ExtraBold" pitchFamily="2" charset="77"/>
              </a:defRPr>
            </a:lvl4pPr>
            <a:lvl5pPr>
              <a:defRPr sz="3200" b="1" i="0">
                <a:solidFill>
                  <a:schemeClr val="bg1"/>
                </a:solidFill>
                <a:latin typeface="Poppins ExtraBold" pitchFamily="2" charset="77"/>
                <a:cs typeface="Poppins ExtraBold"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1247775" y="4381500"/>
            <a:ext cx="6600825" cy="4266744"/>
          </a:xfrm>
          <a:prstGeom prst="rect">
            <a:avLst/>
          </a:prstGeom>
        </p:spPr>
        <p:txBody>
          <a:bodyPr/>
          <a:lstStyle>
            <a:lvl1pPr>
              <a:defRPr sz="3200" b="1" i="0">
                <a:solidFill>
                  <a:schemeClr val="bg1"/>
                </a:solidFill>
                <a:latin typeface="Poppins" pitchFamily="2" charset="77"/>
                <a:cs typeface="Poppins" pitchFamily="2" charset="77"/>
              </a:defRPr>
            </a:lvl1pPr>
            <a:lvl2pPr>
              <a:defRPr sz="3200" b="0" i="0">
                <a:solidFill>
                  <a:schemeClr val="bg1"/>
                </a:solidFill>
                <a:latin typeface="Poppins Light" pitchFamily="2" charset="77"/>
                <a:cs typeface="Poppins Light" pitchFamily="2" charset="77"/>
              </a:defRPr>
            </a:lvl2pPr>
            <a:lvl3pPr>
              <a:defRPr sz="3200" b="0" i="0">
                <a:solidFill>
                  <a:schemeClr val="bg1"/>
                </a:solidFill>
                <a:latin typeface="Poppins Light" pitchFamily="2" charset="77"/>
                <a:cs typeface="Poppins Light" pitchFamily="2" charset="77"/>
              </a:defRPr>
            </a:lvl3pPr>
            <a:lvl4pPr>
              <a:defRPr sz="3200" b="0" i="0">
                <a:solidFill>
                  <a:schemeClr val="bg1"/>
                </a:solidFill>
                <a:latin typeface="Poppins Light" pitchFamily="2" charset="77"/>
                <a:cs typeface="Poppins Light" pitchFamily="2" charset="77"/>
              </a:defRPr>
            </a:lvl4pPr>
            <a:lvl5pPr>
              <a:defRPr sz="3200" b="0" i="0">
                <a:solidFill>
                  <a:schemeClr val="bg1"/>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ZoneTexte 11">
            <a:extLst>
              <a:ext uri="{FF2B5EF4-FFF2-40B4-BE49-F238E27FC236}">
                <a16:creationId xmlns:a16="http://schemas.microsoft.com/office/drawing/2014/main" id="{53EAF698-867A-AA72-A3B9-C2FA8904A453}"/>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429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1257300" y="3193144"/>
            <a:ext cx="13906500" cy="1989137"/>
          </a:xfrm>
          <a:prstGeom prst="rect">
            <a:avLst/>
          </a:prstGeom>
        </p:spPr>
        <p:txBody>
          <a:bodyPr/>
          <a:lstStyle>
            <a:lvl1pPr algn="ctr">
              <a:defRPr sz="12000" b="1" i="0">
                <a:solidFill>
                  <a:schemeClr val="bg1"/>
                </a:solidFill>
                <a:latin typeface="Poppins ExtraBold" pitchFamily="2" charset="77"/>
                <a:cs typeface="Poppins ExtraBold" pitchFamily="2" charset="77"/>
              </a:defRPr>
            </a:lvl1pPr>
          </a:lstStyle>
          <a:p>
            <a:r>
              <a:rPr lang="fr-FR"/>
              <a:t>Modifiez le style du titre</a:t>
            </a:r>
          </a:p>
        </p:txBody>
      </p:sp>
      <p:sp>
        <p:nvSpPr>
          <p:cNvPr id="9" name="ZoneTexte 8">
            <a:extLst>
              <a:ext uri="{FF2B5EF4-FFF2-40B4-BE49-F238E27FC236}">
                <a16:creationId xmlns:a16="http://schemas.microsoft.com/office/drawing/2014/main" id="{9654D700-40AB-67FB-A664-06EABDDA417D}"/>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62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1260475" y="685800"/>
            <a:ext cx="15122525" cy="1181100"/>
          </a:xfrm>
          <a:prstGeom prst="rect">
            <a:avLst/>
          </a:prstGeom>
        </p:spPr>
        <p:txBody>
          <a:bodyPr anchor="b"/>
          <a:lstStyle>
            <a:lvl1pPr>
              <a:defRPr sz="6700" b="1" i="0">
                <a:solidFill>
                  <a:schemeClr val="bg1"/>
                </a:solidFill>
                <a:latin typeface="Poppins" pitchFamily="2" charset="77"/>
                <a:cs typeface="Poppins" pitchFamily="2" charset="77"/>
              </a:defRPr>
            </a:lvl1pPr>
          </a:lstStyle>
          <a:p>
            <a:r>
              <a:rPr lang="fr-FR"/>
              <a:t>Modifiez le style du titre</a:t>
            </a:r>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1260475" y="2324100"/>
            <a:ext cx="15773400" cy="6467475"/>
          </a:xfrm>
          <a:prstGeom prst="rect">
            <a:avLst/>
          </a:prstGeom>
        </p:spPr>
        <p:txBody>
          <a:bodyPr/>
          <a:lstStyle>
            <a:lvl1pPr>
              <a:lnSpc>
                <a:spcPct val="100000"/>
              </a:lnSpc>
              <a:defRPr sz="2800" b="0" i="0">
                <a:solidFill>
                  <a:schemeClr val="bg1"/>
                </a:solidFill>
                <a:latin typeface="Poppins Light" pitchFamily="2" charset="77"/>
                <a:cs typeface="Poppins Light" pitchFamily="2" charset="77"/>
              </a:defRPr>
            </a:lvl1pPr>
            <a:lvl2pPr>
              <a:lnSpc>
                <a:spcPct val="100000"/>
              </a:lnSpc>
              <a:defRPr sz="2800" b="0" i="0">
                <a:solidFill>
                  <a:schemeClr val="bg1"/>
                </a:solidFill>
                <a:latin typeface="Poppins Light" pitchFamily="2" charset="77"/>
                <a:cs typeface="Poppins Light" pitchFamily="2" charset="77"/>
              </a:defRPr>
            </a:lvl2pPr>
            <a:lvl3pPr>
              <a:lnSpc>
                <a:spcPct val="100000"/>
              </a:lnSpc>
              <a:defRPr sz="2800" b="0" i="0">
                <a:solidFill>
                  <a:schemeClr val="bg1"/>
                </a:solidFill>
                <a:latin typeface="Poppins Light" pitchFamily="2" charset="77"/>
                <a:cs typeface="Poppins Light" pitchFamily="2" charset="77"/>
              </a:defRPr>
            </a:lvl3pPr>
            <a:lvl4pPr>
              <a:lnSpc>
                <a:spcPct val="100000"/>
              </a:lnSpc>
              <a:defRPr sz="2800" b="0" i="0">
                <a:solidFill>
                  <a:schemeClr val="bg1"/>
                </a:solidFill>
                <a:latin typeface="Poppins Light" pitchFamily="2" charset="77"/>
                <a:cs typeface="Poppins Light" pitchFamily="2" charset="77"/>
              </a:defRPr>
            </a:lvl4pPr>
            <a:lvl5pPr>
              <a:lnSpc>
                <a:spcPct val="100000"/>
              </a:lnSpc>
              <a:defRPr sz="2800" b="0" i="0">
                <a:solidFill>
                  <a:schemeClr val="bg1"/>
                </a:solidFill>
                <a:latin typeface="Poppins Light" pitchFamily="2" charset="77"/>
                <a:cs typeface="Poppins Light" pitchFamily="2" charset="77"/>
              </a:defRPr>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8" name="Group 2">
            <a:extLst>
              <a:ext uri="{FF2B5EF4-FFF2-40B4-BE49-F238E27FC236}">
                <a16:creationId xmlns:a16="http://schemas.microsoft.com/office/drawing/2014/main" id="{240841F2-E156-7087-C5E5-65CFD62F7B23}"/>
              </a:ext>
            </a:extLst>
          </p:cNvPr>
          <p:cNvGrpSpPr/>
          <p:nvPr userDrawn="1"/>
        </p:nvGrpSpPr>
        <p:grpSpPr>
          <a:xfrm>
            <a:off x="10036618" y="0"/>
            <a:ext cx="8251382" cy="10364563"/>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userDrawn="1"/>
        </p:nvSpPr>
        <p:spPr>
          <a:xfrm>
            <a:off x="152400" y="9803368"/>
            <a:ext cx="6019800" cy="369332"/>
          </a:xfrm>
          <a:prstGeom prst="rect">
            <a:avLst/>
          </a:prstGeom>
          <a:noFill/>
        </p:spPr>
        <p:txBody>
          <a:bodyPr wrap="square" rtlCol="0">
            <a:spAutoFit/>
          </a:bodyPr>
          <a:lstStyle/>
          <a:p>
            <a:pPr algn="l"/>
            <a:r>
              <a:rPr lang="fr-FR" err="1">
                <a:solidFill>
                  <a:schemeClr val="bg1"/>
                </a:solidFill>
                <a:latin typeface="Poppins" pitchFamily="2" charset="77"/>
                <a:cs typeface="Poppins" pitchFamily="2" charset="77"/>
              </a:rPr>
              <a:t>Comprehensive</a:t>
            </a:r>
            <a:r>
              <a:rPr lang="fr-FR">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507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fr-FR"/>
              <a:t>Modifiez le style du titre</a:t>
            </a: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973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1257300" y="3467100"/>
            <a:ext cx="15773400" cy="1989137"/>
          </a:xfrm>
          <a:prstGeom prst="rect">
            <a:avLst/>
          </a:prstGeom>
        </p:spPr>
        <p:txBody>
          <a:bodyPr/>
          <a:lstStyle>
            <a:lvl1pPr>
              <a:defRPr sz="12000" b="1" i="0">
                <a:solidFill>
                  <a:schemeClr val="bg1"/>
                </a:solidFill>
                <a:latin typeface="Poppins ExtraBold" pitchFamily="2" charset="77"/>
                <a:cs typeface="Poppins ExtraBold" pitchFamily="2" charset="77"/>
              </a:defRPr>
            </a:lvl1pPr>
          </a:lstStyle>
          <a:p>
            <a:r>
              <a:rPr lang="fr-FR"/>
              <a:t>Modifiez le style du titre</a:t>
            </a:r>
          </a:p>
        </p:txBody>
      </p:sp>
      <p:sp>
        <p:nvSpPr>
          <p:cNvPr id="10" name="ZoneTexte 9">
            <a:extLst>
              <a:ext uri="{FF2B5EF4-FFF2-40B4-BE49-F238E27FC236}">
                <a16:creationId xmlns:a16="http://schemas.microsoft.com/office/drawing/2014/main" id="{91024A51-4193-8BB3-18C3-A7275B277A5F}"/>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043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421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262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000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686796" y="903508"/>
            <a:ext cx="12857693" cy="1989137"/>
          </a:xfrm>
          <a:prstGeom prst="rect">
            <a:avLst/>
          </a:prstGeom>
        </p:spPr>
        <p:txBody>
          <a:bodyPr/>
          <a:lstStyle>
            <a:lvl1pPr>
              <a:defRPr sz="6600" b="1" i="0">
                <a:solidFill>
                  <a:srgbClr val="292929"/>
                </a:solidFill>
                <a:latin typeface="Poppins" pitchFamily="2" charset="77"/>
                <a:cs typeface="Poppins" pitchFamily="2" charset="77"/>
              </a:defRPr>
            </a:lvl1pPr>
          </a:lstStyle>
          <a:p>
            <a:r>
              <a:rPr lang="fr-FR" err="1"/>
              <a:t>Title</a:t>
            </a:r>
            <a:r>
              <a:rPr lang="fr-FR"/>
              <a:t> </a:t>
            </a:r>
            <a:r>
              <a:rPr lang="fr-FR" err="1"/>
              <a:t>presentation</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686796" y="4808113"/>
            <a:ext cx="10882519" cy="1447800"/>
          </a:xfrm>
          <a:prstGeom prst="rect">
            <a:avLst/>
          </a:prstGeom>
        </p:spPr>
        <p:txBody>
          <a:bodyPr/>
          <a:lstStyle>
            <a:lvl1pPr marL="0" indent="0">
              <a:buNone/>
              <a:defRPr sz="3200" b="0"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a:t>Name</a:t>
            </a:r>
          </a:p>
          <a:p>
            <a:pPr lvl="0"/>
            <a:r>
              <a:rPr lang="fr-FR" b="0"/>
              <a:t>Position</a:t>
            </a:r>
            <a:endParaRPr lang="fr-F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userDrawn="1"/>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userDrawn="1"/>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userDrawn="1"/>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userDrawn="1"/>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174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718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69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685800" y="1657555"/>
            <a:ext cx="12857693" cy="1989137"/>
          </a:xfrm>
          <a:prstGeom prst="rect">
            <a:avLst/>
          </a:prstGeom>
        </p:spPr>
        <p:txBody>
          <a:bodyPr/>
          <a:lstStyle>
            <a:lvl1pPr>
              <a:defRPr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686796" y="4808113"/>
            <a:ext cx="10882519" cy="1447800"/>
          </a:xfrm>
          <a:prstGeom prst="rect">
            <a:avLst/>
          </a:prstGeom>
        </p:spPr>
        <p:txBody>
          <a:bodyPr/>
          <a:lstStyle>
            <a:lvl1pPr>
              <a:defRPr sz="4400" b="1"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en-US"/>
              <a:t>Click to edit Master text styles</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690716" y="7417334"/>
            <a:ext cx="8991600" cy="1676400"/>
          </a:xfrm>
          <a:prstGeom prst="rect">
            <a:avLst/>
          </a:prstGeom>
        </p:spPr>
        <p:txBody>
          <a:bodyPr/>
          <a:lstStyle>
            <a:lvl1pPr>
              <a:defRPr sz="3350" b="1" i="0">
                <a:solidFill>
                  <a:srgbClr val="292929"/>
                </a:solidFill>
                <a:latin typeface="Poppins" pitchFamily="2" charset="77"/>
                <a:cs typeface="Poppins" pitchFamily="2" charset="77"/>
              </a:defRPr>
            </a:lvl1pPr>
            <a:lvl2pPr>
              <a:defRPr sz="3350" b="1" i="0">
                <a:solidFill>
                  <a:srgbClr val="292929"/>
                </a:solidFill>
                <a:latin typeface="Poppins" pitchFamily="2" charset="77"/>
                <a:cs typeface="Poppins" pitchFamily="2" charset="77"/>
              </a:defRPr>
            </a:lvl2pPr>
            <a:lvl3pPr>
              <a:defRPr sz="3350" b="1" i="0">
                <a:solidFill>
                  <a:srgbClr val="292929"/>
                </a:solidFill>
                <a:latin typeface="Poppins" pitchFamily="2" charset="77"/>
                <a:cs typeface="Poppins" pitchFamily="2" charset="77"/>
              </a:defRPr>
            </a:lvl3pPr>
            <a:lvl4pPr>
              <a:defRPr sz="3350" b="1" i="0">
                <a:solidFill>
                  <a:srgbClr val="292929"/>
                </a:solidFill>
                <a:latin typeface="Poppins" pitchFamily="2" charset="77"/>
                <a:cs typeface="Poppins" pitchFamily="2" charset="77"/>
              </a:defRPr>
            </a:lvl4pPr>
            <a:lvl5pPr>
              <a:defRPr sz="3350" b="1" i="0">
                <a:solidFill>
                  <a:srgbClr val="292929"/>
                </a:solidFill>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20" name="Group 3">
            <a:extLst>
              <a:ext uri="{FF2B5EF4-FFF2-40B4-BE49-F238E27FC236}">
                <a16:creationId xmlns:a16="http://schemas.microsoft.com/office/drawing/2014/main" id="{94C248B8-711E-4F29-9A8B-91B97FDD8A38}"/>
              </a:ext>
            </a:extLst>
          </p:cNvPr>
          <p:cNvGrpSpPr>
            <a:grpSpLocks noChangeAspect="1"/>
          </p:cNvGrpSpPr>
          <p:nvPr userDrawn="1"/>
        </p:nvGrpSpPr>
        <p:grpSpPr>
          <a:xfrm>
            <a:off x="9824704" y="6587112"/>
            <a:ext cx="4302195" cy="3699888"/>
            <a:chOff x="0" y="0"/>
            <a:chExt cx="6350000" cy="5461000"/>
          </a:xfrm>
        </p:grpSpPr>
        <p:sp>
          <p:nvSpPr>
            <p:cNvPr id="21" name="Freeform 4">
              <a:extLst>
                <a:ext uri="{FF2B5EF4-FFF2-40B4-BE49-F238E27FC236}">
                  <a16:creationId xmlns:a16="http://schemas.microsoft.com/office/drawing/2014/main" id="{1475B4BF-E2F7-4FC8-9F28-82A77F1662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2" name="Group 5">
            <a:extLst>
              <a:ext uri="{FF2B5EF4-FFF2-40B4-BE49-F238E27FC236}">
                <a16:creationId xmlns:a16="http://schemas.microsoft.com/office/drawing/2014/main" id="{7CEEE077-9DDB-45C8-AB94-04FF2EAE1100}"/>
              </a:ext>
            </a:extLst>
          </p:cNvPr>
          <p:cNvGrpSpPr>
            <a:grpSpLocks noChangeAspect="1"/>
          </p:cNvGrpSpPr>
          <p:nvPr userDrawn="1"/>
        </p:nvGrpSpPr>
        <p:grpSpPr>
          <a:xfrm>
            <a:off x="12177919" y="2232299"/>
            <a:ext cx="4302195" cy="3699888"/>
            <a:chOff x="0" y="0"/>
            <a:chExt cx="6350000" cy="5461000"/>
          </a:xfrm>
        </p:grpSpPr>
        <p:sp>
          <p:nvSpPr>
            <p:cNvPr id="23" name="Freeform 6">
              <a:extLst>
                <a:ext uri="{FF2B5EF4-FFF2-40B4-BE49-F238E27FC236}">
                  <a16:creationId xmlns:a16="http://schemas.microsoft.com/office/drawing/2014/main" id="{DA6F34F3-F16C-4D9E-8361-06E45EDD98B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58AC57B2-A670-4601-8846-1A6E2F77905E}"/>
              </a:ext>
            </a:extLst>
          </p:cNvPr>
          <p:cNvGrpSpPr>
            <a:grpSpLocks noChangeAspect="1"/>
          </p:cNvGrpSpPr>
          <p:nvPr userDrawn="1"/>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0BE1777-38DB-490D-A90D-80EE574B576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6" name="Group 9">
            <a:extLst>
              <a:ext uri="{FF2B5EF4-FFF2-40B4-BE49-F238E27FC236}">
                <a16:creationId xmlns:a16="http://schemas.microsoft.com/office/drawing/2014/main" id="{6B38BE04-9723-477F-AA5F-EDDEAB847D07}"/>
              </a:ext>
            </a:extLst>
          </p:cNvPr>
          <p:cNvGrpSpPr>
            <a:grpSpLocks noChangeAspect="1"/>
          </p:cNvGrpSpPr>
          <p:nvPr userDrawn="1"/>
        </p:nvGrpSpPr>
        <p:grpSpPr>
          <a:xfrm>
            <a:off x="12177919" y="6266409"/>
            <a:ext cx="4272388" cy="3699888"/>
            <a:chOff x="0" y="0"/>
            <a:chExt cx="6350000" cy="5499100"/>
          </a:xfrm>
        </p:grpSpPr>
        <p:sp>
          <p:nvSpPr>
            <p:cNvPr id="27" name="Freeform 10">
              <a:extLst>
                <a:ext uri="{FF2B5EF4-FFF2-40B4-BE49-F238E27FC236}">
                  <a16:creationId xmlns:a16="http://schemas.microsoft.com/office/drawing/2014/main" id="{ACA30BA3-DA3F-4063-9A8B-3AAC62C58E6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11">
            <a:extLst>
              <a:ext uri="{FF2B5EF4-FFF2-40B4-BE49-F238E27FC236}">
                <a16:creationId xmlns:a16="http://schemas.microsoft.com/office/drawing/2014/main" id="{BF9FAA3E-9C54-432C-BC41-94E75DB4F9F7}"/>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36FE175F-5D84-4F71-9C7B-B79F2CA31AC3}"/>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506259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686796" y="903508"/>
            <a:ext cx="12857693" cy="1989137"/>
          </a:xfrm>
          <a:prstGeom prst="rect">
            <a:avLst/>
          </a:prstGeom>
        </p:spPr>
        <p:txBody>
          <a:bodyPr/>
          <a:lstStyle>
            <a:lvl1pPr>
              <a:defRPr sz="6600" b="1" i="0">
                <a:solidFill>
                  <a:srgbClr val="292929"/>
                </a:solidFill>
                <a:latin typeface="Poppins" pitchFamily="2" charset="77"/>
                <a:cs typeface="Poppins" pitchFamily="2" charset="77"/>
              </a:defRPr>
            </a:lvl1pPr>
          </a:lstStyle>
          <a:p>
            <a:r>
              <a:rPr lang="fr-FR" err="1"/>
              <a:t>Title</a:t>
            </a:r>
            <a:r>
              <a:rPr lang="fr-FR"/>
              <a:t> </a:t>
            </a:r>
            <a:r>
              <a:rPr lang="fr-FR" err="1"/>
              <a:t>presentation</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686796" y="4808113"/>
            <a:ext cx="10882519" cy="1447800"/>
          </a:xfrm>
          <a:prstGeom prst="rect">
            <a:avLst/>
          </a:prstGeom>
        </p:spPr>
        <p:txBody>
          <a:bodyPr/>
          <a:lstStyle>
            <a:lvl1pPr marL="0" indent="0">
              <a:buNone/>
              <a:defRPr sz="3200" b="0"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a:t>Name</a:t>
            </a:r>
          </a:p>
          <a:p>
            <a:pPr lvl="0"/>
            <a:r>
              <a:rPr lang="fr-FR" b="0"/>
              <a:t>Position</a:t>
            </a:r>
            <a:endParaRPr lang="fr-F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cxnSp>
        <p:nvCxnSpPr>
          <p:cNvPr id="21" name="Connecteur droit 20">
            <a:extLst>
              <a:ext uri="{FF2B5EF4-FFF2-40B4-BE49-F238E27FC236}">
                <a16:creationId xmlns:a16="http://schemas.microsoft.com/office/drawing/2014/main" id="{EA7B4556-380B-0066-B69B-4A5245ECFD45}"/>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3">
            <a:extLst>
              <a:ext uri="{FF2B5EF4-FFF2-40B4-BE49-F238E27FC236}">
                <a16:creationId xmlns:a16="http://schemas.microsoft.com/office/drawing/2014/main" id="{631480AB-633D-4992-977B-677495F244EE}"/>
              </a:ext>
            </a:extLst>
          </p:cNvPr>
          <p:cNvGrpSpPr>
            <a:grpSpLocks noChangeAspect="1"/>
          </p:cNvGrpSpPr>
          <p:nvPr userDrawn="1"/>
        </p:nvGrpSpPr>
        <p:grpSpPr>
          <a:xfrm>
            <a:off x="9824704" y="6587112"/>
            <a:ext cx="4302195" cy="3699888"/>
            <a:chOff x="0" y="0"/>
            <a:chExt cx="6350000" cy="5461000"/>
          </a:xfrm>
        </p:grpSpPr>
        <p:sp>
          <p:nvSpPr>
            <p:cNvPr id="23" name="Freeform 4">
              <a:extLst>
                <a:ext uri="{FF2B5EF4-FFF2-40B4-BE49-F238E27FC236}">
                  <a16:creationId xmlns:a16="http://schemas.microsoft.com/office/drawing/2014/main" id="{67904455-72C0-496D-89AC-69D6E6B9574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4" name="Group 5">
            <a:extLst>
              <a:ext uri="{FF2B5EF4-FFF2-40B4-BE49-F238E27FC236}">
                <a16:creationId xmlns:a16="http://schemas.microsoft.com/office/drawing/2014/main" id="{CCE2CA93-5252-4ED1-951B-86DF55CE45C1}"/>
              </a:ext>
            </a:extLst>
          </p:cNvPr>
          <p:cNvGrpSpPr>
            <a:grpSpLocks noChangeAspect="1"/>
          </p:cNvGrpSpPr>
          <p:nvPr userDrawn="1"/>
        </p:nvGrpSpPr>
        <p:grpSpPr>
          <a:xfrm>
            <a:off x="12177919" y="2232299"/>
            <a:ext cx="4302195" cy="3699888"/>
            <a:chOff x="0" y="0"/>
            <a:chExt cx="6350000" cy="5461000"/>
          </a:xfrm>
        </p:grpSpPr>
        <p:sp>
          <p:nvSpPr>
            <p:cNvPr id="25" name="Freeform 6">
              <a:extLst>
                <a:ext uri="{FF2B5EF4-FFF2-40B4-BE49-F238E27FC236}">
                  <a16:creationId xmlns:a16="http://schemas.microsoft.com/office/drawing/2014/main" id="{8F085AE8-C321-48EE-9B63-D6FFBD366AAB}"/>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EB97EC1A-9200-4D86-924F-31B86FE93FFA}"/>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B813B0D9-0BC4-4B97-B5EC-653118AACC2E}"/>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8" name="Group 9">
            <a:extLst>
              <a:ext uri="{FF2B5EF4-FFF2-40B4-BE49-F238E27FC236}">
                <a16:creationId xmlns:a16="http://schemas.microsoft.com/office/drawing/2014/main" id="{00E209D9-3E28-4177-88DC-16BA5FD355B3}"/>
              </a:ext>
            </a:extLst>
          </p:cNvPr>
          <p:cNvGrpSpPr>
            <a:grpSpLocks noChangeAspect="1"/>
          </p:cNvGrpSpPr>
          <p:nvPr userDrawn="1"/>
        </p:nvGrpSpPr>
        <p:grpSpPr>
          <a:xfrm>
            <a:off x="12177919" y="6266409"/>
            <a:ext cx="4272388" cy="3699888"/>
            <a:chOff x="0" y="0"/>
            <a:chExt cx="6350000" cy="5499100"/>
          </a:xfrm>
        </p:grpSpPr>
        <p:sp>
          <p:nvSpPr>
            <p:cNvPr id="29" name="Freeform 10">
              <a:extLst>
                <a:ext uri="{FF2B5EF4-FFF2-40B4-BE49-F238E27FC236}">
                  <a16:creationId xmlns:a16="http://schemas.microsoft.com/office/drawing/2014/main" id="{2E4842A0-8A83-49EC-8CA0-A0946FD8FAC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0" name="Group 11">
            <a:extLst>
              <a:ext uri="{FF2B5EF4-FFF2-40B4-BE49-F238E27FC236}">
                <a16:creationId xmlns:a16="http://schemas.microsoft.com/office/drawing/2014/main" id="{FE935023-6A54-40A8-9857-667B633B6F4A}"/>
              </a:ext>
            </a:extLst>
          </p:cNvPr>
          <p:cNvGrpSpPr>
            <a:grpSpLocks noChangeAspect="1"/>
          </p:cNvGrpSpPr>
          <p:nvPr userDrawn="1"/>
        </p:nvGrpSpPr>
        <p:grpSpPr>
          <a:xfrm>
            <a:off x="14591633" y="2012871"/>
            <a:ext cx="4272388" cy="3699888"/>
            <a:chOff x="0" y="0"/>
            <a:chExt cx="6350000" cy="5499100"/>
          </a:xfrm>
        </p:grpSpPr>
        <p:sp>
          <p:nvSpPr>
            <p:cNvPr id="31" name="Freeform 12">
              <a:extLst>
                <a:ext uri="{FF2B5EF4-FFF2-40B4-BE49-F238E27FC236}">
                  <a16:creationId xmlns:a16="http://schemas.microsoft.com/office/drawing/2014/main" id="{CC45D424-BDF3-4EFF-BFAB-E13DFEBD873E}"/>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cxnSp>
        <p:nvCxnSpPr>
          <p:cNvPr id="33" name="Connecteur droit 20">
            <a:extLst>
              <a:ext uri="{FF2B5EF4-FFF2-40B4-BE49-F238E27FC236}">
                <a16:creationId xmlns:a16="http://schemas.microsoft.com/office/drawing/2014/main" id="{78D820CE-393A-4203-963A-1934211CB23D}"/>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p:cNvSpPr/>
          <p:nvPr userDrawn="1"/>
        </p:nvSpPr>
        <p:spPr>
          <a:xfrm>
            <a:off x="174168" y="9797142"/>
            <a:ext cx="3766461" cy="400110"/>
          </a:xfrm>
          <a:prstGeom prst="rect">
            <a:avLst/>
          </a:prstGeom>
          <a:solidFill>
            <a:schemeClr val="bg1"/>
          </a:solidFill>
        </p:spPr>
        <p:txBody>
          <a:bodyPr wrap="square">
            <a:spAutoFit/>
          </a:bodyPr>
          <a:lstStyle/>
          <a:p>
            <a:r>
              <a:rPr lang="en-US" sz="2000" b="1">
                <a:latin typeface="Poppins Light" panose="020B0604020202020204" charset="0"/>
                <a:cs typeface="Poppins Light" panose="020B0604020202020204" charset="0"/>
              </a:rPr>
              <a:t>Formation </a:t>
            </a:r>
            <a:r>
              <a:rPr lang="fr-FR" sz="2000" b="1">
                <a:latin typeface="Poppins Light" panose="020B0604020202020204" charset="0"/>
                <a:cs typeface="Poppins Light" panose="020B0604020202020204" charset="0"/>
              </a:rPr>
              <a:t>Complète 2022</a:t>
            </a:r>
            <a:endParaRPr lang="en-US" sz="200" b="1">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328205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5" name="Groupe 4">
            <a:extLst>
              <a:ext uri="{FF2B5EF4-FFF2-40B4-BE49-F238E27FC236}">
                <a16:creationId xmlns:a16="http://schemas.microsoft.com/office/drawing/2014/main" id="{9F8EBCD7-713D-B97F-5B2C-306011DBFE3E}"/>
              </a:ext>
            </a:extLst>
          </p:cNvPr>
          <p:cNvGrpSpPr/>
          <p:nvPr/>
        </p:nvGrpSpPr>
        <p:grpSpPr>
          <a:xfrm>
            <a:off x="16459200" y="7075795"/>
            <a:ext cx="2438399" cy="3277692"/>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18" name="Connecteur droit 17">
            <a:extLst>
              <a:ext uri="{FF2B5EF4-FFF2-40B4-BE49-F238E27FC236}">
                <a16:creationId xmlns:a16="http://schemas.microsoft.com/office/drawing/2014/main" id="{02E42F46-90F5-77E7-6496-B6BF20F94429}"/>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e 4">
            <a:extLst>
              <a:ext uri="{FF2B5EF4-FFF2-40B4-BE49-F238E27FC236}">
                <a16:creationId xmlns:a16="http://schemas.microsoft.com/office/drawing/2014/main" id="{0651BF2E-C837-4D28-80A8-56F66580F637}"/>
              </a:ext>
            </a:extLst>
          </p:cNvPr>
          <p:cNvGrpSpPr/>
          <p:nvPr userDrawn="1"/>
        </p:nvGrpSpPr>
        <p:grpSpPr>
          <a:xfrm>
            <a:off x="16459200" y="7075795"/>
            <a:ext cx="2438399" cy="3277692"/>
            <a:chOff x="9824704" y="-2020392"/>
            <a:chExt cx="9270979" cy="12307392"/>
          </a:xfrm>
        </p:grpSpPr>
        <p:grpSp>
          <p:nvGrpSpPr>
            <p:cNvPr id="20" name="Group 3">
              <a:extLst>
                <a:ext uri="{FF2B5EF4-FFF2-40B4-BE49-F238E27FC236}">
                  <a16:creationId xmlns:a16="http://schemas.microsoft.com/office/drawing/2014/main" id="{2CC24288-768F-4272-8149-08AE876EEA83}"/>
                </a:ext>
              </a:extLst>
            </p:cNvPr>
            <p:cNvGrpSpPr>
              <a:grpSpLocks noChangeAspect="1"/>
            </p:cNvGrpSpPr>
            <p:nvPr userDrawn="1"/>
          </p:nvGrpSpPr>
          <p:grpSpPr>
            <a:xfrm>
              <a:off x="9824704" y="6587112"/>
              <a:ext cx="4302195" cy="3699888"/>
              <a:chOff x="0" y="0"/>
              <a:chExt cx="6350000" cy="5461000"/>
            </a:xfrm>
          </p:grpSpPr>
          <p:sp>
            <p:nvSpPr>
              <p:cNvPr id="29" name="Freeform 4">
                <a:extLst>
                  <a:ext uri="{FF2B5EF4-FFF2-40B4-BE49-F238E27FC236}">
                    <a16:creationId xmlns:a16="http://schemas.microsoft.com/office/drawing/2014/main" id="{5232DE0F-5076-4204-896B-66847F63E1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1" name="Group 5">
              <a:extLst>
                <a:ext uri="{FF2B5EF4-FFF2-40B4-BE49-F238E27FC236}">
                  <a16:creationId xmlns:a16="http://schemas.microsoft.com/office/drawing/2014/main" id="{1B017339-6859-4971-A0FA-B6F94D739D57}"/>
                </a:ext>
              </a:extLst>
            </p:cNvPr>
            <p:cNvGrpSpPr>
              <a:grpSpLocks noChangeAspect="1"/>
            </p:cNvGrpSpPr>
            <p:nvPr userDrawn="1"/>
          </p:nvGrpSpPr>
          <p:grpSpPr>
            <a:xfrm>
              <a:off x="12177919" y="2232299"/>
              <a:ext cx="4302195" cy="3699888"/>
              <a:chOff x="0" y="0"/>
              <a:chExt cx="6350000" cy="5461000"/>
            </a:xfrm>
          </p:grpSpPr>
          <p:sp>
            <p:nvSpPr>
              <p:cNvPr id="28" name="Freeform 6">
                <a:extLst>
                  <a:ext uri="{FF2B5EF4-FFF2-40B4-BE49-F238E27FC236}">
                    <a16:creationId xmlns:a16="http://schemas.microsoft.com/office/drawing/2014/main" id="{77EEFBAE-7522-42C6-942B-46D059CEF8F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2" name="Group 7">
              <a:extLst>
                <a:ext uri="{FF2B5EF4-FFF2-40B4-BE49-F238E27FC236}">
                  <a16:creationId xmlns:a16="http://schemas.microsoft.com/office/drawing/2014/main" id="{9FF4110B-DB6C-444D-AEAB-BF3290EDBF94}"/>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C9737E64-A356-48B6-8C02-CFE7E8D69CF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3" name="Group 9">
              <a:extLst>
                <a:ext uri="{FF2B5EF4-FFF2-40B4-BE49-F238E27FC236}">
                  <a16:creationId xmlns:a16="http://schemas.microsoft.com/office/drawing/2014/main" id="{532EC4A6-55C1-49DC-BD4D-8DF521775AC4}"/>
                </a:ext>
              </a:extLst>
            </p:cNvPr>
            <p:cNvGrpSpPr>
              <a:grpSpLocks noChangeAspect="1"/>
            </p:cNvGrpSpPr>
            <p:nvPr userDrawn="1"/>
          </p:nvGrpSpPr>
          <p:grpSpPr>
            <a:xfrm>
              <a:off x="12177919" y="6266409"/>
              <a:ext cx="4272388" cy="3699888"/>
              <a:chOff x="0" y="0"/>
              <a:chExt cx="6350000" cy="5499100"/>
            </a:xfrm>
          </p:grpSpPr>
          <p:sp>
            <p:nvSpPr>
              <p:cNvPr id="26" name="Freeform 10">
                <a:extLst>
                  <a:ext uri="{FF2B5EF4-FFF2-40B4-BE49-F238E27FC236}">
                    <a16:creationId xmlns:a16="http://schemas.microsoft.com/office/drawing/2014/main" id="{4F754CB6-5467-4544-9005-37D7B01C8B5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4" name="Group 11">
              <a:extLst>
                <a:ext uri="{FF2B5EF4-FFF2-40B4-BE49-F238E27FC236}">
                  <a16:creationId xmlns:a16="http://schemas.microsoft.com/office/drawing/2014/main" id="{F845D0E5-4CB7-4A85-98E2-BFC5946E32CC}"/>
                </a:ext>
              </a:extLst>
            </p:cNvPr>
            <p:cNvGrpSpPr>
              <a:grpSpLocks noChangeAspect="1"/>
            </p:cNvGrpSpPr>
            <p:nvPr userDrawn="1"/>
          </p:nvGrpSpPr>
          <p:grpSpPr>
            <a:xfrm>
              <a:off x="14591633" y="2012871"/>
              <a:ext cx="4272388" cy="3699888"/>
              <a:chOff x="0" y="0"/>
              <a:chExt cx="6350000" cy="5499100"/>
            </a:xfrm>
          </p:grpSpPr>
          <p:sp>
            <p:nvSpPr>
              <p:cNvPr id="25" name="Freeform 12">
                <a:extLst>
                  <a:ext uri="{FF2B5EF4-FFF2-40B4-BE49-F238E27FC236}">
                    <a16:creationId xmlns:a16="http://schemas.microsoft.com/office/drawing/2014/main" id="{7A234E7C-3491-416B-9564-48CB6B1E043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41" name="Connecteur droit 17">
            <a:extLst>
              <a:ext uri="{FF2B5EF4-FFF2-40B4-BE49-F238E27FC236}">
                <a16:creationId xmlns:a16="http://schemas.microsoft.com/office/drawing/2014/main" id="{F909C407-53FF-4DFC-99EB-3A8CBC353A9B}"/>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tangle 41"/>
          <p:cNvSpPr/>
          <p:nvPr userDrawn="1"/>
        </p:nvSpPr>
        <p:spPr>
          <a:xfrm>
            <a:off x="174168" y="9797142"/>
            <a:ext cx="3766461" cy="400110"/>
          </a:xfrm>
          <a:prstGeom prst="rect">
            <a:avLst/>
          </a:prstGeom>
          <a:solidFill>
            <a:schemeClr val="bg1"/>
          </a:solidFill>
        </p:spPr>
        <p:txBody>
          <a:bodyPr wrap="square">
            <a:spAutoFit/>
          </a:bodyPr>
          <a:lstStyle/>
          <a:p>
            <a:r>
              <a:rPr lang="en-US" sz="2000" b="1">
                <a:latin typeface="Poppins Light" panose="020B0604020202020204" charset="0"/>
                <a:cs typeface="Poppins Light" panose="020B0604020202020204" charset="0"/>
              </a:rPr>
              <a:t>Formation </a:t>
            </a:r>
            <a:r>
              <a:rPr lang="fr-FR" sz="2000" b="1">
                <a:latin typeface="Poppins Light" panose="020B0604020202020204" charset="0"/>
                <a:cs typeface="Poppins Light" panose="020B0604020202020204" charset="0"/>
              </a:rPr>
              <a:t>Complète 2022</a:t>
            </a:r>
            <a:endParaRPr lang="en-US" sz="200" b="1">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2132999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p:nvGrpSpPr>
        <p:grpSpPr>
          <a:xfrm rot="3608892">
            <a:off x="6256109" y="9131569"/>
            <a:ext cx="1076153" cy="1452741"/>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29" name="Connecteur droit 28">
            <a:extLst>
              <a:ext uri="{FF2B5EF4-FFF2-40B4-BE49-F238E27FC236}">
                <a16:creationId xmlns:a16="http://schemas.microsoft.com/office/drawing/2014/main" id="{6256D9B0-C816-675E-C239-53EFB72DE25A}"/>
              </a:ext>
            </a:extLst>
          </p:cNvPr>
          <p:cNvCxnSpPr>
            <a:cxnSpLocks/>
          </p:cNvCxnSpPr>
          <p:nvPr/>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32" name="Groupe 16">
            <a:extLst>
              <a:ext uri="{FF2B5EF4-FFF2-40B4-BE49-F238E27FC236}">
                <a16:creationId xmlns:a16="http://schemas.microsoft.com/office/drawing/2014/main" id="{DDBC99AD-1995-4E74-8F75-4E68C6F6D040}"/>
              </a:ext>
            </a:extLst>
          </p:cNvPr>
          <p:cNvGrpSpPr/>
          <p:nvPr userDrawn="1"/>
        </p:nvGrpSpPr>
        <p:grpSpPr>
          <a:xfrm rot="3608892">
            <a:off x="6256109" y="9131569"/>
            <a:ext cx="1076153" cy="1452741"/>
            <a:chOff x="9824704" y="-2020392"/>
            <a:chExt cx="9270979" cy="12307392"/>
          </a:xfrm>
        </p:grpSpPr>
        <p:grpSp>
          <p:nvGrpSpPr>
            <p:cNvPr id="33" name="Group 3">
              <a:extLst>
                <a:ext uri="{FF2B5EF4-FFF2-40B4-BE49-F238E27FC236}">
                  <a16:creationId xmlns:a16="http://schemas.microsoft.com/office/drawing/2014/main" id="{363C9901-FFE8-4F33-871F-3DCD1D0F0DCB}"/>
                </a:ext>
              </a:extLst>
            </p:cNvPr>
            <p:cNvGrpSpPr>
              <a:grpSpLocks noChangeAspect="1"/>
            </p:cNvGrpSpPr>
            <p:nvPr userDrawn="1"/>
          </p:nvGrpSpPr>
          <p:grpSpPr>
            <a:xfrm>
              <a:off x="9824704" y="6587112"/>
              <a:ext cx="4302195" cy="3699888"/>
              <a:chOff x="0" y="0"/>
              <a:chExt cx="6350000" cy="5461000"/>
            </a:xfrm>
          </p:grpSpPr>
          <p:sp>
            <p:nvSpPr>
              <p:cNvPr id="42" name="Freeform 4">
                <a:extLst>
                  <a:ext uri="{FF2B5EF4-FFF2-40B4-BE49-F238E27FC236}">
                    <a16:creationId xmlns:a16="http://schemas.microsoft.com/office/drawing/2014/main" id="{2EED5908-04FC-4DF3-86F3-0645B7BB9C5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4" name="Group 5">
              <a:extLst>
                <a:ext uri="{FF2B5EF4-FFF2-40B4-BE49-F238E27FC236}">
                  <a16:creationId xmlns:a16="http://schemas.microsoft.com/office/drawing/2014/main" id="{9088C53D-33FA-4CDF-A1E1-FF1F9B05D8B5}"/>
                </a:ext>
              </a:extLst>
            </p:cNvPr>
            <p:cNvGrpSpPr>
              <a:grpSpLocks noChangeAspect="1"/>
            </p:cNvGrpSpPr>
            <p:nvPr userDrawn="1"/>
          </p:nvGrpSpPr>
          <p:grpSpPr>
            <a:xfrm>
              <a:off x="12177919" y="2232299"/>
              <a:ext cx="4302195" cy="3699888"/>
              <a:chOff x="0" y="0"/>
              <a:chExt cx="6350000" cy="5461000"/>
            </a:xfrm>
          </p:grpSpPr>
          <p:sp>
            <p:nvSpPr>
              <p:cNvPr id="41" name="Freeform 6">
                <a:extLst>
                  <a:ext uri="{FF2B5EF4-FFF2-40B4-BE49-F238E27FC236}">
                    <a16:creationId xmlns:a16="http://schemas.microsoft.com/office/drawing/2014/main" id="{C490EA88-CEE7-4F6B-8C2E-69056F473FC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5" name="Group 7">
              <a:extLst>
                <a:ext uri="{FF2B5EF4-FFF2-40B4-BE49-F238E27FC236}">
                  <a16:creationId xmlns:a16="http://schemas.microsoft.com/office/drawing/2014/main" id="{4F55C277-8891-4896-B2E0-9C6F71D8B06B}"/>
                </a:ext>
              </a:extLst>
            </p:cNvPr>
            <p:cNvGrpSpPr>
              <a:grpSpLocks noChangeAspect="1"/>
            </p:cNvGrpSpPr>
            <p:nvPr userDrawn="1"/>
          </p:nvGrpSpPr>
          <p:grpSpPr>
            <a:xfrm>
              <a:off x="14793488" y="-2020392"/>
              <a:ext cx="4302195" cy="3699888"/>
              <a:chOff x="0" y="0"/>
              <a:chExt cx="6350000" cy="5461000"/>
            </a:xfrm>
          </p:grpSpPr>
          <p:sp>
            <p:nvSpPr>
              <p:cNvPr id="40" name="Freeform 8">
                <a:extLst>
                  <a:ext uri="{FF2B5EF4-FFF2-40B4-BE49-F238E27FC236}">
                    <a16:creationId xmlns:a16="http://schemas.microsoft.com/office/drawing/2014/main" id="{3EEC9A30-442E-41DC-B52F-DB85259E08F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1B1BB4CF-10DF-4F1B-B3A8-D80F85C896E9}"/>
                </a:ext>
              </a:extLst>
            </p:cNvPr>
            <p:cNvGrpSpPr>
              <a:grpSpLocks noChangeAspect="1"/>
            </p:cNvGrpSpPr>
            <p:nvPr userDrawn="1"/>
          </p:nvGrpSpPr>
          <p:grpSpPr>
            <a:xfrm>
              <a:off x="12177919" y="6266409"/>
              <a:ext cx="4272388" cy="3699888"/>
              <a:chOff x="0" y="0"/>
              <a:chExt cx="6350000" cy="5499100"/>
            </a:xfrm>
          </p:grpSpPr>
          <p:sp>
            <p:nvSpPr>
              <p:cNvPr id="39" name="Freeform 10">
                <a:extLst>
                  <a:ext uri="{FF2B5EF4-FFF2-40B4-BE49-F238E27FC236}">
                    <a16:creationId xmlns:a16="http://schemas.microsoft.com/office/drawing/2014/main" id="{5C9D3D97-0115-4D83-AD65-64C36F4602D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7" name="Group 11">
              <a:extLst>
                <a:ext uri="{FF2B5EF4-FFF2-40B4-BE49-F238E27FC236}">
                  <a16:creationId xmlns:a16="http://schemas.microsoft.com/office/drawing/2014/main" id="{F9963F0B-FBCC-421A-9DCD-BA659BB153F4}"/>
                </a:ext>
              </a:extLst>
            </p:cNvPr>
            <p:cNvGrpSpPr>
              <a:grpSpLocks noChangeAspect="1"/>
            </p:cNvGrpSpPr>
            <p:nvPr userDrawn="1"/>
          </p:nvGrpSpPr>
          <p:grpSpPr>
            <a:xfrm>
              <a:off x="14591633" y="2012871"/>
              <a:ext cx="4272388" cy="3699888"/>
              <a:chOff x="0" y="0"/>
              <a:chExt cx="6350000" cy="5499100"/>
            </a:xfrm>
          </p:grpSpPr>
          <p:sp>
            <p:nvSpPr>
              <p:cNvPr id="38" name="Freeform 12">
                <a:extLst>
                  <a:ext uri="{FF2B5EF4-FFF2-40B4-BE49-F238E27FC236}">
                    <a16:creationId xmlns:a16="http://schemas.microsoft.com/office/drawing/2014/main" id="{C27AE71D-5A27-4435-9B56-6986F066622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44" name="Connecteur droit 28">
            <a:extLst>
              <a:ext uri="{FF2B5EF4-FFF2-40B4-BE49-F238E27FC236}">
                <a16:creationId xmlns:a16="http://schemas.microsoft.com/office/drawing/2014/main" id="{7F4E0EC0-65E9-4F4E-BA1F-2DEB0067D951}"/>
              </a:ext>
            </a:extLst>
          </p:cNvPr>
          <p:cNvCxnSpPr>
            <a:cxnSpLocks/>
          </p:cNvCxnSpPr>
          <p:nvPr userDrawn="1"/>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p:cNvSpPr/>
          <p:nvPr userDrawn="1"/>
        </p:nvSpPr>
        <p:spPr>
          <a:xfrm>
            <a:off x="174168" y="9797142"/>
            <a:ext cx="3766461" cy="400110"/>
          </a:xfrm>
          <a:prstGeom prst="rect">
            <a:avLst/>
          </a:prstGeom>
          <a:solidFill>
            <a:schemeClr val="bg1"/>
          </a:solidFill>
        </p:spPr>
        <p:txBody>
          <a:bodyPr wrap="square">
            <a:spAutoFit/>
          </a:bodyPr>
          <a:lstStyle/>
          <a:p>
            <a:r>
              <a:rPr lang="en-US" sz="2000" b="1">
                <a:latin typeface="Poppins Light" panose="020B0604020202020204" charset="0"/>
                <a:cs typeface="Poppins Light" panose="020B0604020202020204" charset="0"/>
              </a:rPr>
              <a:t>Formation </a:t>
            </a:r>
            <a:r>
              <a:rPr lang="fr-FR" sz="2000" b="1">
                <a:latin typeface="Poppins Light" panose="020B0604020202020204" charset="0"/>
                <a:cs typeface="Poppins Light" panose="020B0604020202020204" charset="0"/>
              </a:rPr>
              <a:t>Complète 2022</a:t>
            </a:r>
            <a:endParaRPr lang="en-US" sz="200" b="1">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550026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4571998" y="547689"/>
            <a:ext cx="12858749" cy="709612"/>
          </a:xfrm>
          <a:prstGeom prst="rect">
            <a:avLst/>
          </a:prstGeom>
        </p:spPr>
        <p:txBody>
          <a:bodyPr/>
          <a:lstStyle>
            <a:lvl1pPr>
              <a:defRPr sz="3600" b="1" i="0">
                <a:latin typeface="Poppins ExtraBold" pitchFamily="2" charset="77"/>
                <a:cs typeface="Poppins ExtraBold"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4571999" y="1487269"/>
            <a:ext cx="12858750" cy="1033929"/>
          </a:xfrm>
          <a:prstGeom prst="rect">
            <a:avLst/>
          </a:prstGeom>
        </p:spPr>
        <p:txBody>
          <a:bodyPr/>
          <a:lstStyle>
            <a:lvl1pPr algn="ctr">
              <a:defRPr sz="3200" b="0" i="0">
                <a:latin typeface="Poppins Light" pitchFamily="2" charset="77"/>
                <a:cs typeface="Poppins Light" pitchFamily="2" charset="77"/>
              </a:defRPr>
            </a:lvl1pPr>
            <a:lvl2pPr algn="ctr">
              <a:defRPr sz="3200" b="0" i="0">
                <a:latin typeface="Poppins Light" pitchFamily="2" charset="77"/>
                <a:cs typeface="Poppins Light" pitchFamily="2" charset="77"/>
              </a:defRPr>
            </a:lvl2pPr>
            <a:lvl3pPr algn="ctr">
              <a:defRPr sz="3200" b="0" i="0">
                <a:latin typeface="Poppins Light" pitchFamily="2" charset="77"/>
                <a:cs typeface="Poppins Light" pitchFamily="2" charset="77"/>
              </a:defRPr>
            </a:lvl3pPr>
            <a:lvl4pPr algn="ctr">
              <a:defRPr sz="3200" b="0" i="0">
                <a:latin typeface="Poppins Light" pitchFamily="2" charset="77"/>
                <a:cs typeface="Poppins Light" pitchFamily="2" charset="77"/>
              </a:defRPr>
            </a:lvl4pPr>
            <a:lvl5pPr algn="ctr">
              <a:defRPr sz="32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p:nvGrpSpPr>
        <p:grpSpPr>
          <a:xfrm>
            <a:off x="55240" y="5904713"/>
            <a:ext cx="2268053" cy="1964031"/>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p:nvGrpSpPr>
        <p:grpSpPr>
          <a:xfrm>
            <a:off x="1943616" y="4851713"/>
            <a:ext cx="2268053" cy="1964031"/>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p:nvGrpSpPr>
        <p:grpSpPr>
          <a:xfrm>
            <a:off x="1943616" y="7033054"/>
            <a:ext cx="2268053" cy="1964031"/>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p:nvGrpSpPr>
        <p:grpSpPr>
          <a:xfrm>
            <a:off x="0" y="8054252"/>
            <a:ext cx="2268053" cy="1964031"/>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p:nvGrpSpPr>
        <p:grpSpPr>
          <a:xfrm>
            <a:off x="110480" y="1610167"/>
            <a:ext cx="2268053" cy="1964031"/>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p:nvGrpSpPr>
        <p:grpSpPr>
          <a:xfrm>
            <a:off x="1998856" y="557167"/>
            <a:ext cx="2268053" cy="1964031"/>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p:nvGrpSpPr>
        <p:grpSpPr>
          <a:xfrm>
            <a:off x="1998856" y="2738509"/>
            <a:ext cx="2268053" cy="1964031"/>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p:nvGrpSpPr>
        <p:grpSpPr>
          <a:xfrm>
            <a:off x="55240" y="3759706"/>
            <a:ext cx="2268053" cy="1964031"/>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p:nvGrpSpPr>
        <p:grpSpPr>
          <a:xfrm>
            <a:off x="217458" y="-572939"/>
            <a:ext cx="2268053" cy="1964031"/>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p:nvGrpSpPr>
        <p:grpSpPr>
          <a:xfrm>
            <a:off x="1943616" y="9216161"/>
            <a:ext cx="2268053" cy="1964031"/>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4571998" y="3133800"/>
            <a:ext cx="12858751" cy="2725738"/>
          </a:xfrm>
          <a:prstGeom prst="rect">
            <a:avLst/>
          </a:prstGeom>
        </p:spPr>
        <p:txBody>
          <a:bodyPr/>
          <a:lstStyle>
            <a:lvl1pPr>
              <a:defRPr sz="3200" b="1" i="0">
                <a:latin typeface="Poppins" pitchFamily="2" charset="77"/>
                <a:cs typeface="Poppins" pitchFamily="2" charset="77"/>
              </a:defRPr>
            </a:lvl1pPr>
            <a:lvl2pPr>
              <a:defRPr sz="3200" b="0" i="0">
                <a:latin typeface="Poppins Light" pitchFamily="2" charset="77"/>
                <a:cs typeface="Poppins Light" pitchFamily="2" charset="77"/>
              </a:defRPr>
            </a:lvl2pPr>
            <a:lvl3pPr>
              <a:defRPr sz="3200" b="0" i="0">
                <a:latin typeface="Poppins Light" pitchFamily="2" charset="77"/>
                <a:cs typeface="Poppins Light" pitchFamily="2" charset="77"/>
              </a:defRPr>
            </a:lvl3pPr>
            <a:lvl4pPr>
              <a:defRPr sz="3200" b="0" i="0">
                <a:latin typeface="Poppins Light" pitchFamily="2" charset="77"/>
                <a:cs typeface="Poppins Light" pitchFamily="2" charset="77"/>
              </a:defRPr>
            </a:lvl4pPr>
            <a:lvl5pPr>
              <a:defRPr sz="32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4572000" y="6286500"/>
            <a:ext cx="6229350" cy="3581400"/>
          </a:xfrm>
          <a:prstGeom prst="rect">
            <a:avLst/>
          </a:prstGeom>
        </p:spPr>
        <p:txBody>
          <a:bodyPr/>
          <a:lstStyle>
            <a:lvl1pPr>
              <a:defRPr sz="2000" b="1" i="0">
                <a:latin typeface="Poppins" pitchFamily="2" charset="77"/>
                <a:cs typeface="Poppins" pitchFamily="2" charset="77"/>
              </a:defRPr>
            </a:lvl1pPr>
            <a:lvl2pPr>
              <a:defRPr sz="2000" b="0" i="0">
                <a:latin typeface="Poppins Light" pitchFamily="2" charset="77"/>
                <a:cs typeface="Poppins Light" pitchFamily="2" charset="77"/>
              </a:defRPr>
            </a:lvl2pPr>
            <a:lvl3pPr>
              <a:defRPr sz="2000" b="0" i="0">
                <a:latin typeface="Poppins Light" pitchFamily="2" charset="77"/>
                <a:cs typeface="Poppins Light" pitchFamily="2" charset="77"/>
              </a:defRPr>
            </a:lvl3pPr>
            <a:lvl4pPr>
              <a:defRPr sz="2000" b="0" i="0">
                <a:latin typeface="Poppins Light" pitchFamily="2" charset="77"/>
                <a:cs typeface="Poppins Light" pitchFamily="2" charset="77"/>
              </a:defRPr>
            </a:lvl4pPr>
            <a:lvl5pPr>
              <a:defRPr sz="20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11201400" y="6286500"/>
            <a:ext cx="6229350" cy="3581400"/>
          </a:xfrm>
          <a:prstGeom prst="rect">
            <a:avLst/>
          </a:prstGeom>
        </p:spPr>
        <p:txBody>
          <a:bodyPr/>
          <a:lstStyle>
            <a:lvl1pPr>
              <a:defRPr sz="2000" b="1" i="0">
                <a:latin typeface="Poppins" pitchFamily="2" charset="77"/>
                <a:cs typeface="Poppins" pitchFamily="2" charset="77"/>
              </a:defRPr>
            </a:lvl1pPr>
            <a:lvl2pPr>
              <a:defRPr sz="2000" b="1" i="0">
                <a:latin typeface="Poppins" pitchFamily="2" charset="77"/>
                <a:cs typeface="Poppins" pitchFamily="2" charset="77"/>
              </a:defRPr>
            </a:lvl2pPr>
            <a:lvl3pPr>
              <a:defRPr sz="2000" b="1" i="0">
                <a:latin typeface="Poppins" pitchFamily="2" charset="77"/>
                <a:cs typeface="Poppins" pitchFamily="2" charset="77"/>
              </a:defRPr>
            </a:lvl3pPr>
            <a:lvl4pPr>
              <a:defRPr sz="2000" b="1" i="0">
                <a:latin typeface="Poppins" pitchFamily="2" charset="77"/>
                <a:cs typeface="Poppins" pitchFamily="2" charset="77"/>
              </a:defRPr>
            </a:lvl4pPr>
            <a:lvl5pPr>
              <a:defRPr sz="2000"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cxnSp>
        <p:nvCxnSpPr>
          <p:cNvPr id="33" name="Connecteur droit 32">
            <a:extLst>
              <a:ext uri="{FF2B5EF4-FFF2-40B4-BE49-F238E27FC236}">
                <a16:creationId xmlns:a16="http://schemas.microsoft.com/office/drawing/2014/main" id="{C06AC00C-F834-ED7A-46AD-18CADEC07B46}"/>
              </a:ext>
            </a:extLst>
          </p:cNvPr>
          <p:cNvCxnSpPr/>
          <p:nvPr/>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
            <a:extLst>
              <a:ext uri="{FF2B5EF4-FFF2-40B4-BE49-F238E27FC236}">
                <a16:creationId xmlns:a16="http://schemas.microsoft.com/office/drawing/2014/main" id="{C38D5D0F-578E-4893-9BFF-23EC4C82F99C}"/>
              </a:ext>
            </a:extLst>
          </p:cNvPr>
          <p:cNvGrpSpPr>
            <a:grpSpLocks noChangeAspect="1"/>
          </p:cNvGrpSpPr>
          <p:nvPr userDrawn="1"/>
        </p:nvGrpSpPr>
        <p:grpSpPr>
          <a:xfrm>
            <a:off x="55240" y="5904713"/>
            <a:ext cx="2268053" cy="1964031"/>
            <a:chOff x="0" y="0"/>
            <a:chExt cx="4282440" cy="3708400"/>
          </a:xfrm>
        </p:grpSpPr>
        <p:sp>
          <p:nvSpPr>
            <p:cNvPr id="34" name="Freeform 3">
              <a:extLst>
                <a:ext uri="{FF2B5EF4-FFF2-40B4-BE49-F238E27FC236}">
                  <a16:creationId xmlns:a16="http://schemas.microsoft.com/office/drawing/2014/main" id="{003C6D16-B2BC-4EFB-A448-58EFA516CC0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5" name="Group 4">
            <a:extLst>
              <a:ext uri="{FF2B5EF4-FFF2-40B4-BE49-F238E27FC236}">
                <a16:creationId xmlns:a16="http://schemas.microsoft.com/office/drawing/2014/main" id="{4EC8B49F-E9AD-4926-B3C7-8A7ACA9C81CD}"/>
              </a:ext>
            </a:extLst>
          </p:cNvPr>
          <p:cNvGrpSpPr>
            <a:grpSpLocks noChangeAspect="1"/>
          </p:cNvGrpSpPr>
          <p:nvPr userDrawn="1"/>
        </p:nvGrpSpPr>
        <p:grpSpPr>
          <a:xfrm>
            <a:off x="1943616" y="4851713"/>
            <a:ext cx="2268053" cy="1964031"/>
            <a:chOff x="0" y="0"/>
            <a:chExt cx="4282440" cy="3708400"/>
          </a:xfrm>
        </p:grpSpPr>
        <p:sp>
          <p:nvSpPr>
            <p:cNvPr id="36" name="Freeform 5">
              <a:extLst>
                <a:ext uri="{FF2B5EF4-FFF2-40B4-BE49-F238E27FC236}">
                  <a16:creationId xmlns:a16="http://schemas.microsoft.com/office/drawing/2014/main" id="{C0CC29F0-F544-4E8D-BE8E-0D901352A515}"/>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7" name="Group 6">
            <a:extLst>
              <a:ext uri="{FF2B5EF4-FFF2-40B4-BE49-F238E27FC236}">
                <a16:creationId xmlns:a16="http://schemas.microsoft.com/office/drawing/2014/main" id="{CF0745F1-C1AA-44E7-A3AB-80737E151188}"/>
              </a:ext>
            </a:extLst>
          </p:cNvPr>
          <p:cNvGrpSpPr>
            <a:grpSpLocks noChangeAspect="1"/>
          </p:cNvGrpSpPr>
          <p:nvPr userDrawn="1"/>
        </p:nvGrpSpPr>
        <p:grpSpPr>
          <a:xfrm>
            <a:off x="1943616" y="7033054"/>
            <a:ext cx="2268053" cy="1964031"/>
            <a:chOff x="0" y="0"/>
            <a:chExt cx="4282440" cy="3708400"/>
          </a:xfrm>
        </p:grpSpPr>
        <p:sp>
          <p:nvSpPr>
            <p:cNvPr id="38" name="Freeform 7">
              <a:extLst>
                <a:ext uri="{FF2B5EF4-FFF2-40B4-BE49-F238E27FC236}">
                  <a16:creationId xmlns:a16="http://schemas.microsoft.com/office/drawing/2014/main" id="{374117F1-8FE6-4E88-916C-99842436DE6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8">
            <a:extLst>
              <a:ext uri="{FF2B5EF4-FFF2-40B4-BE49-F238E27FC236}">
                <a16:creationId xmlns:a16="http://schemas.microsoft.com/office/drawing/2014/main" id="{90F1A009-EDEC-490D-98BF-4F23675AF826}"/>
              </a:ext>
            </a:extLst>
          </p:cNvPr>
          <p:cNvGrpSpPr>
            <a:grpSpLocks noChangeAspect="1"/>
          </p:cNvGrpSpPr>
          <p:nvPr userDrawn="1"/>
        </p:nvGrpSpPr>
        <p:grpSpPr>
          <a:xfrm>
            <a:off x="0" y="8054252"/>
            <a:ext cx="2268053" cy="1964031"/>
            <a:chOff x="0" y="0"/>
            <a:chExt cx="4282440" cy="3708400"/>
          </a:xfrm>
        </p:grpSpPr>
        <p:sp>
          <p:nvSpPr>
            <p:cNvPr id="40" name="Freeform 9">
              <a:extLst>
                <a:ext uri="{FF2B5EF4-FFF2-40B4-BE49-F238E27FC236}">
                  <a16:creationId xmlns:a16="http://schemas.microsoft.com/office/drawing/2014/main" id="{D3FAB1EC-2650-428D-AFEE-BB73E067337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1" name="Group 10">
            <a:extLst>
              <a:ext uri="{FF2B5EF4-FFF2-40B4-BE49-F238E27FC236}">
                <a16:creationId xmlns:a16="http://schemas.microsoft.com/office/drawing/2014/main" id="{C5B7FA23-02FA-42E1-BCE0-B8D26EBD8F3A}"/>
              </a:ext>
            </a:extLst>
          </p:cNvPr>
          <p:cNvGrpSpPr>
            <a:grpSpLocks noChangeAspect="1"/>
          </p:cNvGrpSpPr>
          <p:nvPr userDrawn="1"/>
        </p:nvGrpSpPr>
        <p:grpSpPr>
          <a:xfrm>
            <a:off x="110480" y="1610167"/>
            <a:ext cx="2268053" cy="1964031"/>
            <a:chOff x="0" y="0"/>
            <a:chExt cx="4282440" cy="3708400"/>
          </a:xfrm>
        </p:grpSpPr>
        <p:sp>
          <p:nvSpPr>
            <p:cNvPr id="42" name="Freeform 11">
              <a:extLst>
                <a:ext uri="{FF2B5EF4-FFF2-40B4-BE49-F238E27FC236}">
                  <a16:creationId xmlns:a16="http://schemas.microsoft.com/office/drawing/2014/main" id="{01A29188-7DF5-478A-A939-FED350ED82AF}"/>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43" name="Group 12">
            <a:extLst>
              <a:ext uri="{FF2B5EF4-FFF2-40B4-BE49-F238E27FC236}">
                <a16:creationId xmlns:a16="http://schemas.microsoft.com/office/drawing/2014/main" id="{0CE70912-5A98-4E15-BF77-195177BC3920}"/>
              </a:ext>
            </a:extLst>
          </p:cNvPr>
          <p:cNvGrpSpPr>
            <a:grpSpLocks noChangeAspect="1"/>
          </p:cNvGrpSpPr>
          <p:nvPr userDrawn="1"/>
        </p:nvGrpSpPr>
        <p:grpSpPr>
          <a:xfrm>
            <a:off x="1998856" y="557167"/>
            <a:ext cx="2268053" cy="1964031"/>
            <a:chOff x="0" y="0"/>
            <a:chExt cx="4282440" cy="3708400"/>
          </a:xfrm>
        </p:grpSpPr>
        <p:sp>
          <p:nvSpPr>
            <p:cNvPr id="44" name="Freeform 13">
              <a:extLst>
                <a:ext uri="{FF2B5EF4-FFF2-40B4-BE49-F238E27FC236}">
                  <a16:creationId xmlns:a16="http://schemas.microsoft.com/office/drawing/2014/main" id="{6774145C-D685-418C-AA1C-FCEEDAABC4E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45" name="Group 14">
            <a:extLst>
              <a:ext uri="{FF2B5EF4-FFF2-40B4-BE49-F238E27FC236}">
                <a16:creationId xmlns:a16="http://schemas.microsoft.com/office/drawing/2014/main" id="{041F00D3-E21C-4F37-BFE1-CB3F7400A3FC}"/>
              </a:ext>
            </a:extLst>
          </p:cNvPr>
          <p:cNvGrpSpPr>
            <a:grpSpLocks noChangeAspect="1"/>
          </p:cNvGrpSpPr>
          <p:nvPr userDrawn="1"/>
        </p:nvGrpSpPr>
        <p:grpSpPr>
          <a:xfrm>
            <a:off x="1998856" y="2738509"/>
            <a:ext cx="2268053" cy="1964031"/>
            <a:chOff x="0" y="0"/>
            <a:chExt cx="4282440" cy="3708400"/>
          </a:xfrm>
        </p:grpSpPr>
        <p:sp>
          <p:nvSpPr>
            <p:cNvPr id="46" name="Freeform 15">
              <a:extLst>
                <a:ext uri="{FF2B5EF4-FFF2-40B4-BE49-F238E27FC236}">
                  <a16:creationId xmlns:a16="http://schemas.microsoft.com/office/drawing/2014/main" id="{83C75743-8D0E-4131-B380-97291D9DD0D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47" name="Group 16">
            <a:extLst>
              <a:ext uri="{FF2B5EF4-FFF2-40B4-BE49-F238E27FC236}">
                <a16:creationId xmlns:a16="http://schemas.microsoft.com/office/drawing/2014/main" id="{5D8D3337-2056-4A36-916A-AFF3D19B4452}"/>
              </a:ext>
            </a:extLst>
          </p:cNvPr>
          <p:cNvGrpSpPr>
            <a:grpSpLocks noChangeAspect="1"/>
          </p:cNvGrpSpPr>
          <p:nvPr userDrawn="1"/>
        </p:nvGrpSpPr>
        <p:grpSpPr>
          <a:xfrm>
            <a:off x="55240" y="3759706"/>
            <a:ext cx="2268053" cy="1964031"/>
            <a:chOff x="0" y="0"/>
            <a:chExt cx="4282440" cy="3708400"/>
          </a:xfrm>
        </p:grpSpPr>
        <p:sp>
          <p:nvSpPr>
            <p:cNvPr id="48" name="Freeform 17">
              <a:extLst>
                <a:ext uri="{FF2B5EF4-FFF2-40B4-BE49-F238E27FC236}">
                  <a16:creationId xmlns:a16="http://schemas.microsoft.com/office/drawing/2014/main" id="{CF45CD96-CE77-488A-9E3D-961465B5B7F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49" name="Group 18">
            <a:extLst>
              <a:ext uri="{FF2B5EF4-FFF2-40B4-BE49-F238E27FC236}">
                <a16:creationId xmlns:a16="http://schemas.microsoft.com/office/drawing/2014/main" id="{D2B6B76A-7A57-4AF4-B443-A0EF0D6342EF}"/>
              </a:ext>
            </a:extLst>
          </p:cNvPr>
          <p:cNvGrpSpPr>
            <a:grpSpLocks noChangeAspect="1"/>
          </p:cNvGrpSpPr>
          <p:nvPr userDrawn="1"/>
        </p:nvGrpSpPr>
        <p:grpSpPr>
          <a:xfrm>
            <a:off x="217458" y="-572939"/>
            <a:ext cx="2268053" cy="1964031"/>
            <a:chOff x="0" y="0"/>
            <a:chExt cx="4282440" cy="3708400"/>
          </a:xfrm>
        </p:grpSpPr>
        <p:sp>
          <p:nvSpPr>
            <p:cNvPr id="50" name="Freeform 19">
              <a:extLst>
                <a:ext uri="{FF2B5EF4-FFF2-40B4-BE49-F238E27FC236}">
                  <a16:creationId xmlns:a16="http://schemas.microsoft.com/office/drawing/2014/main" id="{9FCB2B3C-9B4F-4793-9526-73B75AA464F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51" name="Group 20">
            <a:extLst>
              <a:ext uri="{FF2B5EF4-FFF2-40B4-BE49-F238E27FC236}">
                <a16:creationId xmlns:a16="http://schemas.microsoft.com/office/drawing/2014/main" id="{EA2D2A9C-FB19-4CE8-842D-13DC908CACFD}"/>
              </a:ext>
            </a:extLst>
          </p:cNvPr>
          <p:cNvGrpSpPr>
            <a:grpSpLocks noChangeAspect="1"/>
          </p:cNvGrpSpPr>
          <p:nvPr userDrawn="1"/>
        </p:nvGrpSpPr>
        <p:grpSpPr>
          <a:xfrm>
            <a:off x="1943616" y="9216161"/>
            <a:ext cx="2268053" cy="1964031"/>
            <a:chOff x="0" y="0"/>
            <a:chExt cx="4282440" cy="3708400"/>
          </a:xfrm>
        </p:grpSpPr>
        <p:sp>
          <p:nvSpPr>
            <p:cNvPr id="52" name="Freeform 21">
              <a:extLst>
                <a:ext uri="{FF2B5EF4-FFF2-40B4-BE49-F238E27FC236}">
                  <a16:creationId xmlns:a16="http://schemas.microsoft.com/office/drawing/2014/main" id="{19222F95-4207-4D2D-8A18-08A32B770EB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cxnSp>
        <p:nvCxnSpPr>
          <p:cNvPr id="54" name="Connecteur droit 32">
            <a:extLst>
              <a:ext uri="{FF2B5EF4-FFF2-40B4-BE49-F238E27FC236}">
                <a16:creationId xmlns:a16="http://schemas.microsoft.com/office/drawing/2014/main" id="{4E00AFE8-E42C-472B-81AF-8B93B9A36CC7}"/>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520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1257300" y="547688"/>
            <a:ext cx="15773400" cy="998559"/>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1257300" y="1813302"/>
            <a:ext cx="15773400" cy="7452936"/>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p:nvGrpSpPr>
        <p:grpSpPr>
          <a:xfrm>
            <a:off x="12465670" y="4464670"/>
            <a:ext cx="5822330" cy="5822330"/>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13013621" y="7435303"/>
            <a:ext cx="6088022" cy="1219200"/>
          </a:xfrm>
          <a:prstGeom prst="rect">
            <a:avLst/>
          </a:prstGeom>
        </p:spPr>
        <p:txBody>
          <a:bodyPr/>
          <a:lstStyle>
            <a:lvl1pPr>
              <a:defRPr sz="3200" b="1" i="0">
                <a:solidFill>
                  <a:schemeClr val="bg1"/>
                </a:solidFill>
                <a:latin typeface="Poppins" pitchFamily="2" charset="77"/>
                <a:cs typeface="Poppins" pitchFamily="2" charset="77"/>
              </a:defRPr>
            </a:lvl1pPr>
            <a:lvl2pPr>
              <a:defRPr sz="3200" b="1" i="0">
                <a:solidFill>
                  <a:schemeClr val="bg1"/>
                </a:solidFill>
                <a:latin typeface="Poppins" pitchFamily="2" charset="77"/>
                <a:cs typeface="Poppins" pitchFamily="2" charset="77"/>
              </a:defRPr>
            </a:lvl2pPr>
            <a:lvl3pPr>
              <a:defRPr sz="3200" b="1" i="0">
                <a:solidFill>
                  <a:schemeClr val="bg1"/>
                </a:solidFill>
                <a:latin typeface="Poppins" pitchFamily="2" charset="77"/>
                <a:cs typeface="Poppins" pitchFamily="2" charset="77"/>
              </a:defRPr>
            </a:lvl3pPr>
            <a:lvl4pPr>
              <a:defRPr sz="3200" b="1" i="0">
                <a:solidFill>
                  <a:schemeClr val="bg1"/>
                </a:solidFill>
                <a:latin typeface="Poppins" pitchFamily="2" charset="77"/>
                <a:cs typeface="Poppins" pitchFamily="2" charset="77"/>
              </a:defRPr>
            </a:lvl4pPr>
            <a:lvl5pPr>
              <a:defRPr sz="3200" b="1"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7" name="Group 3">
            <a:extLst>
              <a:ext uri="{FF2B5EF4-FFF2-40B4-BE49-F238E27FC236}">
                <a16:creationId xmlns:a16="http://schemas.microsoft.com/office/drawing/2014/main" id="{65226802-8905-417F-B274-16F6D39C6C02}"/>
              </a:ext>
            </a:extLst>
          </p:cNvPr>
          <p:cNvGrpSpPr>
            <a:grpSpLocks noChangeAspect="1"/>
          </p:cNvGrpSpPr>
          <p:nvPr userDrawn="1"/>
        </p:nvGrpSpPr>
        <p:grpSpPr>
          <a:xfrm>
            <a:off x="12465670" y="4464670"/>
            <a:ext cx="5822330" cy="5822330"/>
            <a:chOff x="0" y="0"/>
            <a:chExt cx="6350000" cy="6350000"/>
          </a:xfrm>
        </p:grpSpPr>
        <p:sp>
          <p:nvSpPr>
            <p:cNvPr id="10" name="Freeform 4">
              <a:extLst>
                <a:ext uri="{FF2B5EF4-FFF2-40B4-BE49-F238E27FC236}">
                  <a16:creationId xmlns:a16="http://schemas.microsoft.com/office/drawing/2014/main" id="{C554F417-EF35-4AE3-AA15-1BD0B9DF66D0}"/>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2200147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p:nvGrpSpPr>
        <p:grpSpPr>
          <a:xfrm rot="-9557326">
            <a:off x="-1158512" y="-2588782"/>
            <a:ext cx="10201896" cy="10201896"/>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1254125" y="4672606"/>
            <a:ext cx="7735888" cy="671513"/>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1254125" y="5486884"/>
            <a:ext cx="7735888" cy="3798095"/>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9258300" y="1059421"/>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9258300" y="2294497"/>
            <a:ext cx="7775575" cy="6990792"/>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AutoShape 3">
            <a:extLst>
              <a:ext uri="{FF2B5EF4-FFF2-40B4-BE49-F238E27FC236}">
                <a16:creationId xmlns:a16="http://schemas.microsoft.com/office/drawing/2014/main" id="{692268E6-5EAA-1ABD-6AEF-F579E2E043C5}"/>
              </a:ext>
            </a:extLst>
          </p:cNvPr>
          <p:cNvSpPr/>
          <p:nvPr/>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149351" y="1265796"/>
            <a:ext cx="6895431" cy="2057400"/>
          </a:xfrm>
          <a:prstGeom prst="rect">
            <a:avLst/>
          </a:prstGeom>
        </p:spPr>
        <p:txBody>
          <a:bodyPr/>
          <a:lstStyle>
            <a:lvl1pPr>
              <a:defRPr sz="2600" b="1" i="0">
                <a:latin typeface="Poppins" pitchFamily="2" charset="77"/>
                <a:cs typeface="Poppins" pitchFamily="2" charset="77"/>
              </a:defRPr>
            </a:lvl1pPr>
            <a:lvl2pPr>
              <a:defRPr sz="2600" b="1" i="0">
                <a:latin typeface="Poppins" pitchFamily="2" charset="77"/>
                <a:cs typeface="Poppins" pitchFamily="2" charset="77"/>
              </a:defRPr>
            </a:lvl2pPr>
            <a:lvl3pPr>
              <a:defRPr sz="2600" b="1" i="0">
                <a:latin typeface="Poppins" pitchFamily="2" charset="77"/>
                <a:cs typeface="Poppins" pitchFamily="2" charset="77"/>
              </a:defRPr>
            </a:lvl3pPr>
            <a:lvl4pPr>
              <a:defRPr sz="2600" b="1" i="0">
                <a:latin typeface="Poppins" pitchFamily="2" charset="77"/>
                <a:cs typeface="Poppins" pitchFamily="2" charset="77"/>
              </a:defRPr>
            </a:lvl4pPr>
            <a:lvl5pPr>
              <a:defRPr sz="2600"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3" name="ZoneTexte 12">
            <a:extLst>
              <a:ext uri="{FF2B5EF4-FFF2-40B4-BE49-F238E27FC236}">
                <a16:creationId xmlns:a16="http://schemas.microsoft.com/office/drawing/2014/main" id="{1EE77FFA-5EF5-8069-8E06-B478DCAA1005}"/>
              </a:ext>
            </a:extLst>
          </p:cNvPr>
          <p:cNvSpPr txBox="1"/>
          <p:nvPr/>
        </p:nvSpPr>
        <p:spPr>
          <a:xfrm>
            <a:off x="13106400" y="9803368"/>
            <a:ext cx="5029200" cy="369332"/>
          </a:xfrm>
          <a:prstGeom prst="rect">
            <a:avLst/>
          </a:prstGeom>
          <a:noFill/>
        </p:spPr>
        <p:txBody>
          <a:bodyPr wrap="square" rtlCol="0">
            <a:spAutoFit/>
          </a:bodyPr>
          <a:lstStyle/>
          <a:p>
            <a:pPr algn="r"/>
            <a:r>
              <a:rPr lang="fr-FR">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4">
            <a:extLst>
              <a:ext uri="{FF2B5EF4-FFF2-40B4-BE49-F238E27FC236}">
                <a16:creationId xmlns:a16="http://schemas.microsoft.com/office/drawing/2014/main" id="{0DC41606-F8D8-48F0-818F-2D21E010B57C}"/>
              </a:ext>
            </a:extLst>
          </p:cNvPr>
          <p:cNvGrpSpPr>
            <a:grpSpLocks noChangeAspect="1"/>
          </p:cNvGrpSpPr>
          <p:nvPr userDrawn="1"/>
        </p:nvGrpSpPr>
        <p:grpSpPr>
          <a:xfrm rot="-9557326">
            <a:off x="-1158512" y="-2588782"/>
            <a:ext cx="10201896" cy="10201896"/>
            <a:chOff x="0" y="0"/>
            <a:chExt cx="6350000" cy="6350000"/>
          </a:xfrm>
        </p:grpSpPr>
        <p:sp>
          <p:nvSpPr>
            <p:cNvPr id="17" name="Freeform 5">
              <a:extLst>
                <a:ext uri="{FF2B5EF4-FFF2-40B4-BE49-F238E27FC236}">
                  <a16:creationId xmlns:a16="http://schemas.microsoft.com/office/drawing/2014/main" id="{FFC94BC9-5B15-4B56-A690-FECF762B5CBB}"/>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18" name="AutoShape 3">
            <a:extLst>
              <a:ext uri="{FF2B5EF4-FFF2-40B4-BE49-F238E27FC236}">
                <a16:creationId xmlns:a16="http://schemas.microsoft.com/office/drawing/2014/main" id="{05864A85-CEE8-46AA-A2BA-7208DA74684D}"/>
              </a:ext>
            </a:extLst>
          </p:cNvPr>
          <p:cNvSpPr/>
          <p:nvPr userDrawn="1"/>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9" name="ZoneTexte 12">
            <a:extLst>
              <a:ext uri="{FF2B5EF4-FFF2-40B4-BE49-F238E27FC236}">
                <a16:creationId xmlns:a16="http://schemas.microsoft.com/office/drawing/2014/main" id="{ACFCD919-A456-47FA-9110-B718DB606E23}"/>
              </a:ext>
            </a:extLst>
          </p:cNvPr>
          <p:cNvSpPr txBox="1"/>
          <p:nvPr userDrawn="1"/>
        </p:nvSpPr>
        <p:spPr>
          <a:xfrm>
            <a:off x="13106400" y="9803368"/>
            <a:ext cx="5029200" cy="369332"/>
          </a:xfrm>
          <a:prstGeom prst="rect">
            <a:avLst/>
          </a:prstGeom>
          <a:noFill/>
        </p:spPr>
        <p:txBody>
          <a:bodyPr wrap="square" rtlCol="0">
            <a:spAutoFit/>
          </a:bodyPr>
          <a:lstStyle/>
          <a:p>
            <a:pPr algn="r"/>
            <a:r>
              <a:rPr lang="fr-FR">
                <a:latin typeface="Poppins" pitchFamily="2" charset="77"/>
                <a:cs typeface="Poppins" pitchFamily="2" charset="77"/>
              </a:rPr>
              <a:t>Comprehensive Training 2022</a:t>
            </a:r>
          </a:p>
        </p:txBody>
      </p:sp>
      <p:cxnSp>
        <p:nvCxnSpPr>
          <p:cNvPr id="20" name="Connecteur droit 14">
            <a:extLst>
              <a:ext uri="{FF2B5EF4-FFF2-40B4-BE49-F238E27FC236}">
                <a16:creationId xmlns:a16="http://schemas.microsoft.com/office/drawing/2014/main" id="{EB59CCBE-A513-44EF-B0D6-9E2282369AD8}"/>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59826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p:nvGrpSpPr>
        <p:grpSpPr>
          <a:xfrm>
            <a:off x="13528240" y="5426397"/>
            <a:ext cx="5822330" cy="5822330"/>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cxnSp>
        <p:nvCxnSpPr>
          <p:cNvPr id="13" name="Connecteur droit 12">
            <a:extLst>
              <a:ext uri="{FF2B5EF4-FFF2-40B4-BE49-F238E27FC236}">
                <a16:creationId xmlns:a16="http://schemas.microsoft.com/office/drawing/2014/main" id="{EEF05428-CA87-64CB-3D38-205817364CA6}"/>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11" name="Group 3">
            <a:extLst>
              <a:ext uri="{FF2B5EF4-FFF2-40B4-BE49-F238E27FC236}">
                <a16:creationId xmlns:a16="http://schemas.microsoft.com/office/drawing/2014/main" id="{344E2483-53BB-4026-A87C-38BB73F80840}"/>
              </a:ext>
            </a:extLst>
          </p:cNvPr>
          <p:cNvGrpSpPr>
            <a:grpSpLocks noChangeAspect="1"/>
          </p:cNvGrpSpPr>
          <p:nvPr userDrawn="1"/>
        </p:nvGrpSpPr>
        <p:grpSpPr>
          <a:xfrm>
            <a:off x="13528240" y="5426397"/>
            <a:ext cx="5822330" cy="5822330"/>
            <a:chOff x="0" y="0"/>
            <a:chExt cx="6350000" cy="6350000"/>
          </a:xfrm>
        </p:grpSpPr>
        <p:sp>
          <p:nvSpPr>
            <p:cNvPr id="12" name="Freeform 4">
              <a:extLst>
                <a:ext uri="{FF2B5EF4-FFF2-40B4-BE49-F238E27FC236}">
                  <a16:creationId xmlns:a16="http://schemas.microsoft.com/office/drawing/2014/main" id="{829C1CC5-ECF5-4C8B-ABA3-140C13F8967D}"/>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cxnSp>
        <p:nvCxnSpPr>
          <p:cNvPr id="17" name="Connecteur droit 12">
            <a:extLst>
              <a:ext uri="{FF2B5EF4-FFF2-40B4-BE49-F238E27FC236}">
                <a16:creationId xmlns:a16="http://schemas.microsoft.com/office/drawing/2014/main" id="{68F5E20C-4A10-4D5F-97F2-2E6E448E123C}"/>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p:cNvSpPr/>
          <p:nvPr userDrawn="1"/>
        </p:nvSpPr>
        <p:spPr>
          <a:xfrm>
            <a:off x="174168" y="9797142"/>
            <a:ext cx="3766461" cy="400110"/>
          </a:xfrm>
          <a:prstGeom prst="rect">
            <a:avLst/>
          </a:prstGeom>
          <a:solidFill>
            <a:schemeClr val="bg1"/>
          </a:solidFill>
        </p:spPr>
        <p:txBody>
          <a:bodyPr wrap="square">
            <a:spAutoFit/>
          </a:bodyPr>
          <a:lstStyle/>
          <a:p>
            <a:r>
              <a:rPr lang="en-US" sz="2000" b="1">
                <a:latin typeface="Poppins Light" panose="020B0604020202020204" charset="0"/>
                <a:cs typeface="Poppins Light" panose="020B0604020202020204" charset="0"/>
              </a:rPr>
              <a:t>Formation </a:t>
            </a:r>
            <a:r>
              <a:rPr lang="fr-FR" sz="2000" b="1">
                <a:latin typeface="Poppins Light" panose="020B0604020202020204" charset="0"/>
                <a:cs typeface="Poppins Light" panose="020B0604020202020204" charset="0"/>
              </a:rPr>
              <a:t>Complète 2022</a:t>
            </a:r>
            <a:endParaRPr lang="en-US" sz="200" b="1">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3586994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5" name="Groupe 4">
            <a:extLst>
              <a:ext uri="{FF2B5EF4-FFF2-40B4-BE49-F238E27FC236}">
                <a16:creationId xmlns:a16="http://schemas.microsoft.com/office/drawing/2014/main" id="{9F8EBCD7-713D-B97F-5B2C-306011DBFE3E}"/>
              </a:ext>
            </a:extLst>
          </p:cNvPr>
          <p:cNvGrpSpPr/>
          <p:nvPr userDrawn="1"/>
        </p:nvGrpSpPr>
        <p:grpSpPr>
          <a:xfrm>
            <a:off x="16459200" y="7075795"/>
            <a:ext cx="2438399" cy="3277692"/>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userDrawn="1"/>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userDrawn="1"/>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userDrawn="1"/>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userDrawn="1"/>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userDrawn="1"/>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1434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762001" y="1866899"/>
            <a:ext cx="8153400" cy="7418389"/>
          </a:xfrm>
          <a:prstGeom prst="rect">
            <a:avLst/>
          </a:prstGeom>
        </p:spPr>
        <p:txBody>
          <a:bodyPr/>
          <a:lstStyle/>
          <a:p>
            <a:r>
              <a:rPr lang="en-US"/>
              <a:t>Click icon to add picture</a:t>
            </a:r>
            <a:endParaRPr lang="fr-FR"/>
          </a:p>
        </p:txBody>
      </p:sp>
      <p:grpSp>
        <p:nvGrpSpPr>
          <p:cNvPr id="7" name="Groupe 6">
            <a:extLst>
              <a:ext uri="{FF2B5EF4-FFF2-40B4-BE49-F238E27FC236}">
                <a16:creationId xmlns:a16="http://schemas.microsoft.com/office/drawing/2014/main" id="{9440C862-784F-E2C2-886F-26668F2D732A}"/>
              </a:ext>
            </a:extLst>
          </p:cNvPr>
          <p:cNvGrpSpPr/>
          <p:nvPr/>
        </p:nvGrpSpPr>
        <p:grpSpPr>
          <a:xfrm rot="3608892">
            <a:off x="13161349" y="9151490"/>
            <a:ext cx="1076153" cy="1452741"/>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9252783"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9258300"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21" name="ZoneTexte 20">
            <a:extLst>
              <a:ext uri="{FF2B5EF4-FFF2-40B4-BE49-F238E27FC236}">
                <a16:creationId xmlns:a16="http://schemas.microsoft.com/office/drawing/2014/main" id="{7D738DFE-3F42-C4F4-034D-2428872458F3}"/>
              </a:ext>
            </a:extLst>
          </p:cNvPr>
          <p:cNvSpPr txBox="1"/>
          <p:nvPr/>
        </p:nvSpPr>
        <p:spPr>
          <a:xfrm>
            <a:off x="14554200" y="9803368"/>
            <a:ext cx="41910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e 6">
            <a:extLst>
              <a:ext uri="{FF2B5EF4-FFF2-40B4-BE49-F238E27FC236}">
                <a16:creationId xmlns:a16="http://schemas.microsoft.com/office/drawing/2014/main" id="{7E7F1C40-9256-405B-929E-BCD7DB69DE70}"/>
              </a:ext>
            </a:extLst>
          </p:cNvPr>
          <p:cNvGrpSpPr/>
          <p:nvPr userDrawn="1"/>
        </p:nvGrpSpPr>
        <p:grpSpPr>
          <a:xfrm rot="3608892">
            <a:off x="13161349" y="9151490"/>
            <a:ext cx="1076153" cy="1452741"/>
            <a:chOff x="9824704" y="-2020392"/>
            <a:chExt cx="9270979" cy="12307392"/>
          </a:xfrm>
        </p:grpSpPr>
        <p:grpSp>
          <p:nvGrpSpPr>
            <p:cNvPr id="24" name="Group 3">
              <a:extLst>
                <a:ext uri="{FF2B5EF4-FFF2-40B4-BE49-F238E27FC236}">
                  <a16:creationId xmlns:a16="http://schemas.microsoft.com/office/drawing/2014/main" id="{6178A4A1-8F9B-4306-841B-CC9926C69853}"/>
                </a:ext>
              </a:extLst>
            </p:cNvPr>
            <p:cNvGrpSpPr>
              <a:grpSpLocks noChangeAspect="1"/>
            </p:cNvGrpSpPr>
            <p:nvPr userDrawn="1"/>
          </p:nvGrpSpPr>
          <p:grpSpPr>
            <a:xfrm>
              <a:off x="9824704" y="6587112"/>
              <a:ext cx="4302195" cy="3699888"/>
              <a:chOff x="0" y="0"/>
              <a:chExt cx="6350000" cy="5461000"/>
            </a:xfrm>
          </p:grpSpPr>
          <p:sp>
            <p:nvSpPr>
              <p:cNvPr id="33" name="Freeform 4">
                <a:extLst>
                  <a:ext uri="{FF2B5EF4-FFF2-40B4-BE49-F238E27FC236}">
                    <a16:creationId xmlns:a16="http://schemas.microsoft.com/office/drawing/2014/main" id="{864C3BF5-45D6-4698-8652-9BDF6A34B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5" name="Group 5">
              <a:extLst>
                <a:ext uri="{FF2B5EF4-FFF2-40B4-BE49-F238E27FC236}">
                  <a16:creationId xmlns:a16="http://schemas.microsoft.com/office/drawing/2014/main" id="{46B6E6C5-5BDE-40D0-A011-1ABEE10023AD}"/>
                </a:ext>
              </a:extLst>
            </p:cNvPr>
            <p:cNvGrpSpPr>
              <a:grpSpLocks noChangeAspect="1"/>
            </p:cNvGrpSpPr>
            <p:nvPr userDrawn="1"/>
          </p:nvGrpSpPr>
          <p:grpSpPr>
            <a:xfrm>
              <a:off x="12177919" y="2232299"/>
              <a:ext cx="4302195" cy="3699888"/>
              <a:chOff x="0" y="0"/>
              <a:chExt cx="6350000" cy="5461000"/>
            </a:xfrm>
          </p:grpSpPr>
          <p:sp>
            <p:nvSpPr>
              <p:cNvPr id="32" name="Freeform 6">
                <a:extLst>
                  <a:ext uri="{FF2B5EF4-FFF2-40B4-BE49-F238E27FC236}">
                    <a16:creationId xmlns:a16="http://schemas.microsoft.com/office/drawing/2014/main" id="{6C7C1282-BA2E-4903-A381-CAF29584E3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79B91CC2-7E55-4480-B4BB-BE320E96E2BC}"/>
                </a:ext>
              </a:extLst>
            </p:cNvPr>
            <p:cNvGrpSpPr>
              <a:grpSpLocks noChangeAspect="1"/>
            </p:cNvGrpSpPr>
            <p:nvPr userDrawn="1"/>
          </p:nvGrpSpPr>
          <p:grpSpPr>
            <a:xfrm>
              <a:off x="14793488" y="-2020392"/>
              <a:ext cx="4302195" cy="3699888"/>
              <a:chOff x="0" y="0"/>
              <a:chExt cx="6350000" cy="5461000"/>
            </a:xfrm>
          </p:grpSpPr>
          <p:sp>
            <p:nvSpPr>
              <p:cNvPr id="31" name="Freeform 8">
                <a:extLst>
                  <a:ext uri="{FF2B5EF4-FFF2-40B4-BE49-F238E27FC236}">
                    <a16:creationId xmlns:a16="http://schemas.microsoft.com/office/drawing/2014/main" id="{885D579E-64D3-4564-BEA1-70040456BEC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7" name="Group 9">
              <a:extLst>
                <a:ext uri="{FF2B5EF4-FFF2-40B4-BE49-F238E27FC236}">
                  <a16:creationId xmlns:a16="http://schemas.microsoft.com/office/drawing/2014/main" id="{4A2805AC-CCD7-4244-8ED3-DF401119ECF0}"/>
                </a:ext>
              </a:extLst>
            </p:cNvPr>
            <p:cNvGrpSpPr>
              <a:grpSpLocks noChangeAspect="1"/>
            </p:cNvGrpSpPr>
            <p:nvPr userDrawn="1"/>
          </p:nvGrpSpPr>
          <p:grpSpPr>
            <a:xfrm>
              <a:off x="12177919" y="6266409"/>
              <a:ext cx="4272388" cy="3699888"/>
              <a:chOff x="0" y="0"/>
              <a:chExt cx="6350000" cy="5499100"/>
            </a:xfrm>
          </p:grpSpPr>
          <p:sp>
            <p:nvSpPr>
              <p:cNvPr id="30" name="Freeform 10">
                <a:extLst>
                  <a:ext uri="{FF2B5EF4-FFF2-40B4-BE49-F238E27FC236}">
                    <a16:creationId xmlns:a16="http://schemas.microsoft.com/office/drawing/2014/main" id="{E0104C6B-3010-41C8-902D-E21F6331D40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27">
              <a:extLst>
                <a:ext uri="{FF2B5EF4-FFF2-40B4-BE49-F238E27FC236}">
                  <a16:creationId xmlns:a16="http://schemas.microsoft.com/office/drawing/2014/main" id="{ADBF3648-13C6-4C7C-9D75-8EEFAC32761F}"/>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74C77D9D-0C4A-45C5-9542-861378EEE76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4" name="ZoneTexte 20">
            <a:extLst>
              <a:ext uri="{FF2B5EF4-FFF2-40B4-BE49-F238E27FC236}">
                <a16:creationId xmlns:a16="http://schemas.microsoft.com/office/drawing/2014/main" id="{7D4ECD9C-34E5-47BA-A830-9E794406C98B}"/>
              </a:ext>
            </a:extLst>
          </p:cNvPr>
          <p:cNvSpPr txBox="1"/>
          <p:nvPr userDrawn="1"/>
        </p:nvSpPr>
        <p:spPr>
          <a:xfrm>
            <a:off x="14554200" y="9803368"/>
            <a:ext cx="41910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5" name="Connecteur droit 21">
            <a:extLst>
              <a:ext uri="{FF2B5EF4-FFF2-40B4-BE49-F238E27FC236}">
                <a16:creationId xmlns:a16="http://schemas.microsoft.com/office/drawing/2014/main" id="{5749C472-EBF4-421F-91F4-06CA75977667}"/>
              </a:ext>
            </a:extLst>
          </p:cNvPr>
          <p:cNvCxnSpPr>
            <a:cxnSpLocks/>
          </p:cNvCxnSpPr>
          <p:nvPr userDrawn="1"/>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310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753308"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758825"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grpSp>
        <p:nvGrpSpPr>
          <p:cNvPr id="21" name="Groupe 20">
            <a:extLst>
              <a:ext uri="{FF2B5EF4-FFF2-40B4-BE49-F238E27FC236}">
                <a16:creationId xmlns:a16="http://schemas.microsoft.com/office/drawing/2014/main" id="{CB08C4A3-70DC-084E-18F4-3F50034EA23F}"/>
              </a:ext>
            </a:extLst>
          </p:cNvPr>
          <p:cNvGrpSpPr/>
          <p:nvPr/>
        </p:nvGrpSpPr>
        <p:grpSpPr>
          <a:xfrm rot="3608892">
            <a:off x="13423098" y="9131569"/>
            <a:ext cx="1076153" cy="1452741"/>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p:nvSpPr>
        <p:spPr>
          <a:xfrm>
            <a:off x="14706600" y="9803368"/>
            <a:ext cx="40386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8953499" y="1866899"/>
            <a:ext cx="8267701" cy="7418389"/>
          </a:xfrm>
          <a:prstGeom prst="rect">
            <a:avLst/>
          </a:prstGeom>
        </p:spPr>
        <p:txBody>
          <a:bodyPr/>
          <a:lstStyle/>
          <a:p>
            <a:r>
              <a:rPr lang="en-US"/>
              <a:t>Click icon to add picture</a:t>
            </a:r>
            <a:endParaRPr lang="fr-FR"/>
          </a:p>
        </p:txBody>
      </p:sp>
      <p:grpSp>
        <p:nvGrpSpPr>
          <p:cNvPr id="35" name="Groupe 20">
            <a:extLst>
              <a:ext uri="{FF2B5EF4-FFF2-40B4-BE49-F238E27FC236}">
                <a16:creationId xmlns:a16="http://schemas.microsoft.com/office/drawing/2014/main" id="{478EA35C-8E60-4A6F-AD34-06C346E0E9DC}"/>
              </a:ext>
            </a:extLst>
          </p:cNvPr>
          <p:cNvGrpSpPr/>
          <p:nvPr userDrawn="1"/>
        </p:nvGrpSpPr>
        <p:grpSpPr>
          <a:xfrm rot="3608892">
            <a:off x="13423098" y="9131569"/>
            <a:ext cx="1076153" cy="1452741"/>
            <a:chOff x="9824704" y="-2020392"/>
            <a:chExt cx="9270979" cy="12307392"/>
          </a:xfrm>
        </p:grpSpPr>
        <p:grpSp>
          <p:nvGrpSpPr>
            <p:cNvPr id="36" name="Group 3">
              <a:extLst>
                <a:ext uri="{FF2B5EF4-FFF2-40B4-BE49-F238E27FC236}">
                  <a16:creationId xmlns:a16="http://schemas.microsoft.com/office/drawing/2014/main" id="{1589983F-4637-43BF-9129-72889759EF48}"/>
                </a:ext>
              </a:extLst>
            </p:cNvPr>
            <p:cNvGrpSpPr>
              <a:grpSpLocks noChangeAspect="1"/>
            </p:cNvGrpSpPr>
            <p:nvPr userDrawn="1"/>
          </p:nvGrpSpPr>
          <p:grpSpPr>
            <a:xfrm>
              <a:off x="9824704" y="6587112"/>
              <a:ext cx="4302195" cy="3699888"/>
              <a:chOff x="0" y="0"/>
              <a:chExt cx="6350000" cy="5461000"/>
            </a:xfrm>
          </p:grpSpPr>
          <p:sp>
            <p:nvSpPr>
              <p:cNvPr id="45" name="Freeform 4">
                <a:extLst>
                  <a:ext uri="{FF2B5EF4-FFF2-40B4-BE49-F238E27FC236}">
                    <a16:creationId xmlns:a16="http://schemas.microsoft.com/office/drawing/2014/main" id="{4BF748F0-FD1D-462E-8A17-42BB7DA902E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7" name="Group 5">
              <a:extLst>
                <a:ext uri="{FF2B5EF4-FFF2-40B4-BE49-F238E27FC236}">
                  <a16:creationId xmlns:a16="http://schemas.microsoft.com/office/drawing/2014/main" id="{EFC4E96A-54C2-4484-B8D5-12E5BA8198AA}"/>
                </a:ext>
              </a:extLst>
            </p:cNvPr>
            <p:cNvGrpSpPr>
              <a:grpSpLocks noChangeAspect="1"/>
            </p:cNvGrpSpPr>
            <p:nvPr userDrawn="1"/>
          </p:nvGrpSpPr>
          <p:grpSpPr>
            <a:xfrm>
              <a:off x="12177919" y="2232299"/>
              <a:ext cx="4302195" cy="3699888"/>
              <a:chOff x="0" y="0"/>
              <a:chExt cx="6350000" cy="5461000"/>
            </a:xfrm>
          </p:grpSpPr>
          <p:sp>
            <p:nvSpPr>
              <p:cNvPr id="44" name="Freeform 6">
                <a:extLst>
                  <a:ext uri="{FF2B5EF4-FFF2-40B4-BE49-F238E27FC236}">
                    <a16:creationId xmlns:a16="http://schemas.microsoft.com/office/drawing/2014/main" id="{477F6425-DFFE-43E8-B815-EEA4FF765DB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8" name="Group 7">
              <a:extLst>
                <a:ext uri="{FF2B5EF4-FFF2-40B4-BE49-F238E27FC236}">
                  <a16:creationId xmlns:a16="http://schemas.microsoft.com/office/drawing/2014/main" id="{4D654E09-182F-4037-8D49-08BBF3DDCC1A}"/>
                </a:ext>
              </a:extLst>
            </p:cNvPr>
            <p:cNvGrpSpPr>
              <a:grpSpLocks noChangeAspect="1"/>
            </p:cNvGrpSpPr>
            <p:nvPr userDrawn="1"/>
          </p:nvGrpSpPr>
          <p:grpSpPr>
            <a:xfrm>
              <a:off x="14793488" y="-2020392"/>
              <a:ext cx="4302195" cy="3699888"/>
              <a:chOff x="0" y="0"/>
              <a:chExt cx="6350000" cy="5461000"/>
            </a:xfrm>
          </p:grpSpPr>
          <p:sp>
            <p:nvSpPr>
              <p:cNvPr id="43" name="Freeform 8">
                <a:extLst>
                  <a:ext uri="{FF2B5EF4-FFF2-40B4-BE49-F238E27FC236}">
                    <a16:creationId xmlns:a16="http://schemas.microsoft.com/office/drawing/2014/main" id="{A7068070-8F55-48AB-85BD-36BBC4089F14}"/>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9">
              <a:extLst>
                <a:ext uri="{FF2B5EF4-FFF2-40B4-BE49-F238E27FC236}">
                  <a16:creationId xmlns:a16="http://schemas.microsoft.com/office/drawing/2014/main" id="{71FD5FC3-895A-40CB-A11E-77CE78A2C3C3}"/>
                </a:ext>
              </a:extLst>
            </p:cNvPr>
            <p:cNvGrpSpPr>
              <a:grpSpLocks noChangeAspect="1"/>
            </p:cNvGrpSpPr>
            <p:nvPr userDrawn="1"/>
          </p:nvGrpSpPr>
          <p:grpSpPr>
            <a:xfrm>
              <a:off x="12177919" y="6266409"/>
              <a:ext cx="4272388" cy="3699888"/>
              <a:chOff x="0" y="0"/>
              <a:chExt cx="6350000" cy="5499100"/>
            </a:xfrm>
          </p:grpSpPr>
          <p:sp>
            <p:nvSpPr>
              <p:cNvPr id="42" name="Freeform 10">
                <a:extLst>
                  <a:ext uri="{FF2B5EF4-FFF2-40B4-BE49-F238E27FC236}">
                    <a16:creationId xmlns:a16="http://schemas.microsoft.com/office/drawing/2014/main" id="{BC2F9E8F-FC58-4968-9008-3B00B3C8AF1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0" name="Group 11">
              <a:extLst>
                <a:ext uri="{FF2B5EF4-FFF2-40B4-BE49-F238E27FC236}">
                  <a16:creationId xmlns:a16="http://schemas.microsoft.com/office/drawing/2014/main" id="{0B9FB7AA-2E1A-46F5-8007-3FDAF1AD1BFB}"/>
                </a:ext>
              </a:extLst>
            </p:cNvPr>
            <p:cNvGrpSpPr>
              <a:grpSpLocks noChangeAspect="1"/>
            </p:cNvGrpSpPr>
            <p:nvPr userDrawn="1"/>
          </p:nvGrpSpPr>
          <p:grpSpPr>
            <a:xfrm>
              <a:off x="14591633" y="2012871"/>
              <a:ext cx="4272388" cy="3699888"/>
              <a:chOff x="0" y="0"/>
              <a:chExt cx="6350000" cy="5499100"/>
            </a:xfrm>
          </p:grpSpPr>
          <p:sp>
            <p:nvSpPr>
              <p:cNvPr id="41" name="Freeform 12">
                <a:extLst>
                  <a:ext uri="{FF2B5EF4-FFF2-40B4-BE49-F238E27FC236}">
                    <a16:creationId xmlns:a16="http://schemas.microsoft.com/office/drawing/2014/main" id="{00116D8C-306F-479B-9820-AC099721FF57}"/>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6" name="ZoneTexte 31">
            <a:extLst>
              <a:ext uri="{FF2B5EF4-FFF2-40B4-BE49-F238E27FC236}">
                <a16:creationId xmlns:a16="http://schemas.microsoft.com/office/drawing/2014/main" id="{56F50333-62A8-4708-BC53-E9F6A46EBF5A}"/>
              </a:ext>
            </a:extLst>
          </p:cNvPr>
          <p:cNvSpPr txBox="1"/>
          <p:nvPr userDrawn="1"/>
        </p:nvSpPr>
        <p:spPr>
          <a:xfrm>
            <a:off x="14706600" y="9803368"/>
            <a:ext cx="40386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47" name="Connecteur droit 32">
            <a:extLst>
              <a:ext uri="{FF2B5EF4-FFF2-40B4-BE49-F238E27FC236}">
                <a16:creationId xmlns:a16="http://schemas.microsoft.com/office/drawing/2014/main" id="{43B2C7BE-B630-4CBD-89F9-011885FAA7C0}"/>
              </a:ext>
            </a:extLst>
          </p:cNvPr>
          <p:cNvCxnSpPr>
            <a:cxnSpLocks/>
          </p:cNvCxnSpPr>
          <p:nvPr userDrawn="1"/>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695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1295400" y="1684338"/>
            <a:ext cx="14706600" cy="3581400"/>
          </a:xfrm>
          <a:prstGeom prst="rect">
            <a:avLst/>
          </a:prstGeom>
        </p:spPr>
        <p:txBody>
          <a:bodyPr anchor="b"/>
          <a:lstStyle>
            <a:lvl1pPr algn="l">
              <a:defRPr sz="9600" b="1" i="0">
                <a:solidFill>
                  <a:schemeClr val="bg1"/>
                </a:solidFill>
                <a:latin typeface="Poppins" pitchFamily="2" charset="77"/>
                <a:cs typeface="Poppins" pitchFamily="2" charset="77"/>
              </a:defRPr>
            </a:lvl1pPr>
          </a:lstStyle>
          <a:p>
            <a:r>
              <a:rPr lang="en-US"/>
              <a:t>Click to edit Master title style</a:t>
            </a:r>
            <a:endParaRPr lang="fr-FR"/>
          </a:p>
        </p:txBody>
      </p:sp>
      <p:cxnSp>
        <p:nvCxnSpPr>
          <p:cNvPr id="10" name="Connecteur droit 9">
            <a:extLst>
              <a:ext uri="{FF2B5EF4-FFF2-40B4-BE49-F238E27FC236}">
                <a16:creationId xmlns:a16="http://schemas.microsoft.com/office/drawing/2014/main" id="{A5FF4C7F-E857-B170-8567-5B89E8D8AAAF}"/>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Connecteur droit 9">
            <a:extLst>
              <a:ext uri="{FF2B5EF4-FFF2-40B4-BE49-F238E27FC236}">
                <a16:creationId xmlns:a16="http://schemas.microsoft.com/office/drawing/2014/main" id="{AC733A90-1D3D-4E91-8791-4DBB5593C10B}"/>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174168" y="9797142"/>
            <a:ext cx="3766461" cy="400110"/>
          </a:xfrm>
          <a:prstGeom prst="rect">
            <a:avLst/>
          </a:prstGeom>
          <a:noFill/>
        </p:spPr>
        <p:txBody>
          <a:bodyPr wrap="square">
            <a:spAutoFit/>
          </a:bodyPr>
          <a:lstStyle/>
          <a:p>
            <a:r>
              <a:rPr lang="en-US" sz="2000" b="1">
                <a:solidFill>
                  <a:schemeClr val="bg1"/>
                </a:solidFill>
                <a:latin typeface="Poppins Light" panose="020B0604020202020204" charset="0"/>
                <a:cs typeface="Poppins Light" panose="020B0604020202020204" charset="0"/>
              </a:rPr>
              <a:t>Formation </a:t>
            </a:r>
            <a:r>
              <a:rPr lang="fr-FR" sz="2000" b="1">
                <a:solidFill>
                  <a:schemeClr val="bg1"/>
                </a:solidFill>
                <a:latin typeface="Poppins Light" panose="020B0604020202020204" charset="0"/>
                <a:cs typeface="Poppins Light" panose="020B0604020202020204" charset="0"/>
              </a:rPr>
              <a:t>Complète 2022</a:t>
            </a:r>
            <a:endParaRPr lang="en-US" sz="200" b="1">
              <a:solidFill>
                <a:schemeClr val="bg1"/>
              </a:solidFill>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37012760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1247775" y="1333500"/>
            <a:ext cx="12849225" cy="836612"/>
          </a:xfrm>
          <a:prstGeom prst="rect">
            <a:avLst/>
          </a:prstGeom>
        </p:spPr>
        <p:txBody>
          <a:bodyPr anchor="b"/>
          <a:lstStyle>
            <a:lvl1pPr algn="ctr">
              <a:defRPr sz="36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2209799" y="2421503"/>
            <a:ext cx="11887201" cy="664597"/>
          </a:xfrm>
          <a:prstGeom prst="rect">
            <a:avLst/>
          </a:prstGeom>
        </p:spPr>
        <p:txBody>
          <a:bodyPr/>
          <a:lstStyle>
            <a:lvl1pPr marL="0" indent="0">
              <a:buNone/>
              <a:defRPr sz="3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12954000" y="4381500"/>
            <a:ext cx="5105400" cy="1676400"/>
          </a:xfrm>
          <a:prstGeom prst="rect">
            <a:avLst/>
          </a:prstGeom>
        </p:spPr>
        <p:txBody>
          <a:bodyPr/>
          <a:lstStyle>
            <a:lvl1pPr>
              <a:defRPr sz="3200" b="1" i="0">
                <a:solidFill>
                  <a:schemeClr val="bg1"/>
                </a:solidFill>
                <a:latin typeface="Poppins ExtraBold" pitchFamily="2" charset="77"/>
                <a:cs typeface="Poppins ExtraBold" pitchFamily="2" charset="77"/>
              </a:defRPr>
            </a:lvl1pPr>
            <a:lvl2pPr>
              <a:defRPr sz="3200" b="1" i="0">
                <a:solidFill>
                  <a:schemeClr val="bg1"/>
                </a:solidFill>
                <a:latin typeface="Poppins ExtraBold" pitchFamily="2" charset="77"/>
                <a:cs typeface="Poppins ExtraBold" pitchFamily="2" charset="77"/>
              </a:defRPr>
            </a:lvl2pPr>
            <a:lvl3pPr>
              <a:defRPr sz="3200" b="1" i="0">
                <a:solidFill>
                  <a:schemeClr val="bg1"/>
                </a:solidFill>
                <a:latin typeface="Poppins ExtraBold" pitchFamily="2" charset="77"/>
                <a:cs typeface="Poppins ExtraBold" pitchFamily="2" charset="77"/>
              </a:defRPr>
            </a:lvl3pPr>
            <a:lvl4pPr>
              <a:defRPr sz="3200" b="1" i="0">
                <a:solidFill>
                  <a:schemeClr val="bg1"/>
                </a:solidFill>
                <a:latin typeface="Poppins ExtraBold" pitchFamily="2" charset="77"/>
                <a:cs typeface="Poppins ExtraBold" pitchFamily="2" charset="77"/>
              </a:defRPr>
            </a:lvl4pPr>
            <a:lvl5pPr>
              <a:defRPr sz="3200" b="1" i="0">
                <a:solidFill>
                  <a:schemeClr val="bg1"/>
                </a:solidFill>
                <a:latin typeface="Poppins ExtraBold" pitchFamily="2" charset="77"/>
                <a:cs typeface="Poppins Extra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1247775" y="4381500"/>
            <a:ext cx="6600825" cy="4266744"/>
          </a:xfrm>
          <a:prstGeom prst="rect">
            <a:avLst/>
          </a:prstGeom>
        </p:spPr>
        <p:txBody>
          <a:bodyPr/>
          <a:lstStyle>
            <a:lvl1pPr>
              <a:defRPr sz="3200" b="1" i="0">
                <a:solidFill>
                  <a:schemeClr val="bg1"/>
                </a:solidFill>
                <a:latin typeface="Poppins" pitchFamily="2" charset="77"/>
                <a:cs typeface="Poppins" pitchFamily="2" charset="77"/>
              </a:defRPr>
            </a:lvl1pPr>
            <a:lvl2pPr>
              <a:defRPr sz="3200" b="0" i="0">
                <a:solidFill>
                  <a:schemeClr val="bg1"/>
                </a:solidFill>
                <a:latin typeface="Poppins Light" pitchFamily="2" charset="77"/>
                <a:cs typeface="Poppins Light" pitchFamily="2" charset="77"/>
              </a:defRPr>
            </a:lvl2pPr>
            <a:lvl3pPr>
              <a:defRPr sz="3200" b="0" i="0">
                <a:solidFill>
                  <a:schemeClr val="bg1"/>
                </a:solidFill>
                <a:latin typeface="Poppins Light" pitchFamily="2" charset="77"/>
                <a:cs typeface="Poppins Light" pitchFamily="2" charset="77"/>
              </a:defRPr>
            </a:lvl3pPr>
            <a:lvl4pPr>
              <a:defRPr sz="3200" b="0" i="0">
                <a:solidFill>
                  <a:schemeClr val="bg1"/>
                </a:solidFill>
                <a:latin typeface="Poppins Light" pitchFamily="2" charset="77"/>
                <a:cs typeface="Poppins Light" pitchFamily="2" charset="77"/>
              </a:defRPr>
            </a:lvl4pPr>
            <a:lvl5pPr>
              <a:defRPr sz="3200" b="0" i="0">
                <a:solidFill>
                  <a:schemeClr val="bg1"/>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cxnSp>
        <p:nvCxnSpPr>
          <p:cNvPr id="13" name="Connecteur droit 12">
            <a:extLst>
              <a:ext uri="{FF2B5EF4-FFF2-40B4-BE49-F238E27FC236}">
                <a16:creationId xmlns:a16="http://schemas.microsoft.com/office/drawing/2014/main" id="{B980B541-87FF-6818-C5EF-62E1E62893EF}"/>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6">
            <a:extLst>
              <a:ext uri="{FF2B5EF4-FFF2-40B4-BE49-F238E27FC236}">
                <a16:creationId xmlns:a16="http://schemas.microsoft.com/office/drawing/2014/main" id="{F7180E06-7FE9-4833-996C-2E88F2879DE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cxnSp>
        <p:nvCxnSpPr>
          <p:cNvPr id="15" name="Connecteur droit 12">
            <a:extLst>
              <a:ext uri="{FF2B5EF4-FFF2-40B4-BE49-F238E27FC236}">
                <a16:creationId xmlns:a16="http://schemas.microsoft.com/office/drawing/2014/main" id="{E32CBB25-74E7-4D31-AC37-0E273B9EE49D}"/>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p:cNvSpPr/>
          <p:nvPr userDrawn="1"/>
        </p:nvSpPr>
        <p:spPr>
          <a:xfrm>
            <a:off x="174168" y="9797142"/>
            <a:ext cx="3766461" cy="400110"/>
          </a:xfrm>
          <a:prstGeom prst="rect">
            <a:avLst/>
          </a:prstGeom>
          <a:noFill/>
        </p:spPr>
        <p:txBody>
          <a:bodyPr wrap="square">
            <a:spAutoFit/>
          </a:bodyPr>
          <a:lstStyle/>
          <a:p>
            <a:r>
              <a:rPr lang="en-US" sz="2000" b="1">
                <a:solidFill>
                  <a:schemeClr val="bg1"/>
                </a:solidFill>
                <a:latin typeface="Poppins Light" panose="020B0604020202020204" charset="0"/>
                <a:cs typeface="Poppins Light" panose="020B0604020202020204" charset="0"/>
              </a:rPr>
              <a:t>Formation </a:t>
            </a:r>
            <a:r>
              <a:rPr lang="fr-FR" sz="2000" b="1">
                <a:solidFill>
                  <a:schemeClr val="bg1"/>
                </a:solidFill>
                <a:latin typeface="Poppins Light" panose="020B0604020202020204" charset="0"/>
                <a:cs typeface="Poppins Light" panose="020B0604020202020204" charset="0"/>
              </a:rPr>
              <a:t>Complète 2022</a:t>
            </a:r>
            <a:endParaRPr lang="en-US" sz="200" b="1">
              <a:solidFill>
                <a:schemeClr val="bg1"/>
              </a:solidFill>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5703889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1257300" y="3193144"/>
            <a:ext cx="13906500" cy="1989137"/>
          </a:xfrm>
          <a:prstGeom prst="rect">
            <a:avLst/>
          </a:prstGeom>
        </p:spPr>
        <p:txBody>
          <a:bodyPr/>
          <a:lstStyle>
            <a:lvl1pPr algn="ctr">
              <a:defRPr sz="12000" b="1" i="0">
                <a:solidFill>
                  <a:schemeClr val="bg1"/>
                </a:solidFill>
                <a:latin typeface="Poppins ExtraBold" pitchFamily="2" charset="77"/>
                <a:cs typeface="Poppins ExtraBold" pitchFamily="2" charset="77"/>
              </a:defRPr>
            </a:lvl1pPr>
          </a:lstStyle>
          <a:p>
            <a:r>
              <a:rPr lang="en-US"/>
              <a:t>Click to edit Master title style</a:t>
            </a:r>
            <a:endParaRPr lang="fr-FR"/>
          </a:p>
        </p:txBody>
      </p:sp>
      <p:cxnSp>
        <p:nvCxnSpPr>
          <p:cNvPr id="10" name="Connecteur droit 9">
            <a:extLst>
              <a:ext uri="{FF2B5EF4-FFF2-40B4-BE49-F238E27FC236}">
                <a16:creationId xmlns:a16="http://schemas.microsoft.com/office/drawing/2014/main" id="{7070B578-4E2A-E210-3400-AB221B8B7B7D}"/>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Connecteur droit 9">
            <a:extLst>
              <a:ext uri="{FF2B5EF4-FFF2-40B4-BE49-F238E27FC236}">
                <a16:creationId xmlns:a16="http://schemas.microsoft.com/office/drawing/2014/main" id="{BD36A3D9-E296-4E03-BC20-595B36375D22}"/>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174168" y="9797142"/>
            <a:ext cx="3766461" cy="400110"/>
          </a:xfrm>
          <a:prstGeom prst="rect">
            <a:avLst/>
          </a:prstGeom>
          <a:noFill/>
        </p:spPr>
        <p:txBody>
          <a:bodyPr wrap="square">
            <a:spAutoFit/>
          </a:bodyPr>
          <a:lstStyle/>
          <a:p>
            <a:r>
              <a:rPr lang="en-US" sz="2000" b="1">
                <a:solidFill>
                  <a:schemeClr val="bg1"/>
                </a:solidFill>
                <a:latin typeface="Poppins Light" panose="020B0604020202020204" charset="0"/>
                <a:cs typeface="Poppins Light" panose="020B0604020202020204" charset="0"/>
              </a:rPr>
              <a:t>Formation </a:t>
            </a:r>
            <a:r>
              <a:rPr lang="fr-FR" sz="2000" b="1">
                <a:solidFill>
                  <a:schemeClr val="bg1"/>
                </a:solidFill>
                <a:latin typeface="Poppins Light" panose="020B0604020202020204" charset="0"/>
                <a:cs typeface="Poppins Light" panose="020B0604020202020204" charset="0"/>
              </a:rPr>
              <a:t>Complète 2022</a:t>
            </a:r>
            <a:endParaRPr lang="en-US" sz="200" b="1">
              <a:solidFill>
                <a:schemeClr val="bg1"/>
              </a:solidFill>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24169463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1260475" y="685800"/>
            <a:ext cx="15122525" cy="1181100"/>
          </a:xfrm>
          <a:prstGeom prst="rect">
            <a:avLst/>
          </a:prstGeom>
        </p:spPr>
        <p:txBody>
          <a:bodyPr anchor="b"/>
          <a:lstStyle>
            <a:lvl1pPr>
              <a:defRPr sz="67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1260475" y="2324100"/>
            <a:ext cx="15773400" cy="6467475"/>
          </a:xfrm>
          <a:prstGeom prst="rect">
            <a:avLst/>
          </a:prstGeom>
        </p:spPr>
        <p:txBody>
          <a:bodyPr/>
          <a:lstStyle>
            <a:lvl1pPr>
              <a:lnSpc>
                <a:spcPct val="100000"/>
              </a:lnSpc>
              <a:defRPr sz="2800" b="0" i="0">
                <a:solidFill>
                  <a:schemeClr val="bg1"/>
                </a:solidFill>
                <a:latin typeface="Poppins Light" pitchFamily="2" charset="77"/>
                <a:cs typeface="Poppins Light" pitchFamily="2" charset="77"/>
              </a:defRPr>
            </a:lvl1pPr>
            <a:lvl2pPr>
              <a:lnSpc>
                <a:spcPct val="100000"/>
              </a:lnSpc>
              <a:defRPr sz="2800" b="0" i="0">
                <a:solidFill>
                  <a:schemeClr val="bg1"/>
                </a:solidFill>
                <a:latin typeface="Poppins Light" pitchFamily="2" charset="77"/>
                <a:cs typeface="Poppins Light" pitchFamily="2" charset="77"/>
              </a:defRPr>
            </a:lvl2pPr>
            <a:lvl3pPr>
              <a:lnSpc>
                <a:spcPct val="100000"/>
              </a:lnSpc>
              <a:defRPr sz="2800" b="0" i="0">
                <a:solidFill>
                  <a:schemeClr val="bg1"/>
                </a:solidFill>
                <a:latin typeface="Poppins Light" pitchFamily="2" charset="77"/>
                <a:cs typeface="Poppins Light" pitchFamily="2" charset="77"/>
              </a:defRPr>
            </a:lvl3pPr>
            <a:lvl4pPr>
              <a:lnSpc>
                <a:spcPct val="100000"/>
              </a:lnSpc>
              <a:defRPr sz="2800" b="0" i="0">
                <a:solidFill>
                  <a:schemeClr val="bg1"/>
                </a:solidFill>
                <a:latin typeface="Poppins Light" pitchFamily="2" charset="77"/>
                <a:cs typeface="Poppins Light" pitchFamily="2" charset="77"/>
              </a:defRPr>
            </a:lvl4pPr>
            <a:lvl5pPr>
              <a:lnSpc>
                <a:spcPct val="100000"/>
              </a:lnSpc>
              <a:defRPr sz="2800" b="0" i="0">
                <a:solidFill>
                  <a:schemeClr val="bg1"/>
                </a:solidFill>
                <a:latin typeface="Poppins Light" pitchFamily="2" charset="77"/>
                <a:cs typeface="Poppins Ligh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8" name="Group 2">
            <a:extLst>
              <a:ext uri="{FF2B5EF4-FFF2-40B4-BE49-F238E27FC236}">
                <a16:creationId xmlns:a16="http://schemas.microsoft.com/office/drawing/2014/main" id="{240841F2-E156-7087-C5E5-65CFD62F7B23}"/>
              </a:ext>
            </a:extLst>
          </p:cNvPr>
          <p:cNvGrpSpPr/>
          <p:nvPr/>
        </p:nvGrpSpPr>
        <p:grpSpPr>
          <a:xfrm>
            <a:off x="10036618" y="0"/>
            <a:ext cx="8251382" cy="10364563"/>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cxnSp>
        <p:nvCxnSpPr>
          <p:cNvPr id="11" name="Connecteur droit 10">
            <a:extLst>
              <a:ext uri="{FF2B5EF4-FFF2-40B4-BE49-F238E27FC236}">
                <a16:creationId xmlns:a16="http://schemas.microsoft.com/office/drawing/2014/main" id="{F23883E3-AFF2-3F0D-FE24-5D37432AA8B8}"/>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2">
            <a:extLst>
              <a:ext uri="{FF2B5EF4-FFF2-40B4-BE49-F238E27FC236}">
                <a16:creationId xmlns:a16="http://schemas.microsoft.com/office/drawing/2014/main" id="{2997214C-0738-455A-8BC3-8F22C66AFAF2}"/>
              </a:ext>
            </a:extLst>
          </p:cNvPr>
          <p:cNvGrpSpPr/>
          <p:nvPr userDrawn="1"/>
        </p:nvGrpSpPr>
        <p:grpSpPr>
          <a:xfrm>
            <a:off x="10036618" y="0"/>
            <a:ext cx="8251382" cy="10364563"/>
            <a:chOff x="0" y="0"/>
            <a:chExt cx="11001842" cy="13819417"/>
          </a:xfrm>
        </p:grpSpPr>
        <p:pic>
          <p:nvPicPr>
            <p:cNvPr id="13" name="Picture 3">
              <a:extLst>
                <a:ext uri="{FF2B5EF4-FFF2-40B4-BE49-F238E27FC236}">
                  <a16:creationId xmlns:a16="http://schemas.microsoft.com/office/drawing/2014/main" id="{8D402436-BB8A-4B96-AEBD-0FD72F59851A}"/>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cxnSp>
        <p:nvCxnSpPr>
          <p:cNvPr id="15" name="Connecteur droit 10">
            <a:extLst>
              <a:ext uri="{FF2B5EF4-FFF2-40B4-BE49-F238E27FC236}">
                <a16:creationId xmlns:a16="http://schemas.microsoft.com/office/drawing/2014/main" id="{C0CD0A30-A1AC-4DD4-83E8-81FEDF4EF16B}"/>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p:cNvSpPr/>
          <p:nvPr userDrawn="1"/>
        </p:nvSpPr>
        <p:spPr>
          <a:xfrm>
            <a:off x="174168" y="9797142"/>
            <a:ext cx="3766461" cy="400110"/>
          </a:xfrm>
          <a:prstGeom prst="rect">
            <a:avLst/>
          </a:prstGeom>
          <a:noFill/>
        </p:spPr>
        <p:txBody>
          <a:bodyPr wrap="square">
            <a:spAutoFit/>
          </a:bodyPr>
          <a:lstStyle/>
          <a:p>
            <a:r>
              <a:rPr lang="en-US" sz="2000" b="1">
                <a:solidFill>
                  <a:schemeClr val="bg1"/>
                </a:solidFill>
                <a:latin typeface="Poppins Light" panose="020B0604020202020204" charset="0"/>
                <a:cs typeface="Poppins Light" panose="020B0604020202020204" charset="0"/>
              </a:rPr>
              <a:t>Formation </a:t>
            </a:r>
            <a:r>
              <a:rPr lang="fr-FR" sz="2000" b="1">
                <a:solidFill>
                  <a:schemeClr val="bg1"/>
                </a:solidFill>
                <a:latin typeface="Poppins Light" panose="020B0604020202020204" charset="0"/>
                <a:cs typeface="Poppins Light" panose="020B0604020202020204" charset="0"/>
              </a:rPr>
              <a:t>Complète 2022</a:t>
            </a:r>
            <a:endParaRPr lang="en-US" sz="200" b="1">
              <a:solidFill>
                <a:schemeClr val="bg1"/>
              </a:solidFill>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2195483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1257300" y="3467100"/>
            <a:ext cx="15773400" cy="1989137"/>
          </a:xfrm>
          <a:prstGeom prst="rect">
            <a:avLst/>
          </a:prstGeom>
        </p:spPr>
        <p:txBody>
          <a:bodyPr/>
          <a:lstStyle>
            <a:lvl1pPr>
              <a:defRPr sz="12000" b="1" i="0">
                <a:solidFill>
                  <a:schemeClr val="bg1"/>
                </a:solidFill>
                <a:latin typeface="Poppins ExtraBold" pitchFamily="2" charset="77"/>
                <a:cs typeface="Poppins ExtraBold" pitchFamily="2" charset="77"/>
              </a:defRPr>
            </a:lvl1pPr>
          </a:lstStyle>
          <a:p>
            <a:r>
              <a:rPr lang="en-US"/>
              <a:t>Click to edit Master title style</a:t>
            </a:r>
            <a:endParaRPr lang="fr-FR"/>
          </a:p>
        </p:txBody>
      </p:sp>
      <p:cxnSp>
        <p:nvCxnSpPr>
          <p:cNvPr id="11" name="Connecteur droit 10">
            <a:extLst>
              <a:ext uri="{FF2B5EF4-FFF2-40B4-BE49-F238E27FC236}">
                <a16:creationId xmlns:a16="http://schemas.microsoft.com/office/drawing/2014/main" id="{6F7FC030-F010-B63C-5B90-9A3FD0605712}"/>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Connecteur droit 10">
            <a:extLst>
              <a:ext uri="{FF2B5EF4-FFF2-40B4-BE49-F238E27FC236}">
                <a16:creationId xmlns:a16="http://schemas.microsoft.com/office/drawing/2014/main" id="{40285514-FF2D-4778-AD88-1B6AAED0D925}"/>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174168" y="9797142"/>
            <a:ext cx="3766461" cy="400110"/>
          </a:xfrm>
          <a:prstGeom prst="rect">
            <a:avLst/>
          </a:prstGeom>
          <a:noFill/>
        </p:spPr>
        <p:txBody>
          <a:bodyPr wrap="square">
            <a:spAutoFit/>
          </a:bodyPr>
          <a:lstStyle/>
          <a:p>
            <a:r>
              <a:rPr lang="en-US" sz="2000" b="1">
                <a:solidFill>
                  <a:schemeClr val="bg1"/>
                </a:solidFill>
                <a:latin typeface="Poppins Light" panose="020B0604020202020204" charset="0"/>
                <a:cs typeface="Poppins Light" panose="020B0604020202020204" charset="0"/>
              </a:rPr>
              <a:t>Formation </a:t>
            </a:r>
            <a:r>
              <a:rPr lang="fr-FR" sz="2000" b="1">
                <a:solidFill>
                  <a:schemeClr val="bg1"/>
                </a:solidFill>
                <a:latin typeface="Poppins Light" panose="020B0604020202020204" charset="0"/>
                <a:cs typeface="Poppins Light" panose="020B0604020202020204" charset="0"/>
              </a:rPr>
              <a:t>Complète 2022</a:t>
            </a:r>
            <a:endParaRPr lang="en-US" sz="200" b="1">
              <a:solidFill>
                <a:schemeClr val="bg1"/>
              </a:solidFill>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14783207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698D1918-A606-45EB-AB6E-473F5D2E6FCF}"/>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648A5C3-764F-4FF6-A883-08BC19DA8E40}"/>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6180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14">
    <p:bg>
      <p:bgPr>
        <a:solidFill>
          <a:srgbClr val="FC7A1D"/>
        </a:solidFill>
        <a:effectLst/>
      </p:bgPr>
    </p:bg>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F0333726-0B94-FE93-A8C7-FFCD9A29A6E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4">
            <a:extLst>
              <a:ext uri="{FF2B5EF4-FFF2-40B4-BE49-F238E27FC236}">
                <a16:creationId xmlns:a16="http://schemas.microsoft.com/office/drawing/2014/main" id="{51876523-A5BD-4FD3-B4C4-F3528541B2AA}"/>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174168" y="9797142"/>
            <a:ext cx="3766461" cy="400110"/>
          </a:xfrm>
          <a:prstGeom prst="rect">
            <a:avLst/>
          </a:prstGeom>
          <a:noFill/>
        </p:spPr>
        <p:txBody>
          <a:bodyPr wrap="square">
            <a:spAutoFit/>
          </a:bodyPr>
          <a:lstStyle/>
          <a:p>
            <a:r>
              <a:rPr lang="en-US" sz="2000" b="1">
                <a:solidFill>
                  <a:schemeClr val="bg1"/>
                </a:solidFill>
                <a:latin typeface="Poppins Light" panose="020B0604020202020204" charset="0"/>
                <a:cs typeface="Poppins Light" panose="020B0604020202020204" charset="0"/>
              </a:rPr>
              <a:t>Formation </a:t>
            </a:r>
            <a:r>
              <a:rPr lang="fr-FR" sz="2000" b="1">
                <a:solidFill>
                  <a:schemeClr val="bg1"/>
                </a:solidFill>
                <a:latin typeface="Poppins Light" panose="020B0604020202020204" charset="0"/>
                <a:cs typeface="Poppins Light" panose="020B0604020202020204" charset="0"/>
              </a:rPr>
              <a:t>Complète 2022</a:t>
            </a:r>
            <a:endParaRPr lang="en-US" sz="200" b="1">
              <a:solidFill>
                <a:schemeClr val="bg1"/>
              </a:solidFill>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3238274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userDrawn="1"/>
        </p:nvGrpSpPr>
        <p:grpSpPr>
          <a:xfrm rot="3608892">
            <a:off x="6256109" y="9131569"/>
            <a:ext cx="1076153" cy="1452741"/>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userDrawn="1"/>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userDrawn="1"/>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userDrawn="1"/>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userDrawn="1"/>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userDrawn="1"/>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28" name="ZoneTexte 27">
            <a:extLst>
              <a:ext uri="{FF2B5EF4-FFF2-40B4-BE49-F238E27FC236}">
                <a16:creationId xmlns:a16="http://schemas.microsoft.com/office/drawing/2014/main" id="{61B6D1A2-E21B-8081-F592-001617AE51D2}"/>
              </a:ext>
            </a:extLst>
          </p:cNvPr>
          <p:cNvSpPr txBox="1"/>
          <p:nvPr userDrawn="1"/>
        </p:nvSpPr>
        <p:spPr>
          <a:xfrm>
            <a:off x="152400" y="9803368"/>
            <a:ext cx="6019800" cy="369332"/>
          </a:xfrm>
          <a:prstGeom prst="rect">
            <a:avLst/>
          </a:prstGeom>
          <a:noFill/>
        </p:spPr>
        <p:txBody>
          <a:bodyPr wrap="square" rtlCol="0">
            <a:spAutoFit/>
          </a:bodyPr>
          <a:lstStyle/>
          <a:p>
            <a:pPr algn="l"/>
            <a:r>
              <a:rPr lang="fr-FR" err="1">
                <a:latin typeface="Poppins" pitchFamily="2" charset="77"/>
                <a:cs typeface="Poppins" pitchFamily="2" charset="77"/>
              </a:rPr>
              <a:t>Comprehensive</a:t>
            </a:r>
            <a:r>
              <a:rPr lang="fr-FR">
                <a:latin typeface="Poppins" pitchFamily="2" charset="77"/>
                <a:cs typeface="Poppins" pitchFamily="2" charset="77"/>
              </a:rPr>
              <a:t> Training 2022</a:t>
            </a:r>
          </a:p>
        </p:txBody>
      </p:sp>
      <p:cxnSp>
        <p:nvCxnSpPr>
          <p:cNvPr id="29" name="Connecteur droit 28">
            <a:extLst>
              <a:ext uri="{FF2B5EF4-FFF2-40B4-BE49-F238E27FC236}">
                <a16:creationId xmlns:a16="http://schemas.microsoft.com/office/drawing/2014/main" id="{6256D9B0-C816-675E-C239-53EFB72DE25A}"/>
              </a:ext>
            </a:extLst>
          </p:cNvPr>
          <p:cNvCxnSpPr>
            <a:cxnSpLocks/>
          </p:cNvCxnSpPr>
          <p:nvPr userDrawn="1"/>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3515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5590F213-7120-421C-80C7-B69F7817CE16}"/>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0F9FA888-967F-4C13-9AF2-031A4BF5E14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106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16">
    <p:bg>
      <p:bgPr>
        <a:solidFill>
          <a:srgbClr val="032B43"/>
        </a:solidFill>
        <a:effectLst/>
      </p:bgPr>
    </p:bg>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893CBE26-6BFA-8EAA-053B-D984FBA72D37}"/>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Connecteur droit 2">
            <a:extLst>
              <a:ext uri="{FF2B5EF4-FFF2-40B4-BE49-F238E27FC236}">
                <a16:creationId xmlns:a16="http://schemas.microsoft.com/office/drawing/2014/main" id="{0D5A5CCE-16D0-4145-B792-281F652C08C8}"/>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p:cNvSpPr/>
          <p:nvPr userDrawn="1"/>
        </p:nvSpPr>
        <p:spPr>
          <a:xfrm>
            <a:off x="174168" y="9797142"/>
            <a:ext cx="3766461" cy="400110"/>
          </a:xfrm>
          <a:prstGeom prst="rect">
            <a:avLst/>
          </a:prstGeom>
          <a:noFill/>
        </p:spPr>
        <p:txBody>
          <a:bodyPr wrap="square">
            <a:spAutoFit/>
          </a:bodyPr>
          <a:lstStyle/>
          <a:p>
            <a:r>
              <a:rPr lang="en-US" sz="2000" b="1">
                <a:solidFill>
                  <a:schemeClr val="bg1"/>
                </a:solidFill>
                <a:latin typeface="Poppins Light" panose="020B0604020202020204" charset="0"/>
                <a:cs typeface="Poppins Light" panose="020B0604020202020204" charset="0"/>
              </a:rPr>
              <a:t>Formation </a:t>
            </a:r>
            <a:r>
              <a:rPr lang="fr-FR" sz="2000" b="1">
                <a:solidFill>
                  <a:schemeClr val="bg1"/>
                </a:solidFill>
                <a:latin typeface="Poppins Light" panose="020B0604020202020204" charset="0"/>
                <a:cs typeface="Poppins Light" panose="020B0604020202020204" charset="0"/>
              </a:rPr>
              <a:t>Complète 2022</a:t>
            </a:r>
            <a:endParaRPr lang="en-US" sz="200" b="1">
              <a:solidFill>
                <a:schemeClr val="bg1"/>
              </a:solidFill>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2242851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04BC2742-A355-4148-895C-AA56F17466AC}"/>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312CF02E-AE59-4BFF-A703-2DA5C9DFB5D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4127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36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36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4" name="Google Shape;24;p5"/>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720055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966953" y="890051"/>
            <a:ext cx="16396139"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966950" y="2304950"/>
            <a:ext cx="16396142" cy="6832800"/>
          </a:xfrm>
          <a:prstGeom prst="rect">
            <a:avLst/>
          </a:prstGeom>
        </p:spPr>
        <p:txBody>
          <a:bodyPr spcFirstLastPara="1" wrap="square" lIns="91425" tIns="91425" rIns="91425" bIns="91425" anchor="t" anchorCtr="0">
            <a:noAutofit/>
          </a:bodyPr>
          <a:lstStyle>
            <a:lvl1pPr marL="914378" lvl="0" indent="-685784">
              <a:lnSpc>
                <a:spcPct val="150000"/>
              </a:lnSpc>
              <a:spcBef>
                <a:spcPts val="0"/>
              </a:spcBef>
              <a:spcAft>
                <a:spcPts val="0"/>
              </a:spcAft>
              <a:buSzPts val="1800"/>
              <a:buChar char="●"/>
              <a:defRPr sz="4001"/>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219892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5E9E9-5E5E-43A0-84ED-7795715FB6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A1144B-BCEE-4A90-B655-A5BCCC26BA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BAFE43-D0C0-4263-A988-D7567B50B3A8}"/>
              </a:ext>
            </a:extLst>
          </p:cNvPr>
          <p:cNvSpPr>
            <a:spLocks noGrp="1"/>
          </p:cNvSpPr>
          <p:nvPr>
            <p:ph type="dt" sz="half" idx="10"/>
          </p:nvPr>
        </p:nvSpPr>
        <p:spPr/>
        <p:txBody>
          <a:bodyPr/>
          <a:lstStyle/>
          <a:p>
            <a:fld id="{A588BD7B-700A-4116-8D2D-1A8B0BBAA71E}" type="datetimeFigureOut">
              <a:rPr lang="en-US" smtClean="0"/>
              <a:t>7/14/2022</a:t>
            </a:fld>
            <a:endParaRPr lang="en-US"/>
          </a:p>
        </p:txBody>
      </p:sp>
      <p:sp>
        <p:nvSpPr>
          <p:cNvPr id="5" name="Footer Placeholder 4">
            <a:extLst>
              <a:ext uri="{FF2B5EF4-FFF2-40B4-BE49-F238E27FC236}">
                <a16:creationId xmlns:a16="http://schemas.microsoft.com/office/drawing/2014/main" id="{C6238162-EA50-48CA-8694-F68D5CEEDF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F1988D-6945-4A88-BC1A-A203F1DF4C03}"/>
              </a:ext>
            </a:extLst>
          </p:cNvPr>
          <p:cNvSpPr>
            <a:spLocks noGrp="1"/>
          </p:cNvSpPr>
          <p:nvPr>
            <p:ph type="sldNum" sz="quarter" idx="12"/>
          </p:nvPr>
        </p:nvSpPr>
        <p:spPr/>
        <p:txBody>
          <a:bodyPr/>
          <a:lstStyle/>
          <a:p>
            <a:fld id="{1B4AB49C-37F5-4370-949A-A807817E57F5}" type="slidenum">
              <a:rPr lang="en-US" smtClean="0"/>
              <a:t>‹#›</a:t>
            </a:fld>
            <a:endParaRPr lang="en-US"/>
          </a:p>
        </p:txBody>
      </p:sp>
    </p:spTree>
    <p:extLst>
      <p:ext uri="{BB962C8B-B14F-4D97-AF65-F5344CB8AC3E}">
        <p14:creationId xmlns:p14="http://schemas.microsoft.com/office/powerpoint/2010/main" val="3355239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4571998" y="547689"/>
            <a:ext cx="12858749" cy="709612"/>
          </a:xfrm>
          <a:prstGeom prst="rect">
            <a:avLst/>
          </a:prstGeom>
        </p:spPr>
        <p:txBody>
          <a:bodyPr/>
          <a:lstStyle>
            <a:lvl1pPr>
              <a:defRPr sz="3600" b="1" i="0">
                <a:latin typeface="Poppins ExtraBold" pitchFamily="2" charset="77"/>
                <a:cs typeface="Poppins ExtraBold" pitchFamily="2" charset="77"/>
              </a:defRPr>
            </a:lvl1pPr>
          </a:lstStyle>
          <a:p>
            <a:r>
              <a:rPr lang="fr-FR"/>
              <a:t>Modifiez le style du titre</a:t>
            </a:r>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4571999" y="1487269"/>
            <a:ext cx="12858750" cy="1033929"/>
          </a:xfrm>
          <a:prstGeom prst="rect">
            <a:avLst/>
          </a:prstGeom>
        </p:spPr>
        <p:txBody>
          <a:bodyPr/>
          <a:lstStyle>
            <a:lvl1pPr algn="ctr">
              <a:defRPr sz="3200" b="0" i="0">
                <a:latin typeface="Poppins Light" pitchFamily="2" charset="77"/>
                <a:cs typeface="Poppins Light" pitchFamily="2" charset="77"/>
              </a:defRPr>
            </a:lvl1pPr>
            <a:lvl2pPr algn="ctr">
              <a:defRPr sz="3200" b="0" i="0">
                <a:latin typeface="Poppins Light" pitchFamily="2" charset="77"/>
                <a:cs typeface="Poppins Light" pitchFamily="2" charset="77"/>
              </a:defRPr>
            </a:lvl2pPr>
            <a:lvl3pPr algn="ctr">
              <a:defRPr sz="3200" b="0" i="0">
                <a:latin typeface="Poppins Light" pitchFamily="2" charset="77"/>
                <a:cs typeface="Poppins Light" pitchFamily="2" charset="77"/>
              </a:defRPr>
            </a:lvl3pPr>
            <a:lvl4pPr algn="ctr">
              <a:defRPr sz="3200" b="0" i="0">
                <a:latin typeface="Poppins Light" pitchFamily="2" charset="77"/>
                <a:cs typeface="Poppins Light" pitchFamily="2" charset="77"/>
              </a:defRPr>
            </a:lvl4pPr>
            <a:lvl5pPr algn="ctr">
              <a:defRPr sz="32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userDrawn="1"/>
        </p:nvGrpSpPr>
        <p:grpSpPr>
          <a:xfrm>
            <a:off x="55240" y="5904713"/>
            <a:ext cx="2268053" cy="1964031"/>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userDrawn="1"/>
        </p:nvGrpSpPr>
        <p:grpSpPr>
          <a:xfrm>
            <a:off x="1943616" y="4851713"/>
            <a:ext cx="2268053" cy="1964031"/>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userDrawn="1"/>
        </p:nvGrpSpPr>
        <p:grpSpPr>
          <a:xfrm>
            <a:off x="1943616" y="7033054"/>
            <a:ext cx="2268053" cy="1964031"/>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userDrawn="1"/>
        </p:nvGrpSpPr>
        <p:grpSpPr>
          <a:xfrm>
            <a:off x="0" y="8054252"/>
            <a:ext cx="2268053" cy="1964031"/>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userDrawn="1"/>
        </p:nvGrpSpPr>
        <p:grpSpPr>
          <a:xfrm>
            <a:off x="110480" y="1610167"/>
            <a:ext cx="2268053" cy="1964031"/>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userDrawn="1"/>
        </p:nvGrpSpPr>
        <p:grpSpPr>
          <a:xfrm>
            <a:off x="1998856" y="557167"/>
            <a:ext cx="2268053" cy="1964031"/>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userDrawn="1"/>
        </p:nvGrpSpPr>
        <p:grpSpPr>
          <a:xfrm>
            <a:off x="1998856" y="2738509"/>
            <a:ext cx="2268053" cy="1964031"/>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userDrawn="1"/>
        </p:nvGrpSpPr>
        <p:grpSpPr>
          <a:xfrm>
            <a:off x="55240" y="3759706"/>
            <a:ext cx="2268053" cy="1964031"/>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userDrawn="1"/>
        </p:nvGrpSpPr>
        <p:grpSpPr>
          <a:xfrm>
            <a:off x="217458" y="-572939"/>
            <a:ext cx="2268053" cy="1964031"/>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userDrawn="1"/>
        </p:nvGrpSpPr>
        <p:grpSpPr>
          <a:xfrm>
            <a:off x="1943616" y="9216161"/>
            <a:ext cx="2268053" cy="1964031"/>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4571998" y="3133800"/>
            <a:ext cx="12858751" cy="2725738"/>
          </a:xfrm>
          <a:prstGeom prst="rect">
            <a:avLst/>
          </a:prstGeom>
        </p:spPr>
        <p:txBody>
          <a:bodyPr/>
          <a:lstStyle>
            <a:lvl1pPr>
              <a:defRPr sz="3200" b="1" i="0">
                <a:latin typeface="Poppins" pitchFamily="2" charset="77"/>
                <a:cs typeface="Poppins" pitchFamily="2" charset="77"/>
              </a:defRPr>
            </a:lvl1pPr>
            <a:lvl2pPr>
              <a:defRPr sz="3200" b="0" i="0">
                <a:latin typeface="Poppins Light" pitchFamily="2" charset="77"/>
                <a:cs typeface="Poppins Light" pitchFamily="2" charset="77"/>
              </a:defRPr>
            </a:lvl2pPr>
            <a:lvl3pPr>
              <a:defRPr sz="3200" b="0" i="0">
                <a:latin typeface="Poppins Light" pitchFamily="2" charset="77"/>
                <a:cs typeface="Poppins Light" pitchFamily="2" charset="77"/>
              </a:defRPr>
            </a:lvl3pPr>
            <a:lvl4pPr>
              <a:defRPr sz="3200" b="0" i="0">
                <a:latin typeface="Poppins Light" pitchFamily="2" charset="77"/>
                <a:cs typeface="Poppins Light" pitchFamily="2" charset="77"/>
              </a:defRPr>
            </a:lvl4pPr>
            <a:lvl5pPr>
              <a:defRPr sz="32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4572000" y="6286500"/>
            <a:ext cx="6229350" cy="3581400"/>
          </a:xfrm>
          <a:prstGeom prst="rect">
            <a:avLst/>
          </a:prstGeom>
        </p:spPr>
        <p:txBody>
          <a:bodyPr/>
          <a:lstStyle>
            <a:lvl1pPr>
              <a:defRPr sz="2000" b="1" i="0">
                <a:latin typeface="Poppins" pitchFamily="2" charset="77"/>
                <a:cs typeface="Poppins" pitchFamily="2" charset="77"/>
              </a:defRPr>
            </a:lvl1pPr>
            <a:lvl2pPr>
              <a:defRPr sz="2000" b="0" i="0">
                <a:latin typeface="Poppins Light" pitchFamily="2" charset="77"/>
                <a:cs typeface="Poppins Light" pitchFamily="2" charset="77"/>
              </a:defRPr>
            </a:lvl2pPr>
            <a:lvl3pPr>
              <a:defRPr sz="2000" b="0" i="0">
                <a:latin typeface="Poppins Light" pitchFamily="2" charset="77"/>
                <a:cs typeface="Poppins Light" pitchFamily="2" charset="77"/>
              </a:defRPr>
            </a:lvl3pPr>
            <a:lvl4pPr>
              <a:defRPr sz="2000" b="0" i="0">
                <a:latin typeface="Poppins Light" pitchFamily="2" charset="77"/>
                <a:cs typeface="Poppins Light" pitchFamily="2" charset="77"/>
              </a:defRPr>
            </a:lvl4pPr>
            <a:lvl5pPr>
              <a:defRPr sz="20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11201400" y="6286500"/>
            <a:ext cx="6229350" cy="3581400"/>
          </a:xfrm>
          <a:prstGeom prst="rect">
            <a:avLst/>
          </a:prstGeom>
        </p:spPr>
        <p:txBody>
          <a:bodyPr/>
          <a:lstStyle>
            <a:lvl1pPr>
              <a:defRPr sz="2000" b="1" i="0">
                <a:latin typeface="Poppins" pitchFamily="2" charset="77"/>
                <a:cs typeface="Poppins" pitchFamily="2" charset="77"/>
              </a:defRPr>
            </a:lvl1pPr>
            <a:lvl2pPr>
              <a:defRPr sz="2000" b="1" i="0">
                <a:latin typeface="Poppins" pitchFamily="2" charset="77"/>
                <a:cs typeface="Poppins" pitchFamily="2" charset="77"/>
              </a:defRPr>
            </a:lvl2pPr>
            <a:lvl3pPr>
              <a:defRPr sz="2000" b="1" i="0">
                <a:latin typeface="Poppins" pitchFamily="2" charset="77"/>
                <a:cs typeface="Poppins" pitchFamily="2" charset="77"/>
              </a:defRPr>
            </a:lvl3pPr>
            <a:lvl4pPr>
              <a:defRPr sz="2000" b="1" i="0">
                <a:latin typeface="Poppins" pitchFamily="2" charset="77"/>
                <a:cs typeface="Poppins" pitchFamily="2" charset="77"/>
              </a:defRPr>
            </a:lvl4pPr>
            <a:lvl5pPr>
              <a:defRPr sz="2000" b="1" i="0">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1" name="ZoneTexte 30">
            <a:extLst>
              <a:ext uri="{FF2B5EF4-FFF2-40B4-BE49-F238E27FC236}">
                <a16:creationId xmlns:a16="http://schemas.microsoft.com/office/drawing/2014/main" id="{FC5A0AE8-0394-B9A5-3402-15A685DFD2F6}"/>
              </a:ext>
            </a:extLst>
          </p:cNvPr>
          <p:cNvSpPr txBox="1"/>
          <p:nvPr userDrawn="1"/>
        </p:nvSpPr>
        <p:spPr>
          <a:xfrm>
            <a:off x="14478000" y="9803367"/>
            <a:ext cx="42672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72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1257300" y="547688"/>
            <a:ext cx="15773400" cy="998559"/>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1257300" y="1813302"/>
            <a:ext cx="15773400" cy="7452936"/>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userDrawn="1"/>
        </p:nvGrpSpPr>
        <p:grpSpPr>
          <a:xfrm>
            <a:off x="12465670" y="4464670"/>
            <a:ext cx="5822330" cy="5822330"/>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13013621" y="7435303"/>
            <a:ext cx="6088022" cy="1219200"/>
          </a:xfrm>
          <a:prstGeom prst="rect">
            <a:avLst/>
          </a:prstGeom>
        </p:spPr>
        <p:txBody>
          <a:bodyPr/>
          <a:lstStyle>
            <a:lvl1pPr>
              <a:defRPr sz="3200" b="1" i="0">
                <a:solidFill>
                  <a:schemeClr val="bg1"/>
                </a:solidFill>
                <a:latin typeface="Poppins" pitchFamily="2" charset="77"/>
                <a:cs typeface="Poppins" pitchFamily="2" charset="77"/>
              </a:defRPr>
            </a:lvl1pPr>
            <a:lvl2pPr>
              <a:defRPr sz="3200" b="1" i="0">
                <a:solidFill>
                  <a:schemeClr val="bg1"/>
                </a:solidFill>
                <a:latin typeface="Poppins" pitchFamily="2" charset="77"/>
                <a:cs typeface="Poppins" pitchFamily="2" charset="77"/>
              </a:defRPr>
            </a:lvl2pPr>
            <a:lvl3pPr>
              <a:defRPr sz="3200" b="1" i="0">
                <a:solidFill>
                  <a:schemeClr val="bg1"/>
                </a:solidFill>
                <a:latin typeface="Poppins" pitchFamily="2" charset="77"/>
                <a:cs typeface="Poppins" pitchFamily="2" charset="77"/>
              </a:defRPr>
            </a:lvl3pPr>
            <a:lvl4pPr>
              <a:defRPr sz="3200" b="1" i="0">
                <a:solidFill>
                  <a:schemeClr val="bg1"/>
                </a:solidFill>
                <a:latin typeface="Poppins" pitchFamily="2" charset="77"/>
                <a:cs typeface="Poppins" pitchFamily="2" charset="77"/>
              </a:defRPr>
            </a:lvl4pPr>
            <a:lvl5pPr>
              <a:defRPr sz="3200" b="1" i="0">
                <a:solidFill>
                  <a:schemeClr val="bg1"/>
                </a:solidFill>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err="1"/>
              <a:t>Ciquième</a:t>
            </a:r>
            <a:r>
              <a:rPr lang="fr-FR"/>
              <a:t> niveau</a:t>
            </a:r>
          </a:p>
        </p:txBody>
      </p:sp>
    </p:spTree>
    <p:extLst>
      <p:ext uri="{BB962C8B-B14F-4D97-AF65-F5344CB8AC3E}">
        <p14:creationId xmlns:p14="http://schemas.microsoft.com/office/powerpoint/2010/main" val="904460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userDrawn="1"/>
        </p:nvGrpSpPr>
        <p:grpSpPr>
          <a:xfrm rot="-9557326">
            <a:off x="-1158512" y="-2588782"/>
            <a:ext cx="10201896" cy="10201896"/>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1254125" y="4672606"/>
            <a:ext cx="7735888" cy="671513"/>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1254125" y="5486884"/>
            <a:ext cx="7735888" cy="3798095"/>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9258300" y="1059421"/>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9258300" y="2294497"/>
            <a:ext cx="7775575" cy="6990792"/>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AutoShape 3">
            <a:extLst>
              <a:ext uri="{FF2B5EF4-FFF2-40B4-BE49-F238E27FC236}">
                <a16:creationId xmlns:a16="http://schemas.microsoft.com/office/drawing/2014/main" id="{692268E6-5EAA-1ABD-6AEF-F579E2E043C5}"/>
              </a:ext>
            </a:extLst>
          </p:cNvPr>
          <p:cNvSpPr/>
          <p:nvPr userDrawn="1"/>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149351" y="1265796"/>
            <a:ext cx="6895431" cy="2057400"/>
          </a:xfrm>
          <a:prstGeom prst="rect">
            <a:avLst/>
          </a:prstGeom>
        </p:spPr>
        <p:txBody>
          <a:bodyPr/>
          <a:lstStyle>
            <a:lvl1pPr>
              <a:defRPr sz="2600" b="1" i="0">
                <a:latin typeface="Poppins" pitchFamily="2" charset="77"/>
                <a:cs typeface="Poppins" pitchFamily="2" charset="77"/>
              </a:defRPr>
            </a:lvl1pPr>
            <a:lvl2pPr>
              <a:defRPr sz="2600" b="1" i="0">
                <a:latin typeface="Poppins" pitchFamily="2" charset="77"/>
                <a:cs typeface="Poppins" pitchFamily="2" charset="77"/>
              </a:defRPr>
            </a:lvl2pPr>
            <a:lvl3pPr>
              <a:defRPr sz="2600" b="1" i="0">
                <a:latin typeface="Poppins" pitchFamily="2" charset="77"/>
                <a:cs typeface="Poppins" pitchFamily="2" charset="77"/>
              </a:defRPr>
            </a:lvl3pPr>
            <a:lvl4pPr>
              <a:defRPr sz="2600" b="1" i="0">
                <a:latin typeface="Poppins" pitchFamily="2" charset="77"/>
                <a:cs typeface="Poppins" pitchFamily="2" charset="77"/>
              </a:defRPr>
            </a:lvl4pPr>
            <a:lvl5pPr>
              <a:defRPr sz="2600" b="1" i="0">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ZoneTexte 12">
            <a:extLst>
              <a:ext uri="{FF2B5EF4-FFF2-40B4-BE49-F238E27FC236}">
                <a16:creationId xmlns:a16="http://schemas.microsoft.com/office/drawing/2014/main" id="{1EE77FFA-5EF5-8069-8E06-B478DCAA1005}"/>
              </a:ext>
            </a:extLst>
          </p:cNvPr>
          <p:cNvSpPr txBox="1"/>
          <p:nvPr userDrawn="1"/>
        </p:nvSpPr>
        <p:spPr>
          <a:xfrm>
            <a:off x="13106400" y="9803368"/>
            <a:ext cx="5029200" cy="369332"/>
          </a:xfrm>
          <a:prstGeom prst="rect">
            <a:avLst/>
          </a:prstGeom>
          <a:noFill/>
        </p:spPr>
        <p:txBody>
          <a:bodyPr wrap="square" rtlCol="0">
            <a:spAutoFit/>
          </a:bodyPr>
          <a:lstStyle/>
          <a:p>
            <a:pPr algn="r"/>
            <a:r>
              <a:rPr lang="fr-FR">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162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userDrawn="1"/>
        </p:nvGrpSpPr>
        <p:grpSpPr>
          <a:xfrm>
            <a:off x="13528240" y="5426397"/>
            <a:ext cx="5822330" cy="5822330"/>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732617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762001" y="1866899"/>
            <a:ext cx="8153400" cy="7418389"/>
          </a:xfrm>
          <a:prstGeom prst="rect">
            <a:avLst/>
          </a:prstGeom>
        </p:spPr>
        <p:txBody>
          <a:bodyPr/>
          <a:lstStyle/>
          <a:p>
            <a:endParaRPr lang="fr-FR"/>
          </a:p>
        </p:txBody>
      </p:sp>
      <p:grpSp>
        <p:nvGrpSpPr>
          <p:cNvPr id="7" name="Groupe 6">
            <a:extLst>
              <a:ext uri="{FF2B5EF4-FFF2-40B4-BE49-F238E27FC236}">
                <a16:creationId xmlns:a16="http://schemas.microsoft.com/office/drawing/2014/main" id="{9440C862-784F-E2C2-886F-26668F2D732A}"/>
              </a:ext>
            </a:extLst>
          </p:cNvPr>
          <p:cNvGrpSpPr/>
          <p:nvPr userDrawn="1"/>
        </p:nvGrpSpPr>
        <p:grpSpPr>
          <a:xfrm rot="3608892">
            <a:off x="13161349" y="9151490"/>
            <a:ext cx="1076153" cy="1452741"/>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userDrawn="1"/>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userDrawn="1"/>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userDrawn="1"/>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userDrawn="1"/>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9252783"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9258300"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21" name="ZoneTexte 20">
            <a:extLst>
              <a:ext uri="{FF2B5EF4-FFF2-40B4-BE49-F238E27FC236}">
                <a16:creationId xmlns:a16="http://schemas.microsoft.com/office/drawing/2014/main" id="{7D738DFE-3F42-C4F4-034D-2428872458F3}"/>
              </a:ext>
            </a:extLst>
          </p:cNvPr>
          <p:cNvSpPr txBox="1"/>
          <p:nvPr userDrawn="1"/>
        </p:nvSpPr>
        <p:spPr>
          <a:xfrm>
            <a:off x="14554200" y="9803368"/>
            <a:ext cx="41910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userDrawn="1"/>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032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415331"/>
      </p:ext>
    </p:extLst>
  </p:cSld>
  <p:clrMap bg1="lt1" tx1="dk1" bg2="lt2" tx2="dk2" accent1="accent1" accent2="accent2" accent3="accent3" accent4="accent4" accent5="accent5" accent6="accent6" hlink="hlink" folHlink="folHlink"/>
  <p:sldLayoutIdLst>
    <p:sldLayoutId id="2147483667" r:id="rId1"/>
    <p:sldLayoutId id="2147483683" r:id="rId2"/>
    <p:sldLayoutId id="2147483678" r:id="rId3"/>
    <p:sldLayoutId id="2147483679" r:id="rId4"/>
    <p:sldLayoutId id="2147483662" r:id="rId5"/>
    <p:sldLayoutId id="2147483664" r:id="rId6"/>
    <p:sldLayoutId id="2147483665" r:id="rId7"/>
    <p:sldLayoutId id="2147483669" r:id="rId8"/>
    <p:sldLayoutId id="2147483672" r:id="rId9"/>
    <p:sldLayoutId id="2147483684" r:id="rId10"/>
    <p:sldLayoutId id="2147483661" r:id="rId11"/>
    <p:sldLayoutId id="2147483663" r:id="rId12"/>
    <p:sldLayoutId id="2147483666" r:id="rId13"/>
    <p:sldLayoutId id="2147483668" r:id="rId14"/>
    <p:sldLayoutId id="2147483670" r:id="rId15"/>
    <p:sldLayoutId id="2147483671" r:id="rId16"/>
    <p:sldLayoutId id="2147483676" r:id="rId17"/>
    <p:sldLayoutId id="2147483677" r:id="rId18"/>
    <p:sldLayoutId id="2147483673" r:id="rId19"/>
    <p:sldLayoutId id="2147483675" r:id="rId20"/>
    <p:sldLayoutId id="2147483674" r:id="rId21"/>
  </p:sldLayoutIdLst>
  <p:txStyles>
    <p:title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75949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8" r:id="rId22"/>
    <p:sldLayoutId id="2147483709" r:id="rId23"/>
    <p:sldLayoutId id="2147483710" r:id="rId24"/>
  </p:sldLayoutIdLst>
  <p:txStyles>
    <p:title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hyperlink" Target="https://tasteofsavoie.com/2019/05/15/le-flacon-carouge-geneva/" TargetMode="External"/><Relationship Id="rId2" Type="http://schemas.openxmlformats.org/officeDocument/2006/relationships/image" Target="../media/image51.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3" Type="http://schemas.openxmlformats.org/officeDocument/2006/relationships/diagramLayout" Target="../diagrams/layout2.xml"/><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11" Type="http://schemas.openxmlformats.org/officeDocument/2006/relationships/image" Target="../media/image56.png"/><Relationship Id="rId5" Type="http://schemas.openxmlformats.org/officeDocument/2006/relationships/diagramColors" Target="../diagrams/colors2.xml"/><Relationship Id="rId10" Type="http://schemas.openxmlformats.org/officeDocument/2006/relationships/image" Target="../media/image55.svg"/><Relationship Id="rId4" Type="http://schemas.openxmlformats.org/officeDocument/2006/relationships/diagramQuickStyle" Target="../diagrams/quickStyle2.xml"/><Relationship Id="rId9" Type="http://schemas.openxmlformats.org/officeDocument/2006/relationships/image" Target="../media/image54.png"/><Relationship Id="rId14" Type="http://schemas.openxmlformats.org/officeDocument/2006/relationships/image" Target="../media/image59.svg"/></Relationships>
</file>

<file path=ppt/slides/_rels/slide19.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4.xml"/><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hyperlink" Target="https://www.who.int/emergencies/risk-communications" TargetMode="External"/><Relationship Id="rId7" Type="http://schemas.openxmlformats.org/officeDocument/2006/relationships/image" Target="../media/image66.svg"/><Relationship Id="rId2" Type="http://schemas.openxmlformats.org/officeDocument/2006/relationships/hyperlink" Target="https://emergency.cdc.gov/cerc/" TargetMode="External"/><Relationship Id="rId1" Type="http://schemas.openxmlformats.org/officeDocument/2006/relationships/slideLayout" Target="../slideLayouts/slideLayout24.xml"/><Relationship Id="rId6" Type="http://schemas.openxmlformats.org/officeDocument/2006/relationships/image" Target="../media/image65.png"/><Relationship Id="rId5" Type="http://schemas.openxmlformats.org/officeDocument/2006/relationships/hyperlink" Target="https://www.who.int/news/item/06-07-2021-who-global-conference-on-communicating-science-during-health-emergencies-sparks-enormous-public-interest" TargetMode="External"/><Relationship Id="rId4" Type="http://schemas.openxmlformats.org/officeDocument/2006/relationships/hyperlink" Target="https://www.who.int/teams/epi-wi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4.xml"/><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BE8E04-F4A3-4932-48E0-7E66BE2A8664}"/>
              </a:ext>
            </a:extLst>
          </p:cNvPr>
          <p:cNvSpPr>
            <a:spLocks noGrp="1"/>
          </p:cNvSpPr>
          <p:nvPr>
            <p:ph type="title"/>
          </p:nvPr>
        </p:nvSpPr>
        <p:spPr>
          <a:xfrm>
            <a:off x="686798" y="1028702"/>
            <a:ext cx="12857693" cy="1989137"/>
          </a:xfrm>
        </p:spPr>
        <p:txBody>
          <a:bodyPr lIns="91440" tIns="45720" rIns="91440" bIns="45720" anchor="t">
            <a:normAutofit fontScale="90000"/>
          </a:bodyPr>
          <a:lstStyle/>
          <a:p>
            <a:r>
              <a:rPr lang="fr-FR">
                <a:latin typeface="Poppins"/>
                <a:cs typeface="Poppins"/>
              </a:rPr>
              <a:t>Formation Complète</a:t>
            </a:r>
            <a:endParaRPr lang="fr-FR"/>
          </a:p>
        </p:txBody>
      </p:sp>
      <p:sp>
        <p:nvSpPr>
          <p:cNvPr id="3" name="Espace réservé du texte 2">
            <a:extLst>
              <a:ext uri="{FF2B5EF4-FFF2-40B4-BE49-F238E27FC236}">
                <a16:creationId xmlns:a16="http://schemas.microsoft.com/office/drawing/2014/main" id="{786E402D-0DC9-8B90-7157-4779A38F1C33}"/>
              </a:ext>
            </a:extLst>
          </p:cNvPr>
          <p:cNvSpPr>
            <a:spLocks noGrp="1"/>
          </p:cNvSpPr>
          <p:nvPr>
            <p:ph type="body" sz="quarter" idx="10"/>
          </p:nvPr>
        </p:nvSpPr>
        <p:spPr>
          <a:xfrm>
            <a:off x="686796" y="4419600"/>
            <a:ext cx="11657604" cy="1447800"/>
          </a:xfrm>
        </p:spPr>
        <p:txBody>
          <a:bodyPr/>
          <a:lstStyle/>
          <a:p>
            <a:pPr marL="0" indent="0">
              <a:buNone/>
            </a:pPr>
            <a:r>
              <a:rPr lang="fr-FR" sz="4800" spc="684"/>
              <a:t>28 juin – 21 juillet 2022</a:t>
            </a:r>
            <a:endParaRPr lang="fr-FR"/>
          </a:p>
        </p:txBody>
      </p:sp>
      <p:sp>
        <p:nvSpPr>
          <p:cNvPr id="4" name="Espace réservé du texte 3">
            <a:extLst>
              <a:ext uri="{FF2B5EF4-FFF2-40B4-BE49-F238E27FC236}">
                <a16:creationId xmlns:a16="http://schemas.microsoft.com/office/drawing/2014/main" id="{12B1CF14-AA18-D734-C359-17E3762DA1DC}"/>
              </a:ext>
            </a:extLst>
          </p:cNvPr>
          <p:cNvSpPr>
            <a:spLocks noGrp="1"/>
          </p:cNvSpPr>
          <p:nvPr>
            <p:ph type="body" sz="quarter" idx="11"/>
          </p:nvPr>
        </p:nvSpPr>
        <p:spPr/>
        <p:txBody>
          <a:bodyPr/>
          <a:lstStyle/>
          <a:p>
            <a:pPr marL="0" indent="0">
              <a:buNone/>
            </a:pPr>
            <a:r>
              <a:rPr lang="en-US" sz="3348"/>
              <a:t>PRÉSENTÉ PAR GAVI, WHO, UNICEF &amp; US CDC</a:t>
            </a:r>
          </a:p>
          <a:p>
            <a:endParaRPr lang="fr-FR"/>
          </a:p>
        </p:txBody>
      </p:sp>
    </p:spTree>
    <p:extLst>
      <p:ext uri="{BB962C8B-B14F-4D97-AF65-F5344CB8AC3E}">
        <p14:creationId xmlns:p14="http://schemas.microsoft.com/office/powerpoint/2010/main" val="1400051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762000" y="2552700"/>
            <a:ext cx="16459200" cy="6096000"/>
          </a:xfrm>
          <a:prstGeom prst="rect">
            <a:avLst/>
          </a:prstGeom>
        </p:spPr>
        <p:txBody>
          <a:bodyPr vert="horz" lIns="182880" tIns="91440" rIns="182880" bIns="9144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defTabSz="1828665">
              <a:spcBef>
                <a:spcPts val="2400"/>
              </a:spcBef>
              <a:buClr>
                <a:srgbClr val="1F497D"/>
              </a:buClr>
            </a:pPr>
            <a:endParaRPr lang="en-US" sz="3600">
              <a:solidFill>
                <a:prstClr val="black">
                  <a:lumMod val="75000"/>
                  <a:lumOff val="25000"/>
                </a:prstClr>
              </a:solidFill>
              <a:latin typeface="Segoe UI Semilight" panose="020B0402040204020203" pitchFamily="34" charset="0"/>
              <a:cs typeface="Segoe UI Semilight" panose="020B0402040204020203" pitchFamily="34" charset="0"/>
            </a:endParaRPr>
          </a:p>
        </p:txBody>
      </p:sp>
      <p:pic>
        <p:nvPicPr>
          <p:cNvPr id="5" name="Picture 4"/>
          <p:cNvPicPr>
            <a:picLocks noChangeAspect="1"/>
          </p:cNvPicPr>
          <p:nvPr/>
        </p:nvPicPr>
        <p:blipFill rotWithShape="1">
          <a:blip r:embed="rId3"/>
          <a:srcRect l="61630" t="9829" r="30721" b="7623"/>
          <a:stretch/>
        </p:blipFill>
        <p:spPr>
          <a:xfrm>
            <a:off x="906132" y="1719316"/>
            <a:ext cx="2324493" cy="7839103"/>
          </a:xfrm>
          <a:prstGeom prst="rect">
            <a:avLst/>
          </a:prstGeom>
        </p:spPr>
      </p:pic>
      <p:sp>
        <p:nvSpPr>
          <p:cNvPr id="6" name="Shape 164">
            <a:extLst>
              <a:ext uri="{FF2B5EF4-FFF2-40B4-BE49-F238E27FC236}">
                <a16:creationId xmlns:a16="http://schemas.microsoft.com/office/drawing/2014/main" id="{743A2771-CBD5-4058-84BE-D9DF95C38131}"/>
              </a:ext>
            </a:extLst>
          </p:cNvPr>
          <p:cNvSpPr txBox="1">
            <a:spLocks noGrp="1"/>
          </p:cNvSpPr>
          <p:nvPr>
            <p:ph type="title"/>
          </p:nvPr>
        </p:nvSpPr>
        <p:spPr>
          <a:prstGeom prst="rect">
            <a:avLst/>
          </a:prstGeom>
        </p:spPr>
        <p:txBody>
          <a:bodyPr spcFirstLastPara="1" vert="horz" wrap="square" lIns="182880" tIns="91440" rIns="182880" bIns="91440" rtlCol="0" anchor="b" anchorCtr="0">
            <a:normAutofit/>
          </a:bodyPr>
          <a:lstStyle/>
          <a:p>
            <a:r>
              <a:rPr lang="en-US">
                <a:sym typeface="Helvetica Neue"/>
              </a:rPr>
              <a:t>6 </a:t>
            </a:r>
            <a:r>
              <a:rPr lang="en-US" err="1">
                <a:sym typeface="Helvetica Neue"/>
              </a:rPr>
              <a:t>Principes</a:t>
            </a:r>
            <a:r>
              <a:rPr lang="en-US">
                <a:sym typeface="Helvetica Neue"/>
              </a:rPr>
              <a:t> de la  CERC</a:t>
            </a:r>
            <a:endParaRPr/>
          </a:p>
        </p:txBody>
      </p:sp>
      <p:sp>
        <p:nvSpPr>
          <p:cNvPr id="2" name="TextBox 1">
            <a:extLst>
              <a:ext uri="{FF2B5EF4-FFF2-40B4-BE49-F238E27FC236}">
                <a16:creationId xmlns:a16="http://schemas.microsoft.com/office/drawing/2014/main" id="{BE820EAC-9B6E-CE1A-1645-939BA1BB3FDC}"/>
              </a:ext>
            </a:extLst>
          </p:cNvPr>
          <p:cNvSpPr txBox="1"/>
          <p:nvPr/>
        </p:nvSpPr>
        <p:spPr>
          <a:xfrm>
            <a:off x="3515039" y="1945120"/>
            <a:ext cx="13225828" cy="7478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sz="2400" b="1" err="1">
                <a:effectLst/>
                <a:latin typeface="Poppins" panose="00000500000000000000" pitchFamily="2" charset="0"/>
                <a:ea typeface="Calibri" panose="020F0502020204030204" pitchFamily="34" charset="0"/>
                <a:cs typeface="Poppins" panose="00000500000000000000" pitchFamily="2" charset="0"/>
              </a:rPr>
              <a:t>Soyez</a:t>
            </a:r>
            <a:r>
              <a:rPr lang="en-US" sz="2400" b="1">
                <a:effectLst/>
                <a:latin typeface="Poppins" panose="00000500000000000000" pitchFamily="2" charset="0"/>
                <a:ea typeface="Calibri" panose="020F0502020204030204" pitchFamily="34" charset="0"/>
                <a:cs typeface="Poppins" panose="00000500000000000000" pitchFamily="2" charset="0"/>
              </a:rPr>
              <a:t> le premier</a:t>
            </a:r>
            <a:r>
              <a:rPr lang="en-US" sz="2400">
                <a:effectLst/>
                <a:latin typeface="Poppins" panose="00000500000000000000" pitchFamily="2" charset="0"/>
                <a:ea typeface="Calibri" panose="020F0502020204030204" pitchFamily="34" charset="0"/>
                <a:cs typeface="Poppins" panose="00000500000000000000" pitchFamily="2" charset="0"/>
              </a:rPr>
              <a:t>: Les crises </a:t>
            </a:r>
            <a:r>
              <a:rPr lang="en-US" sz="2400" err="1">
                <a:effectLst/>
                <a:latin typeface="Poppins" panose="00000500000000000000" pitchFamily="2" charset="0"/>
                <a:ea typeface="Calibri" panose="020F0502020204030204" pitchFamily="34" charset="0"/>
                <a:cs typeface="Poppins" panose="00000500000000000000" pitchFamily="2" charset="0"/>
              </a:rPr>
              <a:t>sont</a:t>
            </a:r>
            <a:r>
              <a:rPr lang="en-US" sz="2400">
                <a:effectLst/>
                <a:latin typeface="Poppins" panose="00000500000000000000" pitchFamily="2" charset="0"/>
                <a:ea typeface="Calibri" panose="020F0502020204030204" pitchFamily="34" charset="0"/>
                <a:cs typeface="Poppins" panose="00000500000000000000" pitchFamily="2" charset="0"/>
              </a:rPr>
              <a:t> </a:t>
            </a:r>
            <a:r>
              <a:rPr lang="en-US" sz="2400" err="1">
                <a:effectLst/>
                <a:latin typeface="Poppins" panose="00000500000000000000" pitchFamily="2" charset="0"/>
                <a:ea typeface="Calibri" panose="020F0502020204030204" pitchFamily="34" charset="0"/>
                <a:cs typeface="Poppins" panose="00000500000000000000" pitchFamily="2" charset="0"/>
              </a:rPr>
              <a:t>sensibles</a:t>
            </a:r>
            <a:r>
              <a:rPr lang="en-US" sz="2400">
                <a:effectLst/>
                <a:latin typeface="Poppins" panose="00000500000000000000" pitchFamily="2" charset="0"/>
                <a:ea typeface="Calibri" panose="020F0502020204030204" pitchFamily="34" charset="0"/>
                <a:cs typeface="Poppins" panose="00000500000000000000" pitchFamily="2" charset="0"/>
              </a:rPr>
              <a:t> au </a:t>
            </a:r>
            <a:r>
              <a:rPr lang="en-US" sz="2400" err="1">
                <a:effectLst/>
                <a:latin typeface="Poppins" panose="00000500000000000000" pitchFamily="2" charset="0"/>
                <a:ea typeface="Calibri" panose="020F0502020204030204" pitchFamily="34" charset="0"/>
                <a:cs typeface="Poppins" panose="00000500000000000000" pitchFamily="2" charset="0"/>
              </a:rPr>
              <a:t>facteur</a:t>
            </a:r>
            <a:r>
              <a:rPr lang="en-US" sz="2400">
                <a:effectLst/>
                <a:latin typeface="Poppins" panose="00000500000000000000" pitchFamily="2" charset="0"/>
                <a:ea typeface="Calibri" panose="020F0502020204030204" pitchFamily="34" charset="0"/>
                <a:cs typeface="Poppins" panose="00000500000000000000" pitchFamily="2" charset="0"/>
              </a:rPr>
              <a:t> temps. Il </a:t>
            </a:r>
            <a:r>
              <a:rPr lang="en-US" sz="2400" err="1">
                <a:effectLst/>
                <a:latin typeface="Poppins" panose="00000500000000000000" pitchFamily="2" charset="0"/>
                <a:ea typeface="Calibri" panose="020F0502020204030204" pitchFamily="34" charset="0"/>
                <a:cs typeface="Poppins" panose="00000500000000000000" pitchFamily="2" charset="0"/>
              </a:rPr>
              <a:t>est</a:t>
            </a:r>
            <a:r>
              <a:rPr lang="en-US" sz="2400">
                <a:effectLst/>
                <a:latin typeface="Poppins" panose="00000500000000000000" pitchFamily="2" charset="0"/>
                <a:ea typeface="Calibri" panose="020F0502020204030204" pitchFamily="34" charset="0"/>
                <a:cs typeface="Poppins" panose="00000500000000000000" pitchFamily="2" charset="0"/>
              </a:rPr>
              <a:t> crucial de </a:t>
            </a:r>
            <a:r>
              <a:rPr lang="en-US" sz="2400" err="1">
                <a:effectLst/>
                <a:latin typeface="Poppins" panose="00000500000000000000" pitchFamily="2" charset="0"/>
                <a:ea typeface="Calibri" panose="020F0502020204030204" pitchFamily="34" charset="0"/>
                <a:cs typeface="Poppins" panose="00000500000000000000" pitchFamily="2" charset="0"/>
              </a:rPr>
              <a:t>communiquer</a:t>
            </a:r>
            <a:r>
              <a:rPr lang="en-US" sz="2400">
                <a:effectLst/>
                <a:latin typeface="Poppins" panose="00000500000000000000" pitchFamily="2" charset="0"/>
                <a:ea typeface="Calibri" panose="020F0502020204030204" pitchFamily="34" charset="0"/>
                <a:cs typeface="Poppins" panose="00000500000000000000" pitchFamily="2" charset="0"/>
              </a:rPr>
              <a:t> les </a:t>
            </a:r>
            <a:r>
              <a:rPr lang="en-US" sz="2400" err="1">
                <a:effectLst/>
                <a:latin typeface="Poppins" panose="00000500000000000000" pitchFamily="2" charset="0"/>
                <a:ea typeface="Calibri" panose="020F0502020204030204" pitchFamily="34" charset="0"/>
                <a:cs typeface="Poppins" panose="00000500000000000000" pitchFamily="2" charset="0"/>
              </a:rPr>
              <a:t>informations</a:t>
            </a:r>
            <a:r>
              <a:rPr lang="en-US" sz="2400">
                <a:effectLst/>
                <a:latin typeface="Poppins" panose="00000500000000000000" pitchFamily="2" charset="0"/>
                <a:ea typeface="Calibri" panose="020F0502020204030204" pitchFamily="34" charset="0"/>
                <a:cs typeface="Poppins" panose="00000500000000000000" pitchFamily="2" charset="0"/>
              </a:rPr>
              <a:t> </a:t>
            </a:r>
            <a:r>
              <a:rPr lang="en-US" sz="2400" err="1">
                <a:effectLst/>
                <a:latin typeface="Poppins" panose="00000500000000000000" pitchFamily="2" charset="0"/>
                <a:ea typeface="Calibri" panose="020F0502020204030204" pitchFamily="34" charset="0"/>
                <a:cs typeface="Poppins" panose="00000500000000000000" pitchFamily="2" charset="0"/>
              </a:rPr>
              <a:t>rapidement</a:t>
            </a:r>
            <a:r>
              <a:rPr lang="en-US" sz="2400">
                <a:effectLst/>
                <a:latin typeface="Poppins" panose="00000500000000000000" pitchFamily="2" charset="0"/>
                <a:ea typeface="Calibri" panose="020F0502020204030204" pitchFamily="34" charset="0"/>
                <a:cs typeface="Poppins" panose="00000500000000000000" pitchFamily="2" charset="0"/>
              </a:rPr>
              <a:t>. Pour les </a:t>
            </a:r>
            <a:r>
              <a:rPr lang="en-US" sz="2400" err="1">
                <a:effectLst/>
                <a:latin typeface="Poppins" panose="00000500000000000000" pitchFamily="2" charset="0"/>
                <a:ea typeface="Calibri" panose="020F0502020204030204" pitchFamily="34" charset="0"/>
                <a:cs typeface="Poppins" panose="00000500000000000000" pitchFamily="2" charset="0"/>
              </a:rPr>
              <a:t>membres</a:t>
            </a:r>
            <a:r>
              <a:rPr lang="en-US" sz="2400">
                <a:effectLst/>
                <a:latin typeface="Poppins" panose="00000500000000000000" pitchFamily="2" charset="0"/>
                <a:ea typeface="Calibri" panose="020F0502020204030204" pitchFamily="34" charset="0"/>
                <a:cs typeface="Poppins" panose="00000500000000000000" pitchFamily="2" charset="0"/>
              </a:rPr>
              <a:t> du public, la première source </a:t>
            </a:r>
            <a:r>
              <a:rPr lang="en-US" sz="2400" err="1">
                <a:effectLst/>
                <a:latin typeface="Poppins" panose="00000500000000000000" pitchFamily="2" charset="0"/>
                <a:ea typeface="Calibri" panose="020F0502020204030204" pitchFamily="34" charset="0"/>
                <a:cs typeface="Poppins" panose="00000500000000000000" pitchFamily="2" charset="0"/>
              </a:rPr>
              <a:t>d'information</a:t>
            </a:r>
            <a:r>
              <a:rPr lang="en-US" sz="2400">
                <a:effectLst/>
                <a:latin typeface="Poppins" panose="00000500000000000000" pitchFamily="2" charset="0"/>
                <a:ea typeface="Calibri" panose="020F0502020204030204" pitchFamily="34" charset="0"/>
                <a:cs typeface="Poppins" panose="00000500000000000000" pitchFamily="2" charset="0"/>
              </a:rPr>
              <a:t> </a:t>
            </a:r>
            <a:r>
              <a:rPr lang="en-US" sz="2400" err="1">
                <a:effectLst/>
                <a:latin typeface="Poppins" panose="00000500000000000000" pitchFamily="2" charset="0"/>
                <a:ea typeface="Calibri" panose="020F0502020204030204" pitchFamily="34" charset="0"/>
                <a:cs typeface="Poppins" panose="00000500000000000000" pitchFamily="2" charset="0"/>
              </a:rPr>
              <a:t>devient</a:t>
            </a:r>
            <a:r>
              <a:rPr lang="en-US" sz="2400">
                <a:effectLst/>
                <a:latin typeface="Poppins" panose="00000500000000000000" pitchFamily="2" charset="0"/>
                <a:ea typeface="Calibri" panose="020F0502020204030204" pitchFamily="34" charset="0"/>
                <a:cs typeface="Poppins" panose="00000500000000000000" pitchFamily="2" charset="0"/>
              </a:rPr>
              <a:t> la source </a:t>
            </a:r>
            <a:r>
              <a:rPr lang="en-US" sz="2400" err="1">
                <a:effectLst/>
                <a:latin typeface="Poppins" panose="00000500000000000000" pitchFamily="2" charset="0"/>
                <a:ea typeface="Calibri" panose="020F0502020204030204" pitchFamily="34" charset="0"/>
                <a:cs typeface="Poppins" panose="00000500000000000000" pitchFamily="2" charset="0"/>
              </a:rPr>
              <a:t>préférée</a:t>
            </a:r>
            <a:r>
              <a:rPr lang="en-US" sz="2400">
                <a:effectLst/>
                <a:latin typeface="Poppins" panose="00000500000000000000" pitchFamily="2" charset="0"/>
                <a:ea typeface="Calibri" panose="020F0502020204030204" pitchFamily="34" charset="0"/>
                <a:cs typeface="Poppins" panose="00000500000000000000" pitchFamily="2" charset="0"/>
              </a:rPr>
              <a:t>.</a:t>
            </a:r>
          </a:p>
          <a:p>
            <a:pPr marL="342900" indent="-342900">
              <a:buAutoNum type="arabicPeriod"/>
            </a:pPr>
            <a:endParaRPr lang="en-US" sz="2400">
              <a:latin typeface="Poppins"/>
              <a:cs typeface="Poppins"/>
            </a:endParaRPr>
          </a:p>
          <a:p>
            <a:pPr marL="342900" indent="-342900">
              <a:buAutoNum type="arabicPeriod"/>
            </a:pPr>
            <a:r>
              <a:rPr lang="en-US" sz="2400" b="1" err="1">
                <a:effectLst/>
                <a:latin typeface="Poppins" panose="00000500000000000000" pitchFamily="2" charset="0"/>
                <a:ea typeface="Calibri" panose="020F0502020204030204" pitchFamily="34" charset="0"/>
                <a:cs typeface="Poppins" panose="00000500000000000000" pitchFamily="2" charset="0"/>
              </a:rPr>
              <a:t>Soyez</a:t>
            </a:r>
            <a:r>
              <a:rPr lang="en-US" sz="2400" b="1">
                <a:effectLst/>
                <a:latin typeface="Poppins" panose="00000500000000000000" pitchFamily="2" charset="0"/>
                <a:ea typeface="Calibri" panose="020F0502020204030204" pitchFamily="34" charset="0"/>
                <a:cs typeface="Poppins" panose="00000500000000000000" pitchFamily="2" charset="0"/>
              </a:rPr>
              <a:t> exact :</a:t>
            </a:r>
            <a:r>
              <a:rPr lang="en-US" sz="2400">
                <a:effectLst/>
                <a:latin typeface="Poppins" panose="00000500000000000000" pitchFamily="2" charset="0"/>
                <a:ea typeface="Calibri" panose="020F0502020204030204" pitchFamily="34" charset="0"/>
                <a:cs typeface="Poppins" panose="00000500000000000000" pitchFamily="2" charset="0"/>
              </a:rPr>
              <a:t> </a:t>
            </a:r>
            <a:r>
              <a:rPr lang="en-US" sz="2400" err="1">
                <a:effectLst/>
                <a:latin typeface="Poppins" panose="00000500000000000000" pitchFamily="2" charset="0"/>
                <a:ea typeface="Calibri" panose="020F0502020204030204" pitchFamily="34" charset="0"/>
                <a:cs typeface="Poppins" panose="00000500000000000000" pitchFamily="2" charset="0"/>
              </a:rPr>
              <a:t>L'exactitude</a:t>
            </a:r>
            <a:r>
              <a:rPr lang="en-US" sz="2400">
                <a:effectLst/>
                <a:latin typeface="Poppins" panose="00000500000000000000" pitchFamily="2" charset="0"/>
                <a:ea typeface="Calibri" panose="020F0502020204030204" pitchFamily="34" charset="0"/>
                <a:cs typeface="Poppins" panose="00000500000000000000" pitchFamily="2" charset="0"/>
              </a:rPr>
              <a:t> </a:t>
            </a:r>
            <a:r>
              <a:rPr lang="en-US" sz="2400" err="1">
                <a:effectLst/>
                <a:latin typeface="Poppins" panose="00000500000000000000" pitchFamily="2" charset="0"/>
                <a:ea typeface="Calibri" panose="020F0502020204030204" pitchFamily="34" charset="0"/>
                <a:cs typeface="Poppins" panose="00000500000000000000" pitchFamily="2" charset="0"/>
              </a:rPr>
              <a:t>établit</a:t>
            </a:r>
            <a:r>
              <a:rPr lang="en-US" sz="2400">
                <a:effectLst/>
                <a:latin typeface="Poppins" panose="00000500000000000000" pitchFamily="2" charset="0"/>
                <a:ea typeface="Calibri" panose="020F0502020204030204" pitchFamily="34" charset="0"/>
                <a:cs typeface="Poppins" panose="00000500000000000000" pitchFamily="2" charset="0"/>
              </a:rPr>
              <a:t> la </a:t>
            </a:r>
            <a:r>
              <a:rPr lang="en-US" sz="2400" err="1">
                <a:effectLst/>
                <a:latin typeface="Poppins" panose="00000500000000000000" pitchFamily="2" charset="0"/>
                <a:ea typeface="Calibri" panose="020F0502020204030204" pitchFamily="34" charset="0"/>
                <a:cs typeface="Poppins" panose="00000500000000000000" pitchFamily="2" charset="0"/>
              </a:rPr>
              <a:t>crédibilité</a:t>
            </a:r>
            <a:r>
              <a:rPr lang="en-US" sz="2400">
                <a:effectLst/>
                <a:latin typeface="Poppins" panose="00000500000000000000" pitchFamily="2" charset="0"/>
                <a:ea typeface="Calibri" panose="020F0502020204030204" pitchFamily="34" charset="0"/>
                <a:cs typeface="Poppins" panose="00000500000000000000" pitchFamily="2" charset="0"/>
              </a:rPr>
              <a:t>. Les </a:t>
            </a:r>
            <a:r>
              <a:rPr lang="en-US" sz="2400" err="1">
                <a:effectLst/>
                <a:latin typeface="Poppins" panose="00000500000000000000" pitchFamily="2" charset="0"/>
                <a:ea typeface="Calibri" panose="020F0502020204030204" pitchFamily="34" charset="0"/>
                <a:cs typeface="Poppins" panose="00000500000000000000" pitchFamily="2" charset="0"/>
              </a:rPr>
              <a:t>informations</a:t>
            </a:r>
            <a:r>
              <a:rPr lang="en-US" sz="2400">
                <a:effectLst/>
                <a:latin typeface="Poppins" panose="00000500000000000000" pitchFamily="2" charset="0"/>
                <a:ea typeface="Calibri" panose="020F0502020204030204" pitchFamily="34" charset="0"/>
                <a:cs typeface="Poppins" panose="00000500000000000000" pitchFamily="2" charset="0"/>
              </a:rPr>
              <a:t> </a:t>
            </a:r>
            <a:r>
              <a:rPr lang="en-US" sz="2400" err="1">
                <a:effectLst/>
                <a:latin typeface="Poppins" panose="00000500000000000000" pitchFamily="2" charset="0"/>
                <a:ea typeface="Calibri" panose="020F0502020204030204" pitchFamily="34" charset="0"/>
                <a:cs typeface="Poppins" panose="00000500000000000000" pitchFamily="2" charset="0"/>
              </a:rPr>
              <a:t>peuvent</a:t>
            </a:r>
            <a:r>
              <a:rPr lang="en-US" sz="2400">
                <a:effectLst/>
                <a:latin typeface="Poppins" panose="00000500000000000000" pitchFamily="2" charset="0"/>
                <a:ea typeface="Calibri" panose="020F0502020204030204" pitchFamily="34" charset="0"/>
                <a:cs typeface="Poppins" panose="00000500000000000000" pitchFamily="2" charset="0"/>
              </a:rPr>
              <a:t> </a:t>
            </a:r>
            <a:r>
              <a:rPr lang="en-US" sz="2400" err="1">
                <a:effectLst/>
                <a:latin typeface="Poppins" panose="00000500000000000000" pitchFamily="2" charset="0"/>
                <a:ea typeface="Calibri" panose="020F0502020204030204" pitchFamily="34" charset="0"/>
                <a:cs typeface="Poppins" panose="00000500000000000000" pitchFamily="2" charset="0"/>
              </a:rPr>
              <a:t>inclure</a:t>
            </a:r>
            <a:r>
              <a:rPr lang="en-US" sz="2400">
                <a:effectLst/>
                <a:latin typeface="Poppins" panose="00000500000000000000" pitchFamily="2" charset="0"/>
                <a:ea typeface="Calibri" panose="020F0502020204030204" pitchFamily="34" charset="0"/>
                <a:cs typeface="Poppins" panose="00000500000000000000" pitchFamily="2" charset="0"/>
              </a:rPr>
              <a:t> </a:t>
            </a:r>
            <a:r>
              <a:rPr lang="en-US" sz="2400" err="1">
                <a:effectLst/>
                <a:latin typeface="Poppins" panose="00000500000000000000" pitchFamily="2" charset="0"/>
                <a:ea typeface="Calibri" panose="020F0502020204030204" pitchFamily="34" charset="0"/>
                <a:cs typeface="Poppins" panose="00000500000000000000" pitchFamily="2" charset="0"/>
              </a:rPr>
              <a:t>ce</a:t>
            </a:r>
            <a:r>
              <a:rPr lang="en-US" sz="2400">
                <a:effectLst/>
                <a:latin typeface="Poppins" panose="00000500000000000000" pitchFamily="2" charset="0"/>
                <a:ea typeface="Calibri" panose="020F0502020204030204" pitchFamily="34" charset="0"/>
                <a:cs typeface="Poppins" panose="00000500000000000000" pitchFamily="2" charset="0"/>
              </a:rPr>
              <a:t> que </a:t>
            </a:r>
            <a:r>
              <a:rPr lang="en-US" sz="2400" err="1">
                <a:effectLst/>
                <a:latin typeface="Poppins" panose="00000500000000000000" pitchFamily="2" charset="0"/>
                <a:ea typeface="Calibri" panose="020F0502020204030204" pitchFamily="34" charset="0"/>
                <a:cs typeface="Poppins" panose="00000500000000000000" pitchFamily="2" charset="0"/>
              </a:rPr>
              <a:t>l'on</a:t>
            </a:r>
            <a:r>
              <a:rPr lang="en-US" sz="2400">
                <a:effectLst/>
                <a:latin typeface="Poppins" panose="00000500000000000000" pitchFamily="2" charset="0"/>
                <a:ea typeface="Calibri" panose="020F0502020204030204" pitchFamily="34" charset="0"/>
                <a:cs typeface="Poppins" panose="00000500000000000000" pitchFamily="2" charset="0"/>
              </a:rPr>
              <a:t> </a:t>
            </a:r>
            <a:r>
              <a:rPr lang="en-US" sz="2400" err="1">
                <a:effectLst/>
                <a:latin typeface="Poppins" panose="00000500000000000000" pitchFamily="2" charset="0"/>
                <a:ea typeface="Calibri" panose="020F0502020204030204" pitchFamily="34" charset="0"/>
                <a:cs typeface="Poppins" panose="00000500000000000000" pitchFamily="2" charset="0"/>
              </a:rPr>
              <a:t>sait</a:t>
            </a:r>
            <a:r>
              <a:rPr lang="en-US" sz="2400">
                <a:effectLst/>
                <a:latin typeface="Poppins" panose="00000500000000000000" pitchFamily="2" charset="0"/>
                <a:ea typeface="Calibri" panose="020F0502020204030204" pitchFamily="34" charset="0"/>
                <a:cs typeface="Poppins" panose="00000500000000000000" pitchFamily="2" charset="0"/>
              </a:rPr>
              <a:t>, </a:t>
            </a:r>
            <a:r>
              <a:rPr lang="en-US" sz="2400" err="1">
                <a:effectLst/>
                <a:latin typeface="Poppins" panose="00000500000000000000" pitchFamily="2" charset="0"/>
                <a:ea typeface="Calibri" panose="020F0502020204030204" pitchFamily="34" charset="0"/>
                <a:cs typeface="Poppins" panose="00000500000000000000" pitchFamily="2" charset="0"/>
              </a:rPr>
              <a:t>ce</a:t>
            </a:r>
            <a:r>
              <a:rPr lang="en-US" sz="2400">
                <a:effectLst/>
                <a:latin typeface="Poppins" panose="00000500000000000000" pitchFamily="2" charset="0"/>
                <a:ea typeface="Calibri" panose="020F0502020204030204" pitchFamily="34" charset="0"/>
                <a:cs typeface="Poppins" panose="00000500000000000000" pitchFamily="2" charset="0"/>
              </a:rPr>
              <a:t> que </a:t>
            </a:r>
            <a:r>
              <a:rPr lang="en-US" sz="2400" err="1">
                <a:effectLst/>
                <a:latin typeface="Poppins" panose="00000500000000000000" pitchFamily="2" charset="0"/>
                <a:ea typeface="Calibri" panose="020F0502020204030204" pitchFamily="34" charset="0"/>
                <a:cs typeface="Poppins" panose="00000500000000000000" pitchFamily="2" charset="0"/>
              </a:rPr>
              <a:t>l'on</a:t>
            </a:r>
            <a:r>
              <a:rPr lang="en-US" sz="2400">
                <a:effectLst/>
                <a:latin typeface="Poppins" panose="00000500000000000000" pitchFamily="2" charset="0"/>
                <a:ea typeface="Calibri" panose="020F0502020204030204" pitchFamily="34" charset="0"/>
                <a:cs typeface="Poppins" panose="00000500000000000000" pitchFamily="2" charset="0"/>
              </a:rPr>
              <a:t> ne </a:t>
            </a:r>
            <a:r>
              <a:rPr lang="en-US" sz="2400" err="1">
                <a:effectLst/>
                <a:latin typeface="Poppins" panose="00000500000000000000" pitchFamily="2" charset="0"/>
                <a:ea typeface="Calibri" panose="020F0502020204030204" pitchFamily="34" charset="0"/>
                <a:cs typeface="Poppins" panose="00000500000000000000" pitchFamily="2" charset="0"/>
              </a:rPr>
              <a:t>sait</a:t>
            </a:r>
            <a:r>
              <a:rPr lang="en-US" sz="2400">
                <a:effectLst/>
                <a:latin typeface="Poppins" panose="00000500000000000000" pitchFamily="2" charset="0"/>
                <a:ea typeface="Calibri" panose="020F0502020204030204" pitchFamily="34" charset="0"/>
                <a:cs typeface="Poppins" panose="00000500000000000000" pitchFamily="2" charset="0"/>
              </a:rPr>
              <a:t> pas et </a:t>
            </a:r>
            <a:r>
              <a:rPr lang="en-US" sz="2400" err="1">
                <a:effectLst/>
                <a:latin typeface="Poppins" panose="00000500000000000000" pitchFamily="2" charset="0"/>
                <a:ea typeface="Calibri" panose="020F0502020204030204" pitchFamily="34" charset="0"/>
                <a:cs typeface="Poppins" panose="00000500000000000000" pitchFamily="2" charset="0"/>
              </a:rPr>
              <a:t>ce</a:t>
            </a:r>
            <a:r>
              <a:rPr lang="en-US" sz="2400">
                <a:effectLst/>
                <a:latin typeface="Poppins" panose="00000500000000000000" pitchFamily="2" charset="0"/>
                <a:ea typeface="Calibri" panose="020F0502020204030204" pitchFamily="34" charset="0"/>
                <a:cs typeface="Poppins" panose="00000500000000000000" pitchFamily="2" charset="0"/>
              </a:rPr>
              <a:t> qui </a:t>
            </a:r>
            <a:r>
              <a:rPr lang="en-US" sz="2400" err="1">
                <a:effectLst/>
                <a:latin typeface="Poppins" panose="00000500000000000000" pitchFamily="2" charset="0"/>
                <a:ea typeface="Calibri" panose="020F0502020204030204" pitchFamily="34" charset="0"/>
                <a:cs typeface="Poppins" panose="00000500000000000000" pitchFamily="2" charset="0"/>
              </a:rPr>
              <a:t>est</a:t>
            </a:r>
            <a:r>
              <a:rPr lang="en-US" sz="2400">
                <a:effectLst/>
                <a:latin typeface="Poppins" panose="00000500000000000000" pitchFamily="2" charset="0"/>
                <a:ea typeface="Calibri" panose="020F0502020204030204" pitchFamily="34" charset="0"/>
                <a:cs typeface="Poppins" panose="00000500000000000000" pitchFamily="2" charset="0"/>
              </a:rPr>
              <a:t> fait pour </a:t>
            </a:r>
            <a:r>
              <a:rPr lang="en-US" sz="2400" err="1">
                <a:effectLst/>
                <a:latin typeface="Poppins" panose="00000500000000000000" pitchFamily="2" charset="0"/>
                <a:ea typeface="Calibri" panose="020F0502020204030204" pitchFamily="34" charset="0"/>
                <a:cs typeface="Poppins" panose="00000500000000000000" pitchFamily="2" charset="0"/>
              </a:rPr>
              <a:t>combler</a:t>
            </a:r>
            <a:r>
              <a:rPr lang="en-US" sz="2400">
                <a:effectLst/>
                <a:latin typeface="Poppins" panose="00000500000000000000" pitchFamily="2" charset="0"/>
                <a:ea typeface="Calibri" panose="020F0502020204030204" pitchFamily="34" charset="0"/>
                <a:cs typeface="Poppins" panose="00000500000000000000" pitchFamily="2" charset="0"/>
              </a:rPr>
              <a:t> les lacunes</a:t>
            </a:r>
          </a:p>
          <a:p>
            <a:pPr marL="342900" indent="-342900">
              <a:buAutoNum type="arabicPeriod"/>
            </a:pPr>
            <a:endParaRPr lang="en-US" sz="2400">
              <a:latin typeface="Poppins" panose="00000500000000000000" pitchFamily="2" charset="0"/>
              <a:ea typeface="Calibri" panose="020F0502020204030204" pitchFamily="34" charset="0"/>
              <a:cs typeface="Poppins" panose="00000500000000000000" pitchFamily="2" charset="0"/>
            </a:endParaRPr>
          </a:p>
          <a:p>
            <a:pPr marL="342900" indent="-342900">
              <a:buAutoNum type="arabicPeriod"/>
            </a:pPr>
            <a:r>
              <a:rPr lang="en-US" sz="2400" b="1" err="1">
                <a:effectLst/>
                <a:latin typeface="Poppins" panose="00000500000000000000" pitchFamily="2" charset="0"/>
                <a:ea typeface="Calibri" panose="020F0502020204030204" pitchFamily="34" charset="0"/>
                <a:cs typeface="Poppins" panose="00000500000000000000" pitchFamily="2" charset="0"/>
              </a:rPr>
              <a:t>Soyez</a:t>
            </a:r>
            <a:r>
              <a:rPr lang="en-US" sz="2400" b="1">
                <a:effectLst/>
                <a:latin typeface="Poppins" panose="00000500000000000000" pitchFamily="2" charset="0"/>
                <a:ea typeface="Calibri" panose="020F0502020204030204" pitchFamily="34" charset="0"/>
                <a:cs typeface="Poppins" panose="00000500000000000000" pitchFamily="2" charset="0"/>
              </a:rPr>
              <a:t> </a:t>
            </a:r>
            <a:r>
              <a:rPr lang="en-US" sz="2400" b="1" err="1">
                <a:effectLst/>
                <a:latin typeface="Poppins" panose="00000500000000000000" pitchFamily="2" charset="0"/>
                <a:ea typeface="Calibri" panose="020F0502020204030204" pitchFamily="34" charset="0"/>
                <a:cs typeface="Poppins" panose="00000500000000000000" pitchFamily="2" charset="0"/>
              </a:rPr>
              <a:t>crédible</a:t>
            </a:r>
            <a:r>
              <a:rPr lang="en-US" sz="2400" b="1">
                <a:effectLst/>
                <a:latin typeface="Poppins" panose="00000500000000000000" pitchFamily="2" charset="0"/>
                <a:ea typeface="Calibri" panose="020F0502020204030204" pitchFamily="34" charset="0"/>
                <a:cs typeface="Poppins" panose="00000500000000000000" pitchFamily="2" charset="0"/>
              </a:rPr>
              <a:t> </a:t>
            </a:r>
            <a:r>
              <a:rPr lang="en-US" sz="2400">
                <a:effectLst/>
                <a:latin typeface="Poppins" panose="00000500000000000000" pitchFamily="2" charset="0"/>
                <a:ea typeface="Calibri" panose="020F0502020204030204" pitchFamily="34" charset="0"/>
                <a:cs typeface="Poppins" panose="00000500000000000000" pitchFamily="2" charset="0"/>
              </a:rPr>
              <a:t>: </a:t>
            </a:r>
            <a:r>
              <a:rPr lang="en-US" sz="2400" err="1">
                <a:effectLst/>
                <a:latin typeface="Poppins" panose="00000500000000000000" pitchFamily="2" charset="0"/>
                <a:ea typeface="Calibri" panose="020F0502020204030204" pitchFamily="34" charset="0"/>
                <a:cs typeface="Poppins" panose="00000500000000000000" pitchFamily="2" charset="0"/>
              </a:rPr>
              <a:t>L'honnêteté</a:t>
            </a:r>
            <a:r>
              <a:rPr lang="en-US" sz="2400">
                <a:effectLst/>
                <a:latin typeface="Poppins" panose="00000500000000000000" pitchFamily="2" charset="0"/>
                <a:ea typeface="Calibri" panose="020F0502020204030204" pitchFamily="34" charset="0"/>
                <a:cs typeface="Poppins" panose="00000500000000000000" pitchFamily="2" charset="0"/>
              </a:rPr>
              <a:t> et la </a:t>
            </a:r>
            <a:r>
              <a:rPr lang="en-US" sz="2400" err="1">
                <a:effectLst/>
                <a:latin typeface="Poppins" panose="00000500000000000000" pitchFamily="2" charset="0"/>
                <a:ea typeface="Calibri" panose="020F0502020204030204" pitchFamily="34" charset="0"/>
                <a:cs typeface="Poppins" panose="00000500000000000000" pitchFamily="2" charset="0"/>
              </a:rPr>
              <a:t>véracité</a:t>
            </a:r>
            <a:r>
              <a:rPr lang="en-US" sz="2400">
                <a:effectLst/>
                <a:latin typeface="Poppins" panose="00000500000000000000" pitchFamily="2" charset="0"/>
                <a:ea typeface="Calibri" panose="020F0502020204030204" pitchFamily="34" charset="0"/>
                <a:cs typeface="Poppins" panose="00000500000000000000" pitchFamily="2" charset="0"/>
              </a:rPr>
              <a:t> ne </a:t>
            </a:r>
            <a:r>
              <a:rPr lang="en-US" sz="2400" err="1">
                <a:effectLst/>
                <a:latin typeface="Poppins" panose="00000500000000000000" pitchFamily="2" charset="0"/>
                <a:ea typeface="Calibri" panose="020F0502020204030204" pitchFamily="34" charset="0"/>
                <a:cs typeface="Poppins" panose="00000500000000000000" pitchFamily="2" charset="0"/>
              </a:rPr>
              <a:t>doivent</a:t>
            </a:r>
            <a:r>
              <a:rPr lang="en-US" sz="2400">
                <a:effectLst/>
                <a:latin typeface="Poppins" panose="00000500000000000000" pitchFamily="2" charset="0"/>
                <a:ea typeface="Calibri" panose="020F0502020204030204" pitchFamily="34" charset="0"/>
                <a:cs typeface="Poppins" panose="00000500000000000000" pitchFamily="2" charset="0"/>
              </a:rPr>
              <a:t> pas </a:t>
            </a:r>
            <a:r>
              <a:rPr lang="en-US" sz="2400" err="1">
                <a:effectLst/>
                <a:latin typeface="Poppins" panose="00000500000000000000" pitchFamily="2" charset="0"/>
                <a:ea typeface="Calibri" panose="020F0502020204030204" pitchFamily="34" charset="0"/>
                <a:cs typeface="Poppins" panose="00000500000000000000" pitchFamily="2" charset="0"/>
              </a:rPr>
              <a:t>être</a:t>
            </a:r>
            <a:r>
              <a:rPr lang="en-US" sz="2400">
                <a:effectLst/>
                <a:latin typeface="Poppins" panose="00000500000000000000" pitchFamily="2" charset="0"/>
                <a:ea typeface="Calibri" panose="020F0502020204030204" pitchFamily="34" charset="0"/>
                <a:cs typeface="Poppins" panose="00000500000000000000" pitchFamily="2" charset="0"/>
              </a:rPr>
              <a:t> compromises pendant </a:t>
            </a:r>
            <a:r>
              <a:rPr lang="en-US" sz="2400" err="1">
                <a:effectLst/>
                <a:latin typeface="Poppins" panose="00000500000000000000" pitchFamily="2" charset="0"/>
                <a:ea typeface="Calibri" panose="020F0502020204030204" pitchFamily="34" charset="0"/>
                <a:cs typeface="Poppins" panose="00000500000000000000" pitchFamily="2" charset="0"/>
              </a:rPr>
              <a:t>une</a:t>
            </a:r>
            <a:r>
              <a:rPr lang="en-US" sz="2400">
                <a:effectLst/>
                <a:latin typeface="Poppins" panose="00000500000000000000" pitchFamily="2" charset="0"/>
                <a:ea typeface="Calibri" panose="020F0502020204030204" pitchFamily="34" charset="0"/>
                <a:cs typeface="Poppins" panose="00000500000000000000" pitchFamily="2" charset="0"/>
              </a:rPr>
              <a:t> crise.</a:t>
            </a:r>
          </a:p>
          <a:p>
            <a:pPr marL="342900" indent="-342900">
              <a:buAutoNum type="arabicPeriod"/>
            </a:pPr>
            <a:endParaRPr lang="en-US" sz="2400">
              <a:effectLst/>
              <a:latin typeface="Poppins" panose="00000500000000000000" pitchFamily="2" charset="0"/>
              <a:ea typeface="Calibri" panose="020F0502020204030204" pitchFamily="34" charset="0"/>
              <a:cs typeface="Poppins" panose="00000500000000000000" pitchFamily="2" charset="0"/>
            </a:endParaRPr>
          </a:p>
          <a:p>
            <a:pPr marL="342900" indent="-342900">
              <a:buAutoNum type="arabicPeriod"/>
            </a:pPr>
            <a:r>
              <a:rPr lang="en-US" sz="2400" b="1" err="1">
                <a:effectLst/>
                <a:latin typeface="Poppins" panose="00000500000000000000" pitchFamily="2" charset="0"/>
                <a:ea typeface="Calibri" panose="020F0502020204030204" pitchFamily="34" charset="0"/>
                <a:cs typeface="Poppins" panose="00000500000000000000" pitchFamily="2" charset="0"/>
              </a:rPr>
              <a:t>Faites</a:t>
            </a:r>
            <a:r>
              <a:rPr lang="en-US" sz="2400" b="1">
                <a:effectLst/>
                <a:latin typeface="Poppins" panose="00000500000000000000" pitchFamily="2" charset="0"/>
                <a:ea typeface="Calibri" panose="020F0502020204030204" pitchFamily="34" charset="0"/>
                <a:cs typeface="Poppins" panose="00000500000000000000" pitchFamily="2" charset="0"/>
              </a:rPr>
              <a:t> </a:t>
            </a:r>
            <a:r>
              <a:rPr lang="en-US" sz="2400" b="1" err="1">
                <a:effectLst/>
                <a:latin typeface="Poppins" panose="00000500000000000000" pitchFamily="2" charset="0"/>
                <a:ea typeface="Calibri" panose="020F0502020204030204" pitchFamily="34" charset="0"/>
                <a:cs typeface="Poppins" panose="00000500000000000000" pitchFamily="2" charset="0"/>
              </a:rPr>
              <a:t>preuve</a:t>
            </a:r>
            <a:r>
              <a:rPr lang="en-US" sz="2400" b="1">
                <a:effectLst/>
                <a:latin typeface="Poppins" panose="00000500000000000000" pitchFamily="2" charset="0"/>
                <a:ea typeface="Calibri" panose="020F0502020204030204" pitchFamily="34" charset="0"/>
                <a:cs typeface="Poppins" panose="00000500000000000000" pitchFamily="2" charset="0"/>
              </a:rPr>
              <a:t> </a:t>
            </a:r>
            <a:r>
              <a:rPr lang="en-US" sz="2400" b="1" err="1">
                <a:effectLst/>
                <a:latin typeface="Poppins" panose="00000500000000000000" pitchFamily="2" charset="0"/>
                <a:ea typeface="Calibri" panose="020F0502020204030204" pitchFamily="34" charset="0"/>
                <a:cs typeface="Poppins" panose="00000500000000000000" pitchFamily="2" charset="0"/>
              </a:rPr>
              <a:t>d'empathie</a:t>
            </a:r>
            <a:r>
              <a:rPr lang="en-US" sz="2400" b="1">
                <a:effectLst/>
                <a:latin typeface="Poppins" panose="00000500000000000000" pitchFamily="2" charset="0"/>
                <a:ea typeface="Calibri" panose="020F0502020204030204" pitchFamily="34" charset="0"/>
                <a:cs typeface="Poppins" panose="00000500000000000000" pitchFamily="2" charset="0"/>
              </a:rPr>
              <a:t> </a:t>
            </a:r>
            <a:r>
              <a:rPr lang="en-US" sz="2400">
                <a:effectLst/>
                <a:latin typeface="Poppins" panose="00000500000000000000" pitchFamily="2" charset="0"/>
                <a:ea typeface="Calibri" panose="020F0502020204030204" pitchFamily="34" charset="0"/>
                <a:cs typeface="Poppins" panose="00000500000000000000" pitchFamily="2" charset="0"/>
              </a:rPr>
              <a:t>: Les crises </a:t>
            </a:r>
            <a:r>
              <a:rPr lang="en-US" sz="2400" err="1">
                <a:effectLst/>
                <a:latin typeface="Poppins" panose="00000500000000000000" pitchFamily="2" charset="0"/>
                <a:ea typeface="Calibri" panose="020F0502020204030204" pitchFamily="34" charset="0"/>
                <a:cs typeface="Poppins" panose="00000500000000000000" pitchFamily="2" charset="0"/>
              </a:rPr>
              <a:t>créent</a:t>
            </a:r>
            <a:r>
              <a:rPr lang="en-US" sz="2400">
                <a:effectLst/>
                <a:latin typeface="Poppins" panose="00000500000000000000" pitchFamily="2" charset="0"/>
                <a:ea typeface="Calibri" panose="020F0502020204030204" pitchFamily="34" charset="0"/>
                <a:cs typeface="Poppins" panose="00000500000000000000" pitchFamily="2" charset="0"/>
              </a:rPr>
              <a:t> des </a:t>
            </a:r>
            <a:r>
              <a:rPr lang="en-US" sz="2400" err="1">
                <a:effectLst/>
                <a:latin typeface="Poppins" panose="00000500000000000000" pitchFamily="2" charset="0"/>
                <a:ea typeface="Calibri" panose="020F0502020204030204" pitchFamily="34" charset="0"/>
                <a:cs typeface="Poppins" panose="00000500000000000000" pitchFamily="2" charset="0"/>
              </a:rPr>
              <a:t>dommages</a:t>
            </a:r>
            <a:r>
              <a:rPr lang="en-US" sz="2400">
                <a:effectLst/>
                <a:latin typeface="Poppins" panose="00000500000000000000" pitchFamily="2" charset="0"/>
                <a:ea typeface="Calibri" panose="020F0502020204030204" pitchFamily="34" charset="0"/>
                <a:cs typeface="Poppins" panose="00000500000000000000" pitchFamily="2" charset="0"/>
              </a:rPr>
              <a:t> et la </a:t>
            </a:r>
            <a:r>
              <a:rPr lang="en-US" sz="2400" err="1">
                <a:effectLst/>
                <a:latin typeface="Poppins" panose="00000500000000000000" pitchFamily="2" charset="0"/>
                <a:ea typeface="Calibri" panose="020F0502020204030204" pitchFamily="34" charset="0"/>
                <a:cs typeface="Poppins" panose="00000500000000000000" pitchFamily="2" charset="0"/>
              </a:rPr>
              <a:t>souffrance</a:t>
            </a:r>
            <a:r>
              <a:rPr lang="en-US" sz="2400">
                <a:effectLst/>
                <a:latin typeface="Poppins" panose="00000500000000000000" pitchFamily="2" charset="0"/>
                <a:ea typeface="Calibri" panose="020F0502020204030204" pitchFamily="34" charset="0"/>
                <a:cs typeface="Poppins" panose="00000500000000000000" pitchFamily="2" charset="0"/>
              </a:rPr>
              <a:t> doit </a:t>
            </a:r>
            <a:r>
              <a:rPr lang="en-US" sz="2400" err="1">
                <a:effectLst/>
                <a:latin typeface="Poppins" panose="00000500000000000000" pitchFamily="2" charset="0"/>
                <a:ea typeface="Calibri" panose="020F0502020204030204" pitchFamily="34" charset="0"/>
                <a:cs typeface="Poppins" panose="00000500000000000000" pitchFamily="2" charset="0"/>
              </a:rPr>
              <a:t>être</a:t>
            </a:r>
            <a:r>
              <a:rPr lang="en-US" sz="2400">
                <a:effectLst/>
                <a:latin typeface="Poppins" panose="00000500000000000000" pitchFamily="2" charset="0"/>
                <a:ea typeface="Calibri" panose="020F0502020204030204" pitchFamily="34" charset="0"/>
                <a:cs typeface="Poppins" panose="00000500000000000000" pitchFamily="2" charset="0"/>
              </a:rPr>
              <a:t> </a:t>
            </a:r>
            <a:r>
              <a:rPr lang="en-US" sz="2400" err="1">
                <a:effectLst/>
                <a:latin typeface="Poppins" panose="00000500000000000000" pitchFamily="2" charset="0"/>
                <a:ea typeface="Calibri" panose="020F0502020204030204" pitchFamily="34" charset="0"/>
                <a:cs typeface="Poppins" panose="00000500000000000000" pitchFamily="2" charset="0"/>
              </a:rPr>
              <a:t>reconnue</a:t>
            </a:r>
            <a:r>
              <a:rPr lang="en-US" sz="2400">
                <a:effectLst/>
                <a:latin typeface="Poppins" panose="00000500000000000000" pitchFamily="2" charset="0"/>
                <a:ea typeface="Calibri" panose="020F0502020204030204" pitchFamily="34" charset="0"/>
                <a:cs typeface="Poppins" panose="00000500000000000000" pitchFamily="2" charset="0"/>
              </a:rPr>
              <a:t> par des mots. Le fait </a:t>
            </a:r>
            <a:r>
              <a:rPr lang="en-US" sz="2400" err="1">
                <a:effectLst/>
                <a:latin typeface="Poppins" panose="00000500000000000000" pitchFamily="2" charset="0"/>
                <a:ea typeface="Calibri" panose="020F0502020204030204" pitchFamily="34" charset="0"/>
                <a:cs typeface="Poppins" panose="00000500000000000000" pitchFamily="2" charset="0"/>
              </a:rPr>
              <a:t>d'aborder</a:t>
            </a:r>
            <a:r>
              <a:rPr lang="en-US" sz="2400">
                <a:effectLst/>
                <a:latin typeface="Poppins" panose="00000500000000000000" pitchFamily="2" charset="0"/>
                <a:ea typeface="Calibri" panose="020F0502020204030204" pitchFamily="34" charset="0"/>
                <a:cs typeface="Poppins" panose="00000500000000000000" pitchFamily="2" charset="0"/>
              </a:rPr>
              <a:t> </a:t>
            </a:r>
            <a:r>
              <a:rPr lang="en-US" sz="2400" err="1">
                <a:effectLst/>
                <a:latin typeface="Poppins" panose="00000500000000000000" pitchFamily="2" charset="0"/>
                <a:ea typeface="Calibri" panose="020F0502020204030204" pitchFamily="34" charset="0"/>
                <a:cs typeface="Poppins" panose="00000500000000000000" pitchFamily="2" charset="0"/>
              </a:rPr>
              <a:t>ce</a:t>
            </a:r>
            <a:r>
              <a:rPr lang="en-US" sz="2400">
                <a:effectLst/>
                <a:latin typeface="Poppins" panose="00000500000000000000" pitchFamily="2" charset="0"/>
                <a:ea typeface="Calibri" panose="020F0502020204030204" pitchFamily="34" charset="0"/>
                <a:cs typeface="Poppins" panose="00000500000000000000" pitchFamily="2" charset="0"/>
              </a:rPr>
              <a:t> que les gens </a:t>
            </a:r>
            <a:r>
              <a:rPr lang="en-US" sz="2400" err="1">
                <a:effectLst/>
                <a:latin typeface="Poppins" panose="00000500000000000000" pitchFamily="2" charset="0"/>
                <a:ea typeface="Calibri" panose="020F0502020204030204" pitchFamily="34" charset="0"/>
                <a:cs typeface="Poppins" panose="00000500000000000000" pitchFamily="2" charset="0"/>
              </a:rPr>
              <a:t>ressentent</a:t>
            </a:r>
            <a:r>
              <a:rPr lang="en-US" sz="2400">
                <a:effectLst/>
                <a:latin typeface="Poppins" panose="00000500000000000000" pitchFamily="2" charset="0"/>
                <a:ea typeface="Calibri" panose="020F0502020204030204" pitchFamily="34" charset="0"/>
                <a:cs typeface="Poppins" panose="00000500000000000000" pitchFamily="2" charset="0"/>
              </a:rPr>
              <a:t> et les </a:t>
            </a:r>
            <a:r>
              <a:rPr lang="en-US" sz="2400" err="1">
                <a:effectLst/>
                <a:latin typeface="Poppins" panose="00000500000000000000" pitchFamily="2" charset="0"/>
                <a:ea typeface="Calibri" panose="020F0502020204030204" pitchFamily="34" charset="0"/>
                <a:cs typeface="Poppins" panose="00000500000000000000" pitchFamily="2" charset="0"/>
              </a:rPr>
              <a:t>défis</a:t>
            </a:r>
            <a:r>
              <a:rPr lang="en-US" sz="2400">
                <a:effectLst/>
                <a:latin typeface="Poppins" panose="00000500000000000000" pitchFamily="2" charset="0"/>
                <a:ea typeface="Calibri" panose="020F0502020204030204" pitchFamily="34" charset="0"/>
                <a:cs typeface="Poppins" panose="00000500000000000000" pitchFamily="2" charset="0"/>
              </a:rPr>
              <a:t> </a:t>
            </a:r>
            <a:r>
              <a:rPr lang="en-US" sz="2400" err="1">
                <a:effectLst/>
                <a:latin typeface="Poppins" panose="00000500000000000000" pitchFamily="2" charset="0"/>
                <a:ea typeface="Calibri" panose="020F0502020204030204" pitchFamily="34" charset="0"/>
                <a:cs typeface="Poppins" panose="00000500000000000000" pitchFamily="2" charset="0"/>
              </a:rPr>
              <a:t>auxquels</a:t>
            </a:r>
            <a:r>
              <a:rPr lang="en-US" sz="2400">
                <a:effectLst/>
                <a:latin typeface="Poppins" panose="00000500000000000000" pitchFamily="2" charset="0"/>
                <a:ea typeface="Calibri" panose="020F0502020204030204" pitchFamily="34" charset="0"/>
                <a:cs typeface="Poppins" panose="00000500000000000000" pitchFamily="2" charset="0"/>
              </a:rPr>
              <a:t> </a:t>
            </a:r>
            <a:r>
              <a:rPr lang="en-US" sz="2400" err="1">
                <a:effectLst/>
                <a:latin typeface="Poppins" panose="00000500000000000000" pitchFamily="2" charset="0"/>
                <a:ea typeface="Calibri" panose="020F0502020204030204" pitchFamily="34" charset="0"/>
                <a:cs typeface="Poppins" panose="00000500000000000000" pitchFamily="2" charset="0"/>
              </a:rPr>
              <a:t>ils</a:t>
            </a:r>
            <a:r>
              <a:rPr lang="en-US" sz="2400">
                <a:effectLst/>
                <a:latin typeface="Poppins" panose="00000500000000000000" pitchFamily="2" charset="0"/>
                <a:ea typeface="Calibri" panose="020F0502020204030204" pitchFamily="34" charset="0"/>
                <a:cs typeface="Poppins" panose="00000500000000000000" pitchFamily="2" charset="0"/>
              </a:rPr>
              <a:t> </a:t>
            </a:r>
            <a:r>
              <a:rPr lang="en-US" sz="2400" err="1">
                <a:effectLst/>
                <a:latin typeface="Poppins" panose="00000500000000000000" pitchFamily="2" charset="0"/>
                <a:ea typeface="Calibri" panose="020F0502020204030204" pitchFamily="34" charset="0"/>
                <a:cs typeface="Poppins" panose="00000500000000000000" pitchFamily="2" charset="0"/>
              </a:rPr>
              <a:t>sont</a:t>
            </a:r>
            <a:r>
              <a:rPr lang="en-US" sz="2400">
                <a:effectLst/>
                <a:latin typeface="Poppins" panose="00000500000000000000" pitchFamily="2" charset="0"/>
                <a:ea typeface="Calibri" panose="020F0502020204030204" pitchFamily="34" charset="0"/>
                <a:cs typeface="Poppins" panose="00000500000000000000" pitchFamily="2" charset="0"/>
              </a:rPr>
              <a:t> </a:t>
            </a:r>
            <a:r>
              <a:rPr lang="en-US" sz="2400" err="1">
                <a:effectLst/>
                <a:latin typeface="Poppins" panose="00000500000000000000" pitchFamily="2" charset="0"/>
                <a:ea typeface="Calibri" panose="020F0502020204030204" pitchFamily="34" charset="0"/>
                <a:cs typeface="Poppins" panose="00000500000000000000" pitchFamily="2" charset="0"/>
              </a:rPr>
              <a:t>confrontés</a:t>
            </a:r>
            <a:r>
              <a:rPr lang="en-US" sz="2400">
                <a:effectLst/>
                <a:latin typeface="Poppins" panose="00000500000000000000" pitchFamily="2" charset="0"/>
                <a:ea typeface="Calibri" panose="020F0502020204030204" pitchFamily="34" charset="0"/>
                <a:cs typeface="Poppins" panose="00000500000000000000" pitchFamily="2" charset="0"/>
              </a:rPr>
              <a:t> </a:t>
            </a:r>
            <a:r>
              <a:rPr lang="en-US" sz="2400" err="1">
                <a:effectLst/>
                <a:latin typeface="Poppins" panose="00000500000000000000" pitchFamily="2" charset="0"/>
                <a:ea typeface="Calibri" panose="020F0502020204030204" pitchFamily="34" charset="0"/>
                <a:cs typeface="Poppins" panose="00000500000000000000" pitchFamily="2" charset="0"/>
              </a:rPr>
              <a:t>permet</a:t>
            </a:r>
            <a:r>
              <a:rPr lang="en-US" sz="2400">
                <a:effectLst/>
                <a:latin typeface="Poppins" panose="00000500000000000000" pitchFamily="2" charset="0"/>
                <a:ea typeface="Calibri" panose="020F0502020204030204" pitchFamily="34" charset="0"/>
                <a:cs typeface="Poppins" panose="00000500000000000000" pitchFamily="2" charset="0"/>
              </a:rPr>
              <a:t> </a:t>
            </a:r>
            <a:r>
              <a:rPr lang="en-US" sz="2400" err="1">
                <a:effectLst/>
                <a:latin typeface="Poppins" panose="00000500000000000000" pitchFamily="2" charset="0"/>
                <a:ea typeface="Calibri" panose="020F0502020204030204" pitchFamily="34" charset="0"/>
                <a:cs typeface="Poppins" panose="00000500000000000000" pitchFamily="2" charset="0"/>
              </a:rPr>
              <a:t>d'établir</a:t>
            </a:r>
            <a:r>
              <a:rPr lang="en-US" sz="2400">
                <a:effectLst/>
                <a:latin typeface="Poppins" panose="00000500000000000000" pitchFamily="2" charset="0"/>
                <a:ea typeface="Calibri" panose="020F0502020204030204" pitchFamily="34" charset="0"/>
                <a:cs typeface="Poppins" panose="00000500000000000000" pitchFamily="2" charset="0"/>
              </a:rPr>
              <a:t> </a:t>
            </a:r>
            <a:r>
              <a:rPr lang="en-US" sz="2400" err="1">
                <a:effectLst/>
                <a:latin typeface="Poppins" panose="00000500000000000000" pitchFamily="2" charset="0"/>
                <a:ea typeface="Calibri" panose="020F0502020204030204" pitchFamily="34" charset="0"/>
                <a:cs typeface="Poppins" panose="00000500000000000000" pitchFamily="2" charset="0"/>
              </a:rPr>
              <a:t>une</a:t>
            </a:r>
            <a:r>
              <a:rPr lang="en-US" sz="2400">
                <a:effectLst/>
                <a:latin typeface="Poppins" panose="00000500000000000000" pitchFamily="2" charset="0"/>
                <a:ea typeface="Calibri" panose="020F0502020204030204" pitchFamily="34" charset="0"/>
                <a:cs typeface="Poppins" panose="00000500000000000000" pitchFamily="2" charset="0"/>
              </a:rPr>
              <a:t> relation de </a:t>
            </a:r>
            <a:r>
              <a:rPr lang="en-US" sz="2400" err="1">
                <a:effectLst/>
                <a:latin typeface="Poppins" panose="00000500000000000000" pitchFamily="2" charset="0"/>
                <a:ea typeface="Calibri" panose="020F0502020204030204" pitchFamily="34" charset="0"/>
                <a:cs typeface="Poppins" panose="00000500000000000000" pitchFamily="2" charset="0"/>
              </a:rPr>
              <a:t>confiance</a:t>
            </a:r>
            <a:r>
              <a:rPr lang="en-US" sz="2400">
                <a:effectLst/>
                <a:latin typeface="Poppins" panose="00000500000000000000" pitchFamily="2" charset="0"/>
                <a:ea typeface="Calibri" panose="020F0502020204030204" pitchFamily="34" charset="0"/>
                <a:cs typeface="Poppins" panose="00000500000000000000" pitchFamily="2" charset="0"/>
              </a:rPr>
              <a:t>.</a:t>
            </a:r>
          </a:p>
          <a:p>
            <a:pPr marL="342900" indent="-342900">
              <a:buAutoNum type="arabicPeriod"/>
            </a:pPr>
            <a:endParaRPr lang="en-US" sz="2400" b="1">
              <a:latin typeface="Poppins" panose="00000500000000000000" pitchFamily="2" charset="0"/>
              <a:ea typeface="Calibri" panose="020F0502020204030204" pitchFamily="34" charset="0"/>
              <a:cs typeface="Poppins" panose="00000500000000000000" pitchFamily="2" charset="0"/>
            </a:endParaRPr>
          </a:p>
          <a:p>
            <a:pPr marL="342900" indent="-342900">
              <a:buAutoNum type="arabicPeriod"/>
            </a:pPr>
            <a:r>
              <a:rPr lang="en-US" sz="2400" b="1" err="1">
                <a:effectLst/>
                <a:latin typeface="Poppins"/>
                <a:ea typeface="Calibri" panose="020F0502020204030204" pitchFamily="34" charset="0"/>
                <a:cs typeface="Poppins"/>
              </a:rPr>
              <a:t>Encouragez</a:t>
            </a:r>
            <a:r>
              <a:rPr lang="en-US" sz="2400" b="1">
                <a:effectLst/>
                <a:latin typeface="Poppins"/>
                <a:ea typeface="Calibri" panose="020F0502020204030204" pitchFamily="34" charset="0"/>
                <a:cs typeface="Poppins"/>
              </a:rPr>
              <a:t> </a:t>
            </a:r>
            <a:r>
              <a:rPr lang="en-US" sz="2400" b="1" err="1">
                <a:effectLst/>
                <a:latin typeface="Poppins"/>
                <a:ea typeface="Calibri" panose="020F0502020204030204" pitchFamily="34" charset="0"/>
                <a:cs typeface="Poppins"/>
              </a:rPr>
              <a:t>l'action</a:t>
            </a:r>
            <a:r>
              <a:rPr lang="en-US" sz="2400" b="1">
                <a:effectLst/>
                <a:latin typeface="Poppins"/>
                <a:ea typeface="Calibri" panose="020F0502020204030204" pitchFamily="34" charset="0"/>
                <a:cs typeface="Poppins"/>
              </a:rPr>
              <a:t> </a:t>
            </a:r>
            <a:r>
              <a:rPr lang="en-US" sz="2400">
                <a:effectLst/>
                <a:latin typeface="Poppins"/>
                <a:ea typeface="Calibri" panose="020F0502020204030204" pitchFamily="34" charset="0"/>
                <a:cs typeface="Poppins"/>
              </a:rPr>
              <a:t>: Donner aux gens des choses </a:t>
            </a:r>
            <a:r>
              <a:rPr lang="en-US" sz="2400" err="1">
                <a:effectLst/>
                <a:latin typeface="Poppins"/>
                <a:ea typeface="Calibri" panose="020F0502020204030204" pitchFamily="34" charset="0"/>
                <a:cs typeface="Poppins"/>
              </a:rPr>
              <a:t>significatives</a:t>
            </a:r>
            <a:r>
              <a:rPr lang="en-US" sz="2400">
                <a:effectLst/>
                <a:latin typeface="Poppins"/>
                <a:ea typeface="Calibri" panose="020F0502020204030204" pitchFamily="34" charset="0"/>
                <a:cs typeface="Poppins"/>
              </a:rPr>
              <a:t> à faire </a:t>
            </a:r>
            <a:r>
              <a:rPr lang="en-US" sz="2400" err="1">
                <a:latin typeface="Poppins"/>
                <a:ea typeface="Calibri" panose="020F0502020204030204" pitchFamily="34" charset="0"/>
                <a:cs typeface="Poppins"/>
              </a:rPr>
              <a:t>calme</a:t>
            </a:r>
            <a:r>
              <a:rPr lang="en-US" sz="2400">
                <a:effectLst/>
                <a:latin typeface="Poppins"/>
                <a:ea typeface="Calibri" panose="020F0502020204030204" pitchFamily="34" charset="0"/>
                <a:cs typeface="Poppins"/>
              </a:rPr>
              <a:t> </a:t>
            </a:r>
            <a:r>
              <a:rPr lang="en-US" sz="2400" err="1">
                <a:effectLst/>
                <a:latin typeface="Poppins"/>
                <a:ea typeface="Calibri" panose="020F0502020204030204" pitchFamily="34" charset="0"/>
                <a:cs typeface="Poppins"/>
              </a:rPr>
              <a:t>l'anxiété</a:t>
            </a:r>
            <a:r>
              <a:rPr lang="en-US" sz="2400">
                <a:effectLst/>
                <a:latin typeface="Poppins"/>
                <a:ea typeface="Calibri" panose="020F0502020204030204" pitchFamily="34" charset="0"/>
                <a:cs typeface="Poppins"/>
              </a:rPr>
              <a:t>, aide à </a:t>
            </a:r>
            <a:r>
              <a:rPr lang="en-US" sz="2400" err="1">
                <a:effectLst/>
                <a:latin typeface="Poppins"/>
                <a:ea typeface="Calibri" panose="020F0502020204030204" pitchFamily="34" charset="0"/>
                <a:cs typeface="Poppins"/>
              </a:rPr>
              <a:t>rétablir</a:t>
            </a:r>
            <a:r>
              <a:rPr lang="en-US" sz="2400">
                <a:effectLst/>
                <a:latin typeface="Poppins"/>
                <a:ea typeface="Calibri" panose="020F0502020204030204" pitchFamily="34" charset="0"/>
                <a:cs typeface="Poppins"/>
              </a:rPr>
              <a:t> </a:t>
            </a:r>
            <a:r>
              <a:rPr lang="en-US" sz="2400" err="1">
                <a:effectLst/>
                <a:latin typeface="Poppins"/>
                <a:ea typeface="Calibri" panose="020F0502020204030204" pitchFamily="34" charset="0"/>
                <a:cs typeface="Poppins"/>
              </a:rPr>
              <a:t>l'ordre</a:t>
            </a:r>
            <a:r>
              <a:rPr lang="en-US" sz="2400">
                <a:effectLst/>
                <a:latin typeface="Poppins"/>
                <a:ea typeface="Calibri" panose="020F0502020204030204" pitchFamily="34" charset="0"/>
                <a:cs typeface="Poppins"/>
              </a:rPr>
              <a:t> et </a:t>
            </a:r>
            <a:r>
              <a:rPr lang="en-US" sz="2400" err="1">
                <a:effectLst/>
                <a:latin typeface="Poppins"/>
                <a:ea typeface="Calibri" panose="020F0502020204030204" pitchFamily="34" charset="0"/>
                <a:cs typeface="Poppins"/>
              </a:rPr>
              <a:t>favorise</a:t>
            </a:r>
            <a:r>
              <a:rPr lang="en-US" sz="2400">
                <a:effectLst/>
                <a:latin typeface="Poppins"/>
                <a:ea typeface="Calibri" panose="020F0502020204030204" pitchFamily="34" charset="0"/>
                <a:cs typeface="Poppins"/>
              </a:rPr>
              <a:t> </a:t>
            </a:r>
            <a:r>
              <a:rPr lang="en-US" sz="2400" err="1">
                <a:effectLst/>
                <a:latin typeface="Poppins"/>
                <a:ea typeface="Calibri" panose="020F0502020204030204" pitchFamily="34" charset="0"/>
                <a:cs typeface="Poppins"/>
              </a:rPr>
              <a:t>un certain</a:t>
            </a:r>
            <a:r>
              <a:rPr lang="en-US" sz="2400">
                <a:effectLst/>
                <a:latin typeface="Poppins"/>
                <a:ea typeface="Calibri" panose="020F0502020204030204" pitchFamily="34" charset="0"/>
                <a:cs typeface="Poppins"/>
              </a:rPr>
              <a:t> sentiment de </a:t>
            </a:r>
            <a:r>
              <a:rPr lang="en-US" sz="2400" err="1">
                <a:effectLst/>
                <a:latin typeface="Poppins"/>
                <a:ea typeface="Calibri" panose="020F0502020204030204" pitchFamily="34" charset="0"/>
                <a:cs typeface="Poppins"/>
              </a:rPr>
              <a:t>contrôle</a:t>
            </a:r>
            <a:r>
              <a:rPr lang="en-US" sz="2400">
                <a:effectLst/>
                <a:latin typeface="Poppins"/>
                <a:ea typeface="Calibri" panose="020F0502020204030204" pitchFamily="34" charset="0"/>
                <a:cs typeface="Poppins"/>
              </a:rPr>
              <a:t>.</a:t>
            </a:r>
            <a:endParaRPr lang="en-US" sz="2400">
              <a:latin typeface="Poppins"/>
              <a:ea typeface="Calibri" panose="020F0502020204030204" pitchFamily="34" charset="0"/>
              <a:cs typeface="Poppins"/>
            </a:endParaRPr>
          </a:p>
          <a:p>
            <a:pPr marL="342900" indent="-342900">
              <a:buAutoNum type="arabicPeriod"/>
            </a:pPr>
            <a:endParaRPr lang="en-US" sz="2400">
              <a:effectLst/>
              <a:latin typeface="Poppins" panose="00000500000000000000" pitchFamily="2" charset="0"/>
              <a:ea typeface="Calibri" panose="020F0502020204030204" pitchFamily="34" charset="0"/>
              <a:cs typeface="Poppins" panose="00000500000000000000" pitchFamily="2" charset="0"/>
            </a:endParaRPr>
          </a:p>
          <a:p>
            <a:pPr marL="342900" indent="-342900">
              <a:buAutoNum type="arabicPeriod"/>
            </a:pPr>
            <a:r>
              <a:rPr lang="en-US" sz="2400" b="1" err="1">
                <a:effectLst/>
                <a:latin typeface="Poppins" panose="00000500000000000000" pitchFamily="2" charset="0"/>
                <a:ea typeface="Calibri" panose="020F0502020204030204" pitchFamily="34" charset="0"/>
                <a:cs typeface="Poppins" panose="00000500000000000000" pitchFamily="2" charset="0"/>
              </a:rPr>
              <a:t>Faites</a:t>
            </a:r>
            <a:r>
              <a:rPr lang="en-US" sz="2400" b="1">
                <a:effectLst/>
                <a:latin typeface="Poppins" panose="00000500000000000000" pitchFamily="2" charset="0"/>
                <a:ea typeface="Calibri" panose="020F0502020204030204" pitchFamily="34" charset="0"/>
                <a:cs typeface="Poppins" panose="00000500000000000000" pitchFamily="2" charset="0"/>
              </a:rPr>
              <a:t> </a:t>
            </a:r>
            <a:r>
              <a:rPr lang="en-US" sz="2400" b="1" err="1">
                <a:effectLst/>
                <a:latin typeface="Poppins" panose="00000500000000000000" pitchFamily="2" charset="0"/>
                <a:ea typeface="Calibri" panose="020F0502020204030204" pitchFamily="34" charset="0"/>
                <a:cs typeface="Poppins" panose="00000500000000000000" pitchFamily="2" charset="0"/>
              </a:rPr>
              <a:t>preuve</a:t>
            </a:r>
            <a:r>
              <a:rPr lang="en-US" sz="2400" b="1">
                <a:effectLst/>
                <a:latin typeface="Poppins" panose="00000500000000000000" pitchFamily="2" charset="0"/>
                <a:ea typeface="Calibri" panose="020F0502020204030204" pitchFamily="34" charset="0"/>
                <a:cs typeface="Poppins" panose="00000500000000000000" pitchFamily="2" charset="0"/>
              </a:rPr>
              <a:t> de respect </a:t>
            </a:r>
            <a:r>
              <a:rPr lang="en-US" sz="2400">
                <a:effectLst/>
                <a:latin typeface="Poppins" panose="00000500000000000000" pitchFamily="2" charset="0"/>
                <a:ea typeface="Calibri" panose="020F0502020204030204" pitchFamily="34" charset="0"/>
                <a:cs typeface="Poppins" panose="00000500000000000000" pitchFamily="2" charset="0"/>
              </a:rPr>
              <a:t>: Une communication </a:t>
            </a:r>
            <a:r>
              <a:rPr lang="en-US" sz="2400" err="1">
                <a:effectLst/>
                <a:latin typeface="Poppins" panose="00000500000000000000" pitchFamily="2" charset="0"/>
                <a:ea typeface="Calibri" panose="020F0502020204030204" pitchFamily="34" charset="0"/>
                <a:cs typeface="Poppins" panose="00000500000000000000" pitchFamily="2" charset="0"/>
              </a:rPr>
              <a:t>respectueuse</a:t>
            </a:r>
            <a:r>
              <a:rPr lang="en-US" sz="2400">
                <a:effectLst/>
                <a:latin typeface="Poppins" panose="00000500000000000000" pitchFamily="2" charset="0"/>
                <a:ea typeface="Calibri" panose="020F0502020204030204" pitchFamily="34" charset="0"/>
                <a:cs typeface="Poppins" panose="00000500000000000000" pitchFamily="2" charset="0"/>
              </a:rPr>
              <a:t> </a:t>
            </a:r>
            <a:r>
              <a:rPr lang="en-US" sz="2400" err="1">
                <a:effectLst/>
                <a:latin typeface="Poppins" panose="00000500000000000000" pitchFamily="2" charset="0"/>
                <a:ea typeface="Calibri" panose="020F0502020204030204" pitchFamily="34" charset="0"/>
                <a:cs typeface="Poppins" panose="00000500000000000000" pitchFamily="2" charset="0"/>
              </a:rPr>
              <a:t>est</a:t>
            </a:r>
            <a:r>
              <a:rPr lang="en-US" sz="2400">
                <a:effectLst/>
                <a:latin typeface="Poppins" panose="00000500000000000000" pitchFamily="2" charset="0"/>
                <a:ea typeface="Calibri" panose="020F0502020204030204" pitchFamily="34" charset="0"/>
                <a:cs typeface="Poppins" panose="00000500000000000000" pitchFamily="2" charset="0"/>
              </a:rPr>
              <a:t> </a:t>
            </a:r>
            <a:r>
              <a:rPr lang="en-US" sz="2400" err="1">
                <a:effectLst/>
                <a:latin typeface="Poppins" panose="00000500000000000000" pitchFamily="2" charset="0"/>
                <a:ea typeface="Calibri" panose="020F0502020204030204" pitchFamily="34" charset="0"/>
                <a:cs typeface="Poppins" panose="00000500000000000000" pitchFamily="2" charset="0"/>
              </a:rPr>
              <a:t>particulièrement</a:t>
            </a:r>
            <a:r>
              <a:rPr lang="en-US" sz="2400">
                <a:effectLst/>
                <a:latin typeface="Poppins" panose="00000500000000000000" pitchFamily="2" charset="0"/>
                <a:ea typeface="Calibri" panose="020F0502020204030204" pitchFamily="34" charset="0"/>
                <a:cs typeface="Poppins" panose="00000500000000000000" pitchFamily="2" charset="0"/>
              </a:rPr>
              <a:t> </a:t>
            </a:r>
            <a:r>
              <a:rPr lang="en-US" sz="2400" err="1">
                <a:effectLst/>
                <a:latin typeface="Poppins" panose="00000500000000000000" pitchFamily="2" charset="0"/>
                <a:ea typeface="Calibri" panose="020F0502020204030204" pitchFamily="34" charset="0"/>
                <a:cs typeface="Poppins" panose="00000500000000000000" pitchFamily="2" charset="0"/>
              </a:rPr>
              <a:t>importante</a:t>
            </a:r>
            <a:r>
              <a:rPr lang="en-US" sz="2400">
                <a:effectLst/>
                <a:latin typeface="Poppins" panose="00000500000000000000" pitchFamily="2" charset="0"/>
                <a:ea typeface="Calibri" panose="020F0502020204030204" pitchFamily="34" charset="0"/>
                <a:cs typeface="Poppins" panose="00000500000000000000" pitchFamily="2" charset="0"/>
              </a:rPr>
              <a:t> </a:t>
            </a:r>
            <a:r>
              <a:rPr lang="en-US" sz="2400" err="1">
                <a:effectLst/>
                <a:latin typeface="Poppins" panose="00000500000000000000" pitchFamily="2" charset="0"/>
                <a:ea typeface="Calibri" panose="020F0502020204030204" pitchFamily="34" charset="0"/>
                <a:cs typeface="Poppins" panose="00000500000000000000" pitchFamily="2" charset="0"/>
              </a:rPr>
              <a:t>lorsque</a:t>
            </a:r>
            <a:r>
              <a:rPr lang="en-US" sz="2400">
                <a:effectLst/>
                <a:latin typeface="Poppins" panose="00000500000000000000" pitchFamily="2" charset="0"/>
                <a:ea typeface="Calibri" panose="020F0502020204030204" pitchFamily="34" charset="0"/>
                <a:cs typeface="Poppins" panose="00000500000000000000" pitchFamily="2" charset="0"/>
              </a:rPr>
              <a:t> les </a:t>
            </a:r>
            <a:r>
              <a:rPr lang="en-US" sz="2400" err="1">
                <a:effectLst/>
                <a:latin typeface="Poppins" panose="00000500000000000000" pitchFamily="2" charset="0"/>
                <a:ea typeface="Calibri" panose="020F0502020204030204" pitchFamily="34" charset="0"/>
                <a:cs typeface="Poppins" panose="00000500000000000000" pitchFamily="2" charset="0"/>
              </a:rPr>
              <a:t>personnes</a:t>
            </a:r>
            <a:r>
              <a:rPr lang="en-US" sz="2400">
                <a:effectLst/>
                <a:latin typeface="Poppins" panose="00000500000000000000" pitchFamily="2" charset="0"/>
                <a:ea typeface="Calibri" panose="020F0502020204030204" pitchFamily="34" charset="0"/>
                <a:cs typeface="Poppins" panose="00000500000000000000" pitchFamily="2" charset="0"/>
              </a:rPr>
              <a:t> </a:t>
            </a:r>
            <a:r>
              <a:rPr lang="en-US" sz="2400" err="1">
                <a:effectLst/>
                <a:latin typeface="Poppins" panose="00000500000000000000" pitchFamily="2" charset="0"/>
                <a:ea typeface="Calibri" panose="020F0502020204030204" pitchFamily="34" charset="0"/>
                <a:cs typeface="Poppins" panose="00000500000000000000" pitchFamily="2" charset="0"/>
              </a:rPr>
              <a:t>sont</a:t>
            </a:r>
            <a:r>
              <a:rPr lang="en-US" sz="2400">
                <a:effectLst/>
                <a:latin typeface="Poppins" panose="00000500000000000000" pitchFamily="2" charset="0"/>
                <a:ea typeface="Calibri" panose="020F0502020204030204" pitchFamily="34" charset="0"/>
                <a:cs typeface="Poppins" panose="00000500000000000000" pitchFamily="2" charset="0"/>
              </a:rPr>
              <a:t> </a:t>
            </a:r>
            <a:r>
              <a:rPr lang="en-US" sz="2400" err="1">
                <a:effectLst/>
                <a:latin typeface="Poppins" panose="00000500000000000000" pitchFamily="2" charset="0"/>
                <a:ea typeface="Calibri" panose="020F0502020204030204" pitchFamily="34" charset="0"/>
                <a:cs typeface="Poppins" panose="00000500000000000000" pitchFamily="2" charset="0"/>
              </a:rPr>
              <a:t>vulnérables</a:t>
            </a:r>
            <a:r>
              <a:rPr lang="en-US" sz="2400">
                <a:effectLst/>
                <a:latin typeface="Poppins" panose="00000500000000000000" pitchFamily="2" charset="0"/>
                <a:ea typeface="Calibri" panose="020F0502020204030204" pitchFamily="34" charset="0"/>
                <a:cs typeface="Poppins" panose="00000500000000000000" pitchFamily="2" charset="0"/>
              </a:rPr>
              <a:t>. Une communication </a:t>
            </a:r>
            <a:r>
              <a:rPr lang="en-US" sz="2400" err="1">
                <a:effectLst/>
                <a:latin typeface="Poppins" panose="00000500000000000000" pitchFamily="2" charset="0"/>
                <a:ea typeface="Calibri" panose="020F0502020204030204" pitchFamily="34" charset="0"/>
                <a:cs typeface="Poppins" panose="00000500000000000000" pitchFamily="2" charset="0"/>
              </a:rPr>
              <a:t>respectueuse</a:t>
            </a:r>
            <a:r>
              <a:rPr lang="en-US" sz="2400">
                <a:effectLst/>
                <a:latin typeface="Poppins" panose="00000500000000000000" pitchFamily="2" charset="0"/>
                <a:ea typeface="Calibri" panose="020F0502020204030204" pitchFamily="34" charset="0"/>
                <a:cs typeface="Poppins" panose="00000500000000000000" pitchFamily="2" charset="0"/>
              </a:rPr>
              <a:t> </a:t>
            </a:r>
            <a:r>
              <a:rPr lang="en-US" sz="2400" err="1">
                <a:effectLst/>
                <a:latin typeface="Poppins" panose="00000500000000000000" pitchFamily="2" charset="0"/>
                <a:ea typeface="Calibri" panose="020F0502020204030204" pitchFamily="34" charset="0"/>
                <a:cs typeface="Poppins" panose="00000500000000000000" pitchFamily="2" charset="0"/>
              </a:rPr>
              <a:t>favorise</a:t>
            </a:r>
            <a:r>
              <a:rPr lang="en-US" sz="2400">
                <a:effectLst/>
                <a:latin typeface="Poppins" panose="00000500000000000000" pitchFamily="2" charset="0"/>
                <a:ea typeface="Calibri" panose="020F0502020204030204" pitchFamily="34" charset="0"/>
                <a:cs typeface="Poppins" panose="00000500000000000000" pitchFamily="2" charset="0"/>
              </a:rPr>
              <a:t> la </a:t>
            </a:r>
            <a:r>
              <a:rPr lang="en-US" sz="2400" err="1">
                <a:effectLst/>
                <a:latin typeface="Poppins" panose="00000500000000000000" pitchFamily="2" charset="0"/>
                <a:ea typeface="Calibri" panose="020F0502020204030204" pitchFamily="34" charset="0"/>
                <a:cs typeface="Poppins" panose="00000500000000000000" pitchFamily="2" charset="0"/>
              </a:rPr>
              <a:t>coopération</a:t>
            </a:r>
            <a:r>
              <a:rPr lang="en-US" sz="2400">
                <a:effectLst/>
                <a:latin typeface="Poppins" panose="00000500000000000000" pitchFamily="2" charset="0"/>
                <a:ea typeface="Calibri" panose="020F0502020204030204" pitchFamily="34" charset="0"/>
                <a:cs typeface="Poppins" panose="00000500000000000000" pitchFamily="2" charset="0"/>
              </a:rPr>
              <a:t> et les </a:t>
            </a:r>
            <a:r>
              <a:rPr lang="en-US" sz="2400" err="1">
                <a:effectLst/>
                <a:latin typeface="Poppins" panose="00000500000000000000" pitchFamily="2" charset="0"/>
                <a:ea typeface="Calibri" panose="020F0502020204030204" pitchFamily="34" charset="0"/>
                <a:cs typeface="Poppins" panose="00000500000000000000" pitchFamily="2" charset="0"/>
              </a:rPr>
              <a:t>bonnes</a:t>
            </a:r>
            <a:r>
              <a:rPr lang="en-US" sz="2400">
                <a:effectLst/>
                <a:latin typeface="Poppins" panose="00000500000000000000" pitchFamily="2" charset="0"/>
                <a:ea typeface="Calibri" panose="020F0502020204030204" pitchFamily="34" charset="0"/>
                <a:cs typeface="Poppins" panose="00000500000000000000" pitchFamily="2" charset="0"/>
              </a:rPr>
              <a:t> relations.</a:t>
            </a:r>
          </a:p>
        </p:txBody>
      </p:sp>
    </p:spTree>
    <p:extLst>
      <p:ext uri="{BB962C8B-B14F-4D97-AF65-F5344CB8AC3E}">
        <p14:creationId xmlns:p14="http://schemas.microsoft.com/office/powerpoint/2010/main" val="1400534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667000" y="567215"/>
            <a:ext cx="10896600" cy="1299686"/>
          </a:xfrm>
        </p:spPr>
        <p:txBody>
          <a:bodyPr/>
          <a:lstStyle/>
          <a:p>
            <a:r>
              <a:rPr lang="fr-FR" sz="5000"/>
              <a:t>Meilleures pratiques de la CERC</a:t>
            </a:r>
          </a:p>
        </p:txBody>
      </p:sp>
      <p:sp>
        <p:nvSpPr>
          <p:cNvPr id="5" name="Content Placeholder 2">
            <a:extLst>
              <a:ext uri="{FF2B5EF4-FFF2-40B4-BE49-F238E27FC236}">
                <a16:creationId xmlns:a16="http://schemas.microsoft.com/office/drawing/2014/main" id="{B730D3CC-6B84-464E-98D8-EA52D8C8E1EB}"/>
              </a:ext>
            </a:extLst>
          </p:cNvPr>
          <p:cNvSpPr>
            <a:spLocks noGrp="1"/>
          </p:cNvSpPr>
          <p:nvPr>
            <p:ph sz="half" idx="1"/>
          </p:nvPr>
        </p:nvSpPr>
        <p:spPr>
          <a:xfrm>
            <a:off x="1495245" y="2483692"/>
            <a:ext cx="14379191" cy="7170735"/>
          </a:xfrm>
        </p:spPr>
        <p:txBody>
          <a:bodyPr lIns="91440" tIns="45720" rIns="91440" bIns="45720" anchor="t">
            <a:normAutofit/>
          </a:bodyPr>
          <a:lstStyle/>
          <a:p>
            <a:pPr marL="685165" fontAlgn="base">
              <a:lnSpc>
                <a:spcPct val="150000"/>
              </a:lnSpc>
            </a:pPr>
            <a:r>
              <a:rPr lang="fr-FR">
                <a:latin typeface="Poppins Light"/>
                <a:cs typeface="Poppins Light"/>
              </a:rPr>
              <a:t>Accordez aux gens le droit de ressentir de la peur</a:t>
            </a:r>
          </a:p>
          <a:p>
            <a:pPr marL="685165" fontAlgn="base">
              <a:lnSpc>
                <a:spcPct val="150000"/>
              </a:lnSpc>
            </a:pPr>
            <a:r>
              <a:rPr lang="fr-FR">
                <a:latin typeface="Poppins Light"/>
                <a:cs typeface="Poppins Light"/>
              </a:rPr>
              <a:t>Ne pas trop rassurer</a:t>
            </a:r>
          </a:p>
          <a:p>
            <a:pPr marL="685165" fontAlgn="base">
              <a:lnSpc>
                <a:spcPct val="150000"/>
              </a:lnSpc>
            </a:pPr>
            <a:r>
              <a:rPr lang="fr-FR">
                <a:latin typeface="Poppins Light"/>
                <a:cs typeface="Poppins Light"/>
              </a:rPr>
              <a:t>Reconnaissez l'incertitude</a:t>
            </a:r>
          </a:p>
          <a:p>
            <a:pPr marL="685165" fontAlgn="base">
              <a:lnSpc>
                <a:spcPct val="150000"/>
              </a:lnSpc>
            </a:pPr>
            <a:r>
              <a:rPr lang="fr-FR">
                <a:latin typeface="Poppins Light"/>
                <a:cs typeface="Poppins Light"/>
              </a:rPr>
              <a:t>Donnez aux gens des choses significatives à faire</a:t>
            </a:r>
          </a:p>
          <a:p>
            <a:pPr marL="685165" fontAlgn="base">
              <a:lnSpc>
                <a:spcPct val="150000"/>
              </a:lnSpc>
            </a:pPr>
            <a:r>
              <a:rPr lang="fr-FR">
                <a:latin typeface="Poppins Light"/>
                <a:cs typeface="Poppins Light"/>
              </a:rPr>
              <a:t>Ne promettez pas trop mais délivrez beaucoup</a:t>
            </a:r>
          </a:p>
          <a:p>
            <a:pPr marL="685165" fontAlgn="base">
              <a:lnSpc>
                <a:spcPct val="150000"/>
              </a:lnSpc>
            </a:pPr>
            <a:r>
              <a:rPr lang="fr-FR">
                <a:latin typeface="Poppins Light"/>
                <a:cs typeface="Poppins Light"/>
              </a:rPr>
              <a:t>Le CERC est une approche qui doit guider toutes les activités de santé publique.</a:t>
            </a:r>
            <a:endParaRPr lang="en-US">
              <a:latin typeface="Poppins Light"/>
              <a:cs typeface="Poppins Light"/>
            </a:endParaRPr>
          </a:p>
        </p:txBody>
      </p:sp>
      <p:pic>
        <p:nvPicPr>
          <p:cNvPr id="7" name="Picture 11">
            <a:extLst>
              <a:ext uri="{FF2B5EF4-FFF2-40B4-BE49-F238E27FC236}">
                <a16:creationId xmlns:a16="http://schemas.microsoft.com/office/drawing/2014/main" id="{BE4A754C-74D9-4E12-8C12-3D7C05C2867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434341"/>
            <a:ext cx="1432560" cy="1432560"/>
          </a:xfrm>
          <a:prstGeom prst="rect">
            <a:avLst/>
          </a:prstGeom>
        </p:spPr>
      </p:pic>
    </p:spTree>
    <p:extLst>
      <p:ext uri="{BB962C8B-B14F-4D97-AF65-F5344CB8AC3E}">
        <p14:creationId xmlns:p14="http://schemas.microsoft.com/office/powerpoint/2010/main" val="3689306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5976B-6A3E-4BEA-9004-618D3C57DB8E}"/>
              </a:ext>
            </a:extLst>
          </p:cNvPr>
          <p:cNvSpPr>
            <a:spLocks noGrp="1"/>
          </p:cNvSpPr>
          <p:nvPr>
            <p:ph type="title"/>
          </p:nvPr>
        </p:nvSpPr>
        <p:spPr>
          <a:xfrm>
            <a:off x="762000" y="547689"/>
            <a:ext cx="17183594" cy="1166812"/>
          </a:xfrm>
        </p:spPr>
        <p:txBody>
          <a:bodyPr>
            <a:normAutofit fontScale="90000"/>
          </a:bodyPr>
          <a:lstStyle/>
          <a:p>
            <a:r>
              <a:rPr lang="fr-FR" sz="5400"/>
              <a:t>5 échecs de communication qui nuisent au succès opérationnel</a:t>
            </a:r>
            <a:endParaRPr lang="en-US" b="0"/>
          </a:p>
        </p:txBody>
      </p:sp>
      <p:sp>
        <p:nvSpPr>
          <p:cNvPr id="3" name="Content Placeholder 2">
            <a:extLst>
              <a:ext uri="{FF2B5EF4-FFF2-40B4-BE49-F238E27FC236}">
                <a16:creationId xmlns:a16="http://schemas.microsoft.com/office/drawing/2014/main" id="{98DA65A8-6CD0-4AE9-9405-464A767CF4A2}"/>
              </a:ext>
            </a:extLst>
          </p:cNvPr>
          <p:cNvSpPr>
            <a:spLocks noGrp="1"/>
          </p:cNvSpPr>
          <p:nvPr>
            <p:ph sz="half" idx="1"/>
          </p:nvPr>
        </p:nvSpPr>
        <p:spPr>
          <a:xfrm>
            <a:off x="2971800" y="2277749"/>
            <a:ext cx="14383109" cy="7149169"/>
          </a:xfrm>
        </p:spPr>
        <p:txBody>
          <a:bodyPr lIns="91440" tIns="45720" rIns="91440" bIns="45720" anchor="t">
            <a:normAutofit fontScale="92500" lnSpcReduction="20000"/>
          </a:bodyPr>
          <a:lstStyle/>
          <a:p>
            <a:pPr marL="770890" indent="-770890">
              <a:lnSpc>
                <a:spcPct val="150000"/>
              </a:lnSpc>
              <a:buFont typeface="+mj-lt"/>
              <a:buAutoNum type="arabicPeriod"/>
            </a:pPr>
            <a:r>
              <a:rPr lang="fr-FR" sz="3600">
                <a:latin typeface="Poppins Light"/>
                <a:cs typeface="Poppins Light"/>
              </a:rPr>
              <a:t>Des messages contradictoires de la part de plusieurs experts</a:t>
            </a:r>
            <a:endParaRPr lang="en-US" sz="3600">
              <a:latin typeface="Poppins Light"/>
              <a:cs typeface="Poppins Light"/>
            </a:endParaRPr>
          </a:p>
          <a:p>
            <a:pPr marL="770890" indent="-770890">
              <a:lnSpc>
                <a:spcPct val="150000"/>
              </a:lnSpc>
              <a:buAutoNum type="arabicPeriod"/>
            </a:pPr>
            <a:endParaRPr lang="fr-FR" sz="3600">
              <a:latin typeface="Poppins Light"/>
              <a:cs typeface="Poppins Light"/>
            </a:endParaRPr>
          </a:p>
          <a:p>
            <a:pPr marL="770890" indent="-770890">
              <a:lnSpc>
                <a:spcPct val="150000"/>
              </a:lnSpc>
              <a:buFont typeface="+mj-lt"/>
              <a:buAutoNum type="arabicPeriod"/>
            </a:pPr>
            <a:r>
              <a:rPr lang="en-US" sz="3600">
                <a:latin typeface="Poppins Light"/>
                <a:cs typeface="Poppins Light"/>
              </a:rPr>
              <a:t>Des </a:t>
            </a:r>
            <a:r>
              <a:rPr lang="en-US" sz="3600" err="1">
                <a:latin typeface="Poppins Light"/>
                <a:cs typeface="Poppins Light"/>
              </a:rPr>
              <a:t>informations</a:t>
            </a:r>
            <a:r>
              <a:rPr lang="en-US" sz="3600">
                <a:latin typeface="Poppins Light"/>
                <a:cs typeface="Poppins Light"/>
              </a:rPr>
              <a:t> </a:t>
            </a:r>
            <a:r>
              <a:rPr lang="en-US" sz="3600" err="1">
                <a:latin typeface="Poppins Light"/>
                <a:cs typeface="Poppins Light"/>
              </a:rPr>
              <a:t>publiées</a:t>
            </a:r>
            <a:r>
              <a:rPr lang="en-US" sz="3600">
                <a:latin typeface="Poppins Light"/>
                <a:cs typeface="Poppins Light"/>
              </a:rPr>
              <a:t> </a:t>
            </a:r>
            <a:r>
              <a:rPr lang="en-US" sz="3600" err="1">
                <a:latin typeface="Poppins Light"/>
                <a:cs typeface="Poppins Light"/>
              </a:rPr>
              <a:t>tardivement</a:t>
            </a:r>
            <a:endParaRPr lang="en-US" sz="3600">
              <a:latin typeface="Poppins Light"/>
              <a:cs typeface="Poppins Light"/>
            </a:endParaRPr>
          </a:p>
          <a:p>
            <a:pPr marL="770890" indent="-770890">
              <a:lnSpc>
                <a:spcPct val="150000"/>
              </a:lnSpc>
              <a:buFont typeface="+mj-lt"/>
              <a:buAutoNum type="arabicPeriod"/>
            </a:pPr>
            <a:endParaRPr lang="en-US" sz="3600"/>
          </a:p>
          <a:p>
            <a:pPr marL="770890" indent="-770890">
              <a:lnSpc>
                <a:spcPct val="150000"/>
              </a:lnSpc>
              <a:buFont typeface="+mj-lt"/>
              <a:buAutoNum type="arabicPeriod"/>
            </a:pPr>
            <a:r>
              <a:rPr lang="en-US" sz="3600">
                <a:latin typeface="Poppins Light"/>
                <a:cs typeface="Poppins Light"/>
              </a:rPr>
              <a:t>Une attitude </a:t>
            </a:r>
            <a:r>
              <a:rPr lang="en-US" sz="3600" err="1">
                <a:latin typeface="Poppins Light"/>
                <a:cs typeface="Poppins Light"/>
              </a:rPr>
              <a:t>paternaliste</a:t>
            </a:r>
          </a:p>
          <a:p>
            <a:pPr marL="770890" indent="-770890">
              <a:lnSpc>
                <a:spcPct val="150000"/>
              </a:lnSpc>
              <a:buFont typeface="+mj-lt"/>
              <a:buAutoNum type="arabicPeriod"/>
            </a:pPr>
            <a:endParaRPr lang="en-US" sz="3600"/>
          </a:p>
          <a:p>
            <a:pPr marL="770890" indent="-770890">
              <a:lnSpc>
                <a:spcPct val="150000"/>
              </a:lnSpc>
              <a:buFont typeface="+mj-lt"/>
              <a:buAutoNum type="arabicPeriod"/>
            </a:pPr>
            <a:r>
              <a:rPr lang="fr-FR" sz="3600"/>
              <a:t>Ne pas contrer les rumeurs et les mythes en temps réel</a:t>
            </a:r>
            <a:endParaRPr lang="en-US" sz="3600"/>
          </a:p>
          <a:p>
            <a:pPr marL="770890" indent="-770890">
              <a:lnSpc>
                <a:spcPct val="150000"/>
              </a:lnSpc>
              <a:buFont typeface="+mj-lt"/>
              <a:buAutoNum type="arabicPeriod"/>
            </a:pPr>
            <a:endParaRPr lang="en-US" sz="3600"/>
          </a:p>
          <a:p>
            <a:pPr marL="770890" indent="-770890">
              <a:lnSpc>
                <a:spcPct val="150000"/>
              </a:lnSpc>
              <a:buFont typeface="+mj-lt"/>
              <a:buAutoNum type="arabicPeriod"/>
            </a:pPr>
            <a:r>
              <a:rPr lang="fr-FR" sz="3600">
                <a:latin typeface="Poppins Light"/>
                <a:cs typeface="Poppins Light"/>
              </a:rPr>
              <a:t>Les luttes de pouvoir publiques et la confusion</a:t>
            </a:r>
            <a:endParaRPr lang="en-US" sz="3600">
              <a:latin typeface="Poppins Light"/>
              <a:cs typeface="Poppins Light"/>
            </a:endParaRPr>
          </a:p>
        </p:txBody>
      </p:sp>
      <p:pic>
        <p:nvPicPr>
          <p:cNvPr id="5" name="Graphic 4" descr="Clock with solid fill">
            <a:extLst>
              <a:ext uri="{FF2B5EF4-FFF2-40B4-BE49-F238E27FC236}">
                <a16:creationId xmlns:a16="http://schemas.microsoft.com/office/drawing/2014/main" id="{BDD7A799-1FEC-4668-8D00-F40362B988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11429" y="3989967"/>
            <a:ext cx="919200" cy="919200"/>
          </a:xfrm>
          <a:prstGeom prst="rect">
            <a:avLst/>
          </a:prstGeom>
        </p:spPr>
      </p:pic>
      <p:pic>
        <p:nvPicPr>
          <p:cNvPr id="11" name="Graphic 10" descr="Lost with solid fill">
            <a:extLst>
              <a:ext uri="{FF2B5EF4-FFF2-40B4-BE49-F238E27FC236}">
                <a16:creationId xmlns:a16="http://schemas.microsoft.com/office/drawing/2014/main" id="{F3E31A91-67DF-40B7-88D4-5E8C4C1E7B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32222" y="8400336"/>
            <a:ext cx="1026582" cy="1026582"/>
          </a:xfrm>
          <a:prstGeom prst="rect">
            <a:avLst/>
          </a:prstGeom>
        </p:spPr>
      </p:pic>
      <p:pic>
        <p:nvPicPr>
          <p:cNvPr id="19" name="Graphic 18" descr="Questions with solid fill">
            <a:extLst>
              <a:ext uri="{FF2B5EF4-FFF2-40B4-BE49-F238E27FC236}">
                <a16:creationId xmlns:a16="http://schemas.microsoft.com/office/drawing/2014/main" id="{A467EBCC-9D71-40F1-B62E-137549718E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37665" y="2279533"/>
            <a:ext cx="1145402" cy="1145402"/>
          </a:xfrm>
          <a:prstGeom prst="rect">
            <a:avLst/>
          </a:prstGeom>
        </p:spPr>
      </p:pic>
      <p:pic>
        <p:nvPicPr>
          <p:cNvPr id="27" name="Graphic 26" descr="Unicorn with solid fill">
            <a:extLst>
              <a:ext uri="{FF2B5EF4-FFF2-40B4-BE49-F238E27FC236}">
                <a16:creationId xmlns:a16="http://schemas.microsoft.com/office/drawing/2014/main" id="{2C409FC8-18E2-4D09-9EAC-EDFC28CB9EE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97074" y="6843064"/>
            <a:ext cx="1026584" cy="1026584"/>
          </a:xfrm>
          <a:prstGeom prst="rect">
            <a:avLst/>
          </a:prstGeom>
        </p:spPr>
      </p:pic>
      <p:pic>
        <p:nvPicPr>
          <p:cNvPr id="29" name="Graphic 28" descr="User Crown Male with solid fill">
            <a:extLst>
              <a:ext uri="{FF2B5EF4-FFF2-40B4-BE49-F238E27FC236}">
                <a16:creationId xmlns:a16="http://schemas.microsoft.com/office/drawing/2014/main" id="{3B565666-51DA-4F1C-9A65-558EA395F53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65193" y="5358832"/>
            <a:ext cx="965435" cy="965435"/>
          </a:xfrm>
          <a:prstGeom prst="rect">
            <a:avLst/>
          </a:prstGeom>
        </p:spPr>
      </p:pic>
    </p:spTree>
    <p:extLst>
      <p:ext uri="{BB962C8B-B14F-4D97-AF65-F5344CB8AC3E}">
        <p14:creationId xmlns:p14="http://schemas.microsoft.com/office/powerpoint/2010/main" val="2316945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133600" y="547689"/>
            <a:ext cx="14401800" cy="1166812"/>
          </a:xfrm>
        </p:spPr>
        <p:txBody>
          <a:bodyPr/>
          <a:lstStyle/>
          <a:p>
            <a:r>
              <a:rPr lang="fr-FR"/>
              <a:t>3 Vérités du terrain</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324100"/>
            <a:ext cx="15773400" cy="6942138"/>
          </a:xfrm>
        </p:spPr>
        <p:txBody>
          <a:bodyPr lIns="91440" tIns="45720" rIns="91440" bIns="45720" anchor="t"/>
          <a:lstStyle/>
          <a:p>
            <a:pPr marL="457200" lvl="1" indent="0">
              <a:lnSpc>
                <a:spcPct val="115000"/>
              </a:lnSpc>
              <a:spcBef>
                <a:spcPts val="1200"/>
              </a:spcBef>
              <a:spcAft>
                <a:spcPts val="1200"/>
              </a:spcAft>
              <a:buClr>
                <a:srgbClr val="595959"/>
              </a:buClr>
              <a:buSzPts val="1400"/>
              <a:buNone/>
              <a:defRPr/>
            </a:pPr>
            <a:r>
              <a:rPr lang="en-US" sz="5400">
                <a:solidFill>
                  <a:srgbClr val="595959"/>
                </a:solidFill>
                <a:latin typeface="Poppins" panose="020B0604020202020204" charset="0"/>
                <a:cs typeface="Poppins" panose="020B0604020202020204" charset="0"/>
              </a:rPr>
              <a:t>Le </a:t>
            </a:r>
            <a:r>
              <a:rPr lang="en-US" sz="5400">
                <a:solidFill>
                  <a:srgbClr val="FF0000"/>
                </a:solidFill>
                <a:latin typeface="Poppins" panose="020B0604020202020204" charset="0"/>
                <a:cs typeface="Poppins" panose="020B0604020202020204" charset="0"/>
              </a:rPr>
              <a:t>bon message… </a:t>
            </a:r>
          </a:p>
          <a:p>
            <a:pPr marL="457200" lvl="1" indent="0">
              <a:lnSpc>
                <a:spcPct val="115000"/>
              </a:lnSpc>
              <a:spcBef>
                <a:spcPts val="1200"/>
              </a:spcBef>
              <a:spcAft>
                <a:spcPts val="1200"/>
              </a:spcAft>
              <a:buClr>
                <a:srgbClr val="595959"/>
              </a:buClr>
              <a:buSzPts val="1400"/>
              <a:buNone/>
              <a:defRPr/>
            </a:pPr>
            <a:r>
              <a:rPr lang="en-US" sz="5400">
                <a:solidFill>
                  <a:srgbClr val="595959"/>
                </a:solidFill>
                <a:latin typeface="Poppins" panose="020B0604020202020204" charset="0"/>
                <a:cs typeface="Poppins" panose="020B0604020202020204" charset="0"/>
              </a:rPr>
              <a:t>		au </a:t>
            </a:r>
            <a:r>
              <a:rPr lang="en-US" sz="5400">
                <a:solidFill>
                  <a:srgbClr val="FF0000"/>
                </a:solidFill>
                <a:latin typeface="Poppins" panose="020B0604020202020204" charset="0"/>
                <a:cs typeface="Poppins" panose="020B0604020202020204" charset="0"/>
              </a:rPr>
              <a:t>bon moment… </a:t>
            </a:r>
          </a:p>
          <a:p>
            <a:pPr marL="457200" lvl="1" indent="0">
              <a:lnSpc>
                <a:spcPct val="115000"/>
              </a:lnSpc>
              <a:spcBef>
                <a:spcPts val="1200"/>
              </a:spcBef>
              <a:spcAft>
                <a:spcPts val="1200"/>
              </a:spcAft>
              <a:buClr>
                <a:srgbClr val="595959"/>
              </a:buClr>
              <a:buSzPts val="1400"/>
              <a:buNone/>
              <a:defRPr/>
            </a:pPr>
            <a:r>
              <a:rPr lang="en-US" sz="5400">
                <a:solidFill>
                  <a:srgbClr val="595959"/>
                </a:solidFill>
                <a:latin typeface="Poppins"/>
                <a:cs typeface="Poppins"/>
              </a:rPr>
              <a:t>			de la part de la </a:t>
            </a:r>
            <a:r>
              <a:rPr lang="en-US" sz="5400">
                <a:solidFill>
                  <a:srgbClr val="FF0000"/>
                </a:solidFill>
                <a:latin typeface="Poppins"/>
                <a:cs typeface="Poppins"/>
              </a:rPr>
              <a:t>bonne </a:t>
            </a:r>
            <a:r>
              <a:rPr lang="en-US" sz="5400" err="1">
                <a:solidFill>
                  <a:srgbClr val="FF0000"/>
                </a:solidFill>
                <a:latin typeface="Poppins"/>
                <a:cs typeface="Poppins"/>
              </a:rPr>
              <a:t>personne</a:t>
            </a:r>
            <a:endParaRPr lang="en-US" sz="5400">
              <a:solidFill>
                <a:srgbClr val="FF0000"/>
              </a:solidFill>
              <a:latin typeface="Poppins"/>
              <a:cs typeface="Poppins"/>
            </a:endParaRPr>
          </a:p>
          <a:p>
            <a:pPr marL="457200" lvl="1" indent="0">
              <a:lnSpc>
                <a:spcPct val="114999"/>
              </a:lnSpc>
              <a:spcBef>
                <a:spcPts val="1200"/>
              </a:spcBef>
              <a:spcAft>
                <a:spcPts val="1200"/>
              </a:spcAft>
              <a:buSzPts val="1400"/>
              <a:buNone/>
              <a:defRPr/>
            </a:pPr>
            <a:r>
              <a:rPr lang="en-US" sz="5400" err="1">
                <a:solidFill>
                  <a:srgbClr val="595959"/>
                </a:solidFill>
                <a:latin typeface="Poppins"/>
                <a:cs typeface="Poppins"/>
              </a:rPr>
              <a:t>peut</a:t>
            </a:r>
            <a:r>
              <a:rPr lang="en-US" sz="5400">
                <a:solidFill>
                  <a:srgbClr val="595959"/>
                </a:solidFill>
                <a:latin typeface="Poppins"/>
                <a:cs typeface="Poppins"/>
              </a:rPr>
              <a:t> </a:t>
            </a:r>
            <a:r>
              <a:rPr lang="en-US" sz="5400" err="1">
                <a:solidFill>
                  <a:srgbClr val="0070C0"/>
                </a:solidFill>
                <a:latin typeface="Poppins"/>
                <a:cs typeface="Poppins"/>
              </a:rPr>
              <a:t>sauver</a:t>
            </a:r>
            <a:r>
              <a:rPr lang="en-US" sz="5400">
                <a:solidFill>
                  <a:srgbClr val="0070C0"/>
                </a:solidFill>
                <a:latin typeface="Poppins"/>
                <a:cs typeface="Poppins"/>
              </a:rPr>
              <a:t> des vies</a:t>
            </a:r>
            <a:r>
              <a:rPr lang="en-US" sz="5400">
                <a:solidFill>
                  <a:srgbClr val="595959"/>
                </a:solidFill>
                <a:latin typeface="Poppins"/>
                <a:cs typeface="Poppins"/>
              </a:rPr>
              <a:t>.</a:t>
            </a:r>
            <a:endParaRPr lang="en-US">
              <a:latin typeface="Poppins"/>
              <a:cs typeface="Poppins"/>
            </a:endParaRPr>
          </a:p>
          <a:p>
            <a:pPr marL="457200" lvl="1" indent="0">
              <a:lnSpc>
                <a:spcPct val="115000"/>
              </a:lnSpc>
              <a:spcBef>
                <a:spcPts val="1200"/>
              </a:spcBef>
              <a:spcAft>
                <a:spcPts val="1200"/>
              </a:spcAft>
              <a:buClr>
                <a:srgbClr val="595959"/>
              </a:buClr>
              <a:buSzPts val="1400"/>
              <a:buNone/>
              <a:defRPr/>
            </a:pPr>
            <a:endParaRPr lang="en-US" sz="5400">
              <a:solidFill>
                <a:srgbClr val="595959"/>
              </a:solidFill>
              <a:latin typeface="Poppins" panose="020B0604020202020204" charset="0"/>
              <a:cs typeface="Poppins" panose="020B0604020202020204" charset="0"/>
            </a:endParaRPr>
          </a:p>
          <a:p>
            <a:pPr marL="457200" lvl="1" indent="0" algn="r">
              <a:lnSpc>
                <a:spcPct val="100000"/>
              </a:lnSpc>
              <a:spcBef>
                <a:spcPts val="600"/>
              </a:spcBef>
              <a:spcAft>
                <a:spcPts val="600"/>
              </a:spcAft>
              <a:buClr>
                <a:srgbClr val="595959"/>
              </a:buClr>
              <a:buSzPts val="1400"/>
              <a:buNone/>
              <a:defRPr/>
            </a:pPr>
            <a:r>
              <a:rPr lang="en-US">
                <a:solidFill>
                  <a:srgbClr val="595959"/>
                </a:solidFill>
                <a:latin typeface="Poppins" panose="020B0604020202020204" charset="0"/>
                <a:cs typeface="Poppins" panose="020B0604020202020204" charset="0"/>
              </a:rPr>
              <a:t>Dr. Barbara Reynolds</a:t>
            </a:r>
          </a:p>
          <a:p>
            <a:pPr marL="457200" lvl="1" indent="0" algn="r">
              <a:lnSpc>
                <a:spcPct val="100000"/>
              </a:lnSpc>
              <a:spcBef>
                <a:spcPts val="600"/>
              </a:spcBef>
              <a:spcAft>
                <a:spcPts val="600"/>
              </a:spcAft>
              <a:buClr>
                <a:srgbClr val="595959"/>
              </a:buClr>
              <a:buSzPts val="1400"/>
              <a:buNone/>
              <a:defRPr/>
            </a:pPr>
            <a:r>
              <a:rPr lang="en-US" err="1">
                <a:solidFill>
                  <a:srgbClr val="595959"/>
                </a:solidFill>
                <a:latin typeface="Poppins" panose="020B0604020202020204" charset="0"/>
                <a:cs typeface="Poppins" panose="020B0604020202020204" charset="0"/>
              </a:rPr>
              <a:t>Auteure</a:t>
            </a:r>
            <a:r>
              <a:rPr lang="en-US">
                <a:solidFill>
                  <a:srgbClr val="595959"/>
                </a:solidFill>
                <a:latin typeface="Poppins" panose="020B0604020202020204" charset="0"/>
                <a:cs typeface="Poppins" panose="020B0604020202020204" charset="0"/>
              </a:rPr>
              <a:t> de la CERC CDC (Ret.)</a:t>
            </a:r>
          </a:p>
          <a:p>
            <a:pPr marL="457200" lvl="1" indent="0" algn="r">
              <a:lnSpc>
                <a:spcPct val="115000"/>
              </a:lnSpc>
              <a:spcBef>
                <a:spcPts val="1200"/>
              </a:spcBef>
              <a:spcAft>
                <a:spcPts val="1200"/>
              </a:spcAft>
              <a:buClr>
                <a:srgbClr val="595959"/>
              </a:buClr>
              <a:buSzPts val="1400"/>
              <a:buNone/>
              <a:defRPr/>
            </a:pPr>
            <a:endParaRPr lang="en-US" sz="5400">
              <a:solidFill>
                <a:srgbClr val="595959"/>
              </a:solidFill>
              <a:latin typeface="Poppins" panose="020B0604020202020204" charset="0"/>
              <a:cs typeface="Poppins" panose="020B0604020202020204" charset="0"/>
            </a:endParaRPr>
          </a:p>
        </p:txBody>
      </p:sp>
      <p:pic>
        <p:nvPicPr>
          <p:cNvPr id="7" name="Picture 9">
            <a:extLst>
              <a:ext uri="{FF2B5EF4-FFF2-40B4-BE49-F238E27FC236}">
                <a16:creationId xmlns:a16="http://schemas.microsoft.com/office/drawing/2014/main" id="{3FD0568E-87F6-48AB-BC39-AA877285F9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2480" y="555309"/>
            <a:ext cx="1144934" cy="1166812"/>
          </a:xfrm>
          <a:prstGeom prst="rect">
            <a:avLst/>
          </a:prstGeom>
        </p:spPr>
      </p:pic>
    </p:spTree>
    <p:extLst>
      <p:ext uri="{BB962C8B-B14F-4D97-AF65-F5344CB8AC3E}">
        <p14:creationId xmlns:p14="http://schemas.microsoft.com/office/powerpoint/2010/main" val="1386761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9ECC5B-6B64-38FC-0EB6-5A7EFB986ED8}"/>
              </a:ext>
            </a:extLst>
          </p:cNvPr>
          <p:cNvSpPr>
            <a:spLocks noGrp="1"/>
          </p:cNvSpPr>
          <p:nvPr>
            <p:ph type="title"/>
          </p:nvPr>
        </p:nvSpPr>
        <p:spPr>
          <a:xfrm>
            <a:off x="6324600" y="3535363"/>
            <a:ext cx="10325100" cy="4198937"/>
          </a:xfrm>
        </p:spPr>
        <p:txBody>
          <a:bodyPr/>
          <a:lstStyle/>
          <a:p>
            <a:r>
              <a:rPr lang="fr-FR" sz="8800"/>
              <a:t>Communication et culture scientifiques</a:t>
            </a:r>
          </a:p>
        </p:txBody>
      </p:sp>
      <p:pic>
        <p:nvPicPr>
          <p:cNvPr id="4" name="Picture 2">
            <a:extLst>
              <a:ext uri="{FF2B5EF4-FFF2-40B4-BE49-F238E27FC236}">
                <a16:creationId xmlns:a16="http://schemas.microsoft.com/office/drawing/2014/main" id="{70151FD6-28D1-4358-9A43-7E9C8B318F2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0" y="3086100"/>
            <a:ext cx="3734181" cy="4114800"/>
          </a:xfrm>
          <a:prstGeom prst="rect">
            <a:avLst/>
          </a:prstGeom>
        </p:spPr>
      </p:pic>
    </p:spTree>
    <p:extLst>
      <p:ext uri="{BB962C8B-B14F-4D97-AF65-F5344CB8AC3E}">
        <p14:creationId xmlns:p14="http://schemas.microsoft.com/office/powerpoint/2010/main" val="2945361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B565-11C7-46E8-B758-3D63E1035F17}"/>
              </a:ext>
            </a:extLst>
          </p:cNvPr>
          <p:cNvSpPr>
            <a:spLocks noGrp="1"/>
          </p:cNvSpPr>
          <p:nvPr>
            <p:ph type="title"/>
          </p:nvPr>
        </p:nvSpPr>
        <p:spPr/>
        <p:txBody>
          <a:bodyPr>
            <a:normAutofit fontScale="90000"/>
          </a:bodyPr>
          <a:lstStyle/>
          <a:p>
            <a:r>
              <a:rPr lang="fr-FR"/>
              <a:t>Qu'est-ce que la culture scientifique</a:t>
            </a:r>
            <a:r>
              <a:rPr lang="en-US"/>
              <a:t>?</a:t>
            </a:r>
          </a:p>
        </p:txBody>
      </p:sp>
      <p:sp>
        <p:nvSpPr>
          <p:cNvPr id="3" name="Content Placeholder 2">
            <a:extLst>
              <a:ext uri="{FF2B5EF4-FFF2-40B4-BE49-F238E27FC236}">
                <a16:creationId xmlns:a16="http://schemas.microsoft.com/office/drawing/2014/main" id="{AC95F830-F539-4FC8-BEF3-C9ED3C9DF91D}"/>
              </a:ext>
            </a:extLst>
          </p:cNvPr>
          <p:cNvSpPr>
            <a:spLocks noGrp="1"/>
          </p:cNvSpPr>
          <p:nvPr>
            <p:ph sz="half" idx="1"/>
          </p:nvPr>
        </p:nvSpPr>
        <p:spPr>
          <a:xfrm>
            <a:off x="7315200" y="2095503"/>
            <a:ext cx="10744200" cy="7170735"/>
          </a:xfrm>
        </p:spPr>
        <p:txBody>
          <a:bodyPr lIns="91440" tIns="45720" rIns="91440" bIns="45720" anchor="t">
            <a:normAutofit/>
          </a:bodyPr>
          <a:lstStyle/>
          <a:p>
            <a:pPr marL="0" indent="0">
              <a:lnSpc>
                <a:spcPct val="114000"/>
              </a:lnSpc>
              <a:spcAft>
                <a:spcPts val="1200"/>
              </a:spcAft>
              <a:buNone/>
            </a:pPr>
            <a:r>
              <a:rPr lang="en-US" sz="3500">
                <a:latin typeface="Poppins Light"/>
                <a:cs typeface="Poppins Light"/>
              </a:rPr>
              <a:t>= </a:t>
            </a:r>
            <a:r>
              <a:rPr lang="en-US" sz="3500" b="1">
                <a:latin typeface="Poppins Light"/>
                <a:cs typeface="Poppins Light"/>
              </a:rPr>
              <a:t>“</a:t>
            </a:r>
            <a:r>
              <a:rPr lang="fr-FR" sz="3600" b="1">
                <a:latin typeface="Poppins Light"/>
                <a:cs typeface="Poppins Light"/>
              </a:rPr>
              <a:t>familiarité avec l'entreprise et la pratique de la science"</a:t>
            </a:r>
            <a:r>
              <a:rPr lang="fr-FR" sz="3600">
                <a:latin typeface="Poppins Light"/>
                <a:cs typeface="Poppins Light"/>
              </a:rPr>
              <a:t>  </a:t>
            </a:r>
            <a:r>
              <a:rPr lang="en-US" sz="2000">
                <a:latin typeface="Poppins Light"/>
                <a:cs typeface="Poppins Light"/>
              </a:rPr>
              <a:t>(National Academies of Sciences, Engineering and Medicine, 2016)</a:t>
            </a:r>
            <a:endParaRPr lang="en-US" sz="2000" b="1">
              <a:latin typeface="Poppins Light"/>
              <a:cs typeface="Poppins Light"/>
            </a:endParaRPr>
          </a:p>
          <a:p>
            <a:pPr>
              <a:lnSpc>
                <a:spcPct val="114000"/>
              </a:lnSpc>
              <a:spcAft>
                <a:spcPts val="1200"/>
              </a:spcAft>
            </a:pPr>
            <a:r>
              <a:rPr lang="fr-FR"/>
              <a:t> Essentielle pour comprendre les résultats scientifiques et les recommandations fondées sur des preuves.</a:t>
            </a:r>
          </a:p>
          <a:p>
            <a:pPr>
              <a:lnSpc>
                <a:spcPct val="114000"/>
              </a:lnSpc>
              <a:spcAft>
                <a:spcPts val="1200"/>
              </a:spcAft>
            </a:pPr>
            <a:r>
              <a:rPr lang="fr-FR"/>
              <a:t>Permet de juger de la qualité des études et des résultats scientifiques.</a:t>
            </a:r>
          </a:p>
          <a:p>
            <a:pPr>
              <a:lnSpc>
                <a:spcPct val="114000"/>
              </a:lnSpc>
              <a:spcAft>
                <a:spcPts val="1200"/>
              </a:spcAft>
            </a:pPr>
            <a:r>
              <a:rPr lang="fr-FR"/>
              <a:t>Permet d'intégrer les preuves dans son propre jugement, sa prise de décision et son comportement.</a:t>
            </a:r>
            <a:endParaRPr lang="en-US"/>
          </a:p>
        </p:txBody>
      </p:sp>
      <p:grpSp>
        <p:nvGrpSpPr>
          <p:cNvPr id="11" name="Group 10"/>
          <p:cNvGrpSpPr/>
          <p:nvPr/>
        </p:nvGrpSpPr>
        <p:grpSpPr>
          <a:xfrm>
            <a:off x="612870" y="1970690"/>
            <a:ext cx="6524873" cy="6980088"/>
            <a:chOff x="612870" y="1970690"/>
            <a:chExt cx="6524873" cy="6980088"/>
          </a:xfrm>
        </p:grpSpPr>
        <p:pic>
          <p:nvPicPr>
            <p:cNvPr id="4" name="Picture 3">
              <a:extLst>
                <a:ext uri="{FF2B5EF4-FFF2-40B4-BE49-F238E27FC236}">
                  <a16:creationId xmlns:a16="http://schemas.microsoft.com/office/drawing/2014/main" id="{1B0E2336-58A5-4E21-8717-9F3C6CBBDE12}"/>
                </a:ext>
              </a:extLst>
            </p:cNvPr>
            <p:cNvPicPr>
              <a:picLocks noChangeAspect="1"/>
            </p:cNvPicPr>
            <p:nvPr/>
          </p:nvPicPr>
          <p:blipFill>
            <a:blip r:embed="rId2"/>
            <a:stretch>
              <a:fillRect/>
            </a:stretch>
          </p:blipFill>
          <p:spPr>
            <a:xfrm>
              <a:off x="990600" y="1970690"/>
              <a:ext cx="6147143" cy="6980088"/>
            </a:xfrm>
            <a:prstGeom prst="rect">
              <a:avLst/>
            </a:prstGeom>
          </p:spPr>
        </p:pic>
        <p:sp>
          <p:nvSpPr>
            <p:cNvPr id="5" name="TextBox 4">
              <a:extLst>
                <a:ext uri="{FF2B5EF4-FFF2-40B4-BE49-F238E27FC236}">
                  <a16:creationId xmlns:a16="http://schemas.microsoft.com/office/drawing/2014/main" id="{CE6EDD7B-5222-4C78-8E73-57549571E766}"/>
                </a:ext>
              </a:extLst>
            </p:cNvPr>
            <p:cNvSpPr txBox="1"/>
            <p:nvPr/>
          </p:nvSpPr>
          <p:spPr>
            <a:xfrm>
              <a:off x="612870" y="8316311"/>
              <a:ext cx="6130620" cy="523348"/>
            </a:xfrm>
            <a:prstGeom prst="rect">
              <a:avLst/>
            </a:prstGeom>
            <a:noFill/>
          </p:spPr>
          <p:txBody>
            <a:bodyPr wrap="square" rtlCol="0">
              <a:spAutoFit/>
            </a:bodyPr>
            <a:lstStyle/>
            <a:p>
              <a:r>
                <a:rPr lang="en-US" sz="2801"/>
                <a:t>Source: Murcia, 2006</a:t>
              </a:r>
            </a:p>
          </p:txBody>
        </p:sp>
        <p:sp>
          <p:nvSpPr>
            <p:cNvPr id="6" name="TextBox 5"/>
            <p:cNvSpPr txBox="1"/>
            <p:nvPr/>
          </p:nvSpPr>
          <p:spPr>
            <a:xfrm>
              <a:off x="1447800" y="1970690"/>
              <a:ext cx="3581400" cy="707886"/>
            </a:xfrm>
            <a:prstGeom prst="rect">
              <a:avLst/>
            </a:prstGeom>
            <a:solidFill>
              <a:schemeClr val="bg1"/>
            </a:solidFill>
          </p:spPr>
          <p:txBody>
            <a:bodyPr wrap="square" rtlCol="0">
              <a:spAutoFit/>
            </a:bodyPr>
            <a:lstStyle/>
            <a:p>
              <a:r>
                <a:rPr lang="fr-FR" sz="2000" b="1">
                  <a:latin typeface="Poppins Light" panose="020B0604020202020204" charset="0"/>
                  <a:cs typeface="Poppins Light" panose="020B0604020202020204" charset="0"/>
                </a:rPr>
                <a:t>Éléments interactifs de la culture scientifique</a:t>
              </a:r>
              <a:endParaRPr lang="en-US" sz="2000" b="1">
                <a:latin typeface="Poppins Light" panose="020B0604020202020204" charset="0"/>
                <a:cs typeface="Poppins Light" panose="020B0604020202020204" charset="0"/>
              </a:endParaRPr>
            </a:p>
          </p:txBody>
        </p:sp>
        <p:sp>
          <p:nvSpPr>
            <p:cNvPr id="7" name="TextBox 6"/>
            <p:cNvSpPr txBox="1"/>
            <p:nvPr/>
          </p:nvSpPr>
          <p:spPr>
            <a:xfrm>
              <a:off x="3352800" y="3771900"/>
              <a:ext cx="2133600" cy="369332"/>
            </a:xfrm>
            <a:prstGeom prst="rect">
              <a:avLst/>
            </a:prstGeom>
            <a:solidFill>
              <a:srgbClr val="D6483A"/>
            </a:solidFill>
          </p:spPr>
          <p:txBody>
            <a:bodyPr wrap="square" rtlCol="0">
              <a:spAutoFit/>
            </a:bodyPr>
            <a:lstStyle/>
            <a:p>
              <a:r>
                <a:rPr lang="en-US">
                  <a:solidFill>
                    <a:schemeClr val="bg1"/>
                  </a:solidFill>
                </a:rPr>
                <a:t>Nature de la science</a:t>
              </a:r>
            </a:p>
          </p:txBody>
        </p:sp>
        <p:sp>
          <p:nvSpPr>
            <p:cNvPr id="8" name="TextBox 7"/>
            <p:cNvSpPr txBox="1"/>
            <p:nvPr/>
          </p:nvSpPr>
          <p:spPr>
            <a:xfrm>
              <a:off x="3429000" y="5549325"/>
              <a:ext cx="1143000" cy="584775"/>
            </a:xfrm>
            <a:prstGeom prst="rect">
              <a:avLst/>
            </a:prstGeom>
            <a:solidFill>
              <a:srgbClr val="32726E"/>
            </a:solidFill>
          </p:spPr>
          <p:txBody>
            <a:bodyPr wrap="square" rtlCol="0">
              <a:spAutoFit/>
            </a:bodyPr>
            <a:lstStyle/>
            <a:p>
              <a:pPr algn="ctr"/>
              <a:r>
                <a:rPr lang="en-US" sz="1600">
                  <a:solidFill>
                    <a:schemeClr val="bg1"/>
                  </a:solidFill>
                </a:rPr>
                <a:t>Culture </a:t>
              </a:r>
              <a:r>
                <a:rPr lang="en-US" sz="1600" err="1">
                  <a:solidFill>
                    <a:schemeClr val="bg1"/>
                  </a:solidFill>
                </a:rPr>
                <a:t>scientifique</a:t>
              </a:r>
              <a:endParaRPr lang="en-US" sz="1600">
                <a:solidFill>
                  <a:schemeClr val="bg1"/>
                </a:solidFill>
              </a:endParaRPr>
            </a:p>
          </p:txBody>
        </p:sp>
        <p:sp>
          <p:nvSpPr>
            <p:cNvPr id="9" name="TextBox 8"/>
            <p:cNvSpPr txBox="1"/>
            <p:nvPr/>
          </p:nvSpPr>
          <p:spPr>
            <a:xfrm>
              <a:off x="4648200" y="6138327"/>
              <a:ext cx="1450396" cy="1138773"/>
            </a:xfrm>
            <a:prstGeom prst="rect">
              <a:avLst/>
            </a:prstGeom>
            <a:solidFill>
              <a:srgbClr val="6CA462"/>
            </a:solidFill>
          </p:spPr>
          <p:txBody>
            <a:bodyPr wrap="square" rtlCol="0">
              <a:spAutoFit/>
            </a:bodyPr>
            <a:lstStyle/>
            <a:p>
              <a:pPr algn="r"/>
              <a:r>
                <a:rPr lang="fr-FR" sz="1700">
                  <a:solidFill>
                    <a:schemeClr val="bg1"/>
                  </a:solidFill>
                </a:rPr>
                <a:t>Interaction de la science avec la société</a:t>
              </a:r>
              <a:endParaRPr lang="en-US" sz="1700">
                <a:solidFill>
                  <a:schemeClr val="bg1"/>
                </a:solidFill>
              </a:endParaRPr>
            </a:p>
          </p:txBody>
        </p:sp>
        <p:sp>
          <p:nvSpPr>
            <p:cNvPr id="10" name="TextBox 9"/>
            <p:cNvSpPr txBox="1"/>
            <p:nvPr/>
          </p:nvSpPr>
          <p:spPr>
            <a:xfrm>
              <a:off x="1600200" y="5680870"/>
              <a:ext cx="1447800" cy="923330"/>
            </a:xfrm>
            <a:prstGeom prst="rect">
              <a:avLst/>
            </a:prstGeom>
            <a:solidFill>
              <a:srgbClr val="78A5B5"/>
            </a:solidFill>
          </p:spPr>
          <p:txBody>
            <a:bodyPr wrap="square" rtlCol="0">
              <a:spAutoFit/>
            </a:bodyPr>
            <a:lstStyle/>
            <a:p>
              <a:r>
                <a:rPr lang="en-US" err="1">
                  <a:solidFill>
                    <a:schemeClr val="bg1"/>
                  </a:solidFill>
                </a:rPr>
                <a:t>Termes</a:t>
              </a:r>
              <a:r>
                <a:rPr lang="en-US">
                  <a:solidFill>
                    <a:schemeClr val="bg1"/>
                  </a:solidFill>
                </a:rPr>
                <a:t> et concepts </a:t>
              </a:r>
              <a:r>
                <a:rPr lang="en-US" err="1">
                  <a:solidFill>
                    <a:schemeClr val="bg1"/>
                  </a:solidFill>
                </a:rPr>
                <a:t>scientifiques</a:t>
              </a:r>
              <a:endParaRPr lang="en-US">
                <a:solidFill>
                  <a:schemeClr val="bg1"/>
                </a:solidFill>
              </a:endParaRPr>
            </a:p>
          </p:txBody>
        </p:sp>
      </p:grpSp>
    </p:spTree>
    <p:extLst>
      <p:ext uri="{BB962C8B-B14F-4D97-AF65-F5344CB8AC3E}">
        <p14:creationId xmlns:p14="http://schemas.microsoft.com/office/powerpoint/2010/main" val="2204015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B565-11C7-46E8-B758-3D63E1035F17}"/>
              </a:ext>
            </a:extLst>
          </p:cNvPr>
          <p:cNvSpPr>
            <a:spLocks noGrp="1"/>
          </p:cNvSpPr>
          <p:nvPr>
            <p:ph type="title"/>
          </p:nvPr>
        </p:nvSpPr>
        <p:spPr>
          <a:xfrm>
            <a:off x="762000" y="547689"/>
            <a:ext cx="17221200" cy="1166812"/>
          </a:xfrm>
        </p:spPr>
        <p:txBody>
          <a:bodyPr>
            <a:noAutofit/>
          </a:bodyPr>
          <a:lstStyle/>
          <a:p>
            <a:r>
              <a:rPr lang="fr-FR" sz="4500"/>
              <a:t>Pertinence de la culture scientifique pour la préparation et la réponse aux situations d'urgence</a:t>
            </a:r>
            <a:endParaRPr lang="en-US" sz="4500"/>
          </a:p>
        </p:txBody>
      </p:sp>
      <p:sp>
        <p:nvSpPr>
          <p:cNvPr id="3" name="Content Placeholder 2">
            <a:extLst>
              <a:ext uri="{FF2B5EF4-FFF2-40B4-BE49-F238E27FC236}">
                <a16:creationId xmlns:a16="http://schemas.microsoft.com/office/drawing/2014/main" id="{AC95F830-F539-4FC8-BEF3-C9ED3C9DF91D}"/>
              </a:ext>
            </a:extLst>
          </p:cNvPr>
          <p:cNvSpPr>
            <a:spLocks noGrp="1"/>
          </p:cNvSpPr>
          <p:nvPr>
            <p:ph sz="half" idx="1"/>
          </p:nvPr>
        </p:nvSpPr>
        <p:spPr>
          <a:xfrm>
            <a:off x="6553200" y="2283606"/>
            <a:ext cx="11430000" cy="7812894"/>
          </a:xfrm>
        </p:spPr>
        <p:txBody>
          <a:bodyPr lIns="91440" tIns="45720" rIns="91440" bIns="45720" anchor="t">
            <a:normAutofit fontScale="92500" lnSpcReduction="20000"/>
          </a:bodyPr>
          <a:lstStyle/>
          <a:p>
            <a:pPr marL="0" indent="0">
              <a:lnSpc>
                <a:spcPct val="114000"/>
              </a:lnSpc>
              <a:spcBef>
                <a:spcPts val="600"/>
              </a:spcBef>
              <a:spcAft>
                <a:spcPts val="600"/>
              </a:spcAft>
              <a:buNone/>
            </a:pPr>
            <a:r>
              <a:rPr lang="fr-FR" sz="3900" b="1"/>
              <a:t>Les urgences sont caractérisées par </a:t>
            </a:r>
            <a:r>
              <a:rPr lang="en-US" sz="3900" b="1"/>
              <a:t>:</a:t>
            </a:r>
          </a:p>
          <a:p>
            <a:pPr lvl="1">
              <a:lnSpc>
                <a:spcPct val="114000"/>
              </a:lnSpc>
              <a:spcBef>
                <a:spcPts val="600"/>
              </a:spcBef>
              <a:spcAft>
                <a:spcPts val="600"/>
              </a:spcAft>
              <a:buFont typeface="Arial" panose="020B0604020202020204" pitchFamily="34" charset="0"/>
              <a:buChar char="•"/>
            </a:pPr>
            <a:r>
              <a:rPr lang="fr-FR" sz="2800">
                <a:latin typeface="Poppins Light"/>
                <a:cs typeface="Poppins Light"/>
              </a:rPr>
              <a:t>Niveau élevé d'incertitude</a:t>
            </a:r>
          </a:p>
          <a:p>
            <a:pPr lvl="1">
              <a:lnSpc>
                <a:spcPct val="114000"/>
              </a:lnSpc>
              <a:spcBef>
                <a:spcPts val="600"/>
              </a:spcBef>
              <a:spcAft>
                <a:spcPts val="600"/>
              </a:spcAft>
              <a:buFont typeface="Arial" panose="020B0604020202020204" pitchFamily="34" charset="0"/>
              <a:buChar char="•"/>
            </a:pPr>
            <a:r>
              <a:rPr lang="fr-FR" sz="2800">
                <a:latin typeface="Poppins Light"/>
                <a:cs typeface="Poppins Light"/>
              </a:rPr>
              <a:t>Risque élevé et imminent</a:t>
            </a:r>
          </a:p>
          <a:p>
            <a:pPr lvl="1">
              <a:lnSpc>
                <a:spcPct val="114000"/>
              </a:lnSpc>
              <a:spcBef>
                <a:spcPts val="600"/>
              </a:spcBef>
              <a:spcAft>
                <a:spcPts val="600"/>
              </a:spcAft>
              <a:buFont typeface="Arial" panose="020B0604020202020204" pitchFamily="34" charset="0"/>
              <a:buChar char="•"/>
            </a:pPr>
            <a:r>
              <a:rPr lang="fr-FR" sz="2800">
                <a:latin typeface="Poppins Light"/>
                <a:cs typeface="Poppins Light"/>
              </a:rPr>
              <a:t>Charge émotionnelle et enjeux élevés</a:t>
            </a:r>
          </a:p>
          <a:p>
            <a:pPr lvl="1">
              <a:lnSpc>
                <a:spcPct val="114000"/>
              </a:lnSpc>
              <a:spcBef>
                <a:spcPts val="600"/>
              </a:spcBef>
              <a:spcAft>
                <a:spcPts val="600"/>
              </a:spcAft>
              <a:buFont typeface="Arial" panose="020B0604020202020204" pitchFamily="34" charset="0"/>
              <a:buChar char="•"/>
            </a:pPr>
            <a:r>
              <a:rPr lang="fr-FR" sz="2800">
                <a:latin typeface="Poppins Light"/>
                <a:cs typeface="Poppins Light"/>
              </a:rPr>
              <a:t>Évolution rapide de la science et surabondance d'informations (</a:t>
            </a:r>
            <a:r>
              <a:rPr lang="fr-FR" sz="2800" err="1">
                <a:latin typeface="Poppins Light"/>
                <a:cs typeface="Poppins Light"/>
              </a:rPr>
              <a:t>infodémies</a:t>
            </a:r>
            <a:r>
              <a:rPr lang="fr-FR" sz="2800">
                <a:latin typeface="Poppins Light"/>
                <a:cs typeface="Poppins Light"/>
              </a:rPr>
              <a:t>)</a:t>
            </a:r>
          </a:p>
          <a:p>
            <a:pPr marL="457200" lvl="1" indent="0">
              <a:lnSpc>
                <a:spcPct val="113999"/>
              </a:lnSpc>
              <a:spcBef>
                <a:spcPts val="600"/>
              </a:spcBef>
              <a:spcAft>
                <a:spcPts val="600"/>
              </a:spcAft>
              <a:buNone/>
            </a:pPr>
            <a:r>
              <a:rPr lang="fr-FR" sz="3900" b="1">
                <a:latin typeface="Poppins Light"/>
                <a:cs typeface="Poppins Light"/>
              </a:rPr>
              <a:t>La culture scientifique agit comme un parapluie protecteur qui</a:t>
            </a:r>
            <a:r>
              <a:rPr lang="en-US" sz="3900" b="1">
                <a:latin typeface="Poppins Light"/>
                <a:cs typeface="Poppins Light"/>
              </a:rPr>
              <a:t>:</a:t>
            </a:r>
            <a:endParaRPr lang="en-US"/>
          </a:p>
          <a:p>
            <a:pPr lvl="1">
              <a:lnSpc>
                <a:spcPct val="114000"/>
              </a:lnSpc>
              <a:spcBef>
                <a:spcPts val="600"/>
              </a:spcBef>
              <a:spcAft>
                <a:spcPts val="600"/>
              </a:spcAft>
              <a:buFont typeface="Arial" panose="020B0604020202020204" pitchFamily="34" charset="0"/>
              <a:buChar char="•"/>
            </a:pPr>
            <a:r>
              <a:rPr lang="fr-FR" sz="2800">
                <a:latin typeface="Poppins Light"/>
                <a:cs typeface="Poppins Light"/>
              </a:rPr>
              <a:t>Facilite la compréhension de la science qui sous-tend les mesures de santé publique</a:t>
            </a:r>
          </a:p>
          <a:p>
            <a:pPr lvl="1">
              <a:lnSpc>
                <a:spcPct val="114000"/>
              </a:lnSpc>
              <a:spcBef>
                <a:spcPts val="600"/>
              </a:spcBef>
              <a:spcAft>
                <a:spcPts val="600"/>
              </a:spcAft>
              <a:buFont typeface="Arial" panose="020B0604020202020204" pitchFamily="34" charset="0"/>
              <a:buChar char="•"/>
            </a:pPr>
            <a:r>
              <a:rPr lang="fr-FR" sz="2800">
                <a:latin typeface="Poppins Light"/>
                <a:cs typeface="Poppins Light"/>
              </a:rPr>
              <a:t>Réduit la vulnérabilité à la désinformation et à l'erreur.</a:t>
            </a:r>
          </a:p>
          <a:p>
            <a:pPr lvl="1">
              <a:lnSpc>
                <a:spcPct val="114000"/>
              </a:lnSpc>
              <a:spcBef>
                <a:spcPts val="600"/>
              </a:spcBef>
              <a:spcAft>
                <a:spcPts val="600"/>
              </a:spcAft>
              <a:buFont typeface="Arial" panose="020B0604020202020204" pitchFamily="34" charset="0"/>
              <a:buChar char="•"/>
            </a:pPr>
            <a:r>
              <a:rPr lang="fr-FR" sz="2800">
                <a:latin typeface="Poppins Light"/>
                <a:cs typeface="Poppins Light"/>
              </a:rPr>
              <a:t>Promeut des jugements et des décisions fondés sur des données probantes</a:t>
            </a:r>
          </a:p>
          <a:p>
            <a:pPr lvl="1">
              <a:lnSpc>
                <a:spcPct val="114000"/>
              </a:lnSpc>
              <a:spcBef>
                <a:spcPts val="600"/>
              </a:spcBef>
              <a:spcAft>
                <a:spcPts val="600"/>
              </a:spcAft>
              <a:buFont typeface="Arial" panose="020B0604020202020204" pitchFamily="34" charset="0"/>
              <a:buChar char="•"/>
            </a:pPr>
            <a:r>
              <a:rPr lang="fr-FR" sz="2800">
                <a:latin typeface="Poppins Light"/>
                <a:cs typeface="Poppins Light"/>
              </a:rPr>
              <a:t>Facilite l'adoption et l'adhésion à des mesures de santé publique fondées sur des données probantes.</a:t>
            </a:r>
          </a:p>
          <a:p>
            <a:endParaRPr lang="en-US"/>
          </a:p>
        </p:txBody>
      </p:sp>
      <p:pic>
        <p:nvPicPr>
          <p:cNvPr id="1026" name="Picture 2" descr="Le Flacon, Carouge Geneva - Taste of Savoie">
            <a:extLst>
              <a:ext uri="{FF2B5EF4-FFF2-40B4-BE49-F238E27FC236}">
                <a16:creationId xmlns:a16="http://schemas.microsoft.com/office/drawing/2014/main" id="{86ED895C-87E5-45C6-AD65-F09972AC50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086100"/>
            <a:ext cx="5413349" cy="54133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A4654C8-B870-4FCE-8329-6FC082ABC6C7}"/>
              </a:ext>
            </a:extLst>
          </p:cNvPr>
          <p:cNvSpPr txBox="1"/>
          <p:nvPr/>
        </p:nvSpPr>
        <p:spPr>
          <a:xfrm>
            <a:off x="381000" y="8896906"/>
            <a:ext cx="6657042" cy="738664"/>
          </a:xfrm>
          <a:prstGeom prst="rect">
            <a:avLst/>
          </a:prstGeom>
          <a:noFill/>
        </p:spPr>
        <p:txBody>
          <a:bodyPr wrap="square" rtlCol="0">
            <a:spAutoFit/>
          </a:bodyPr>
          <a:lstStyle/>
          <a:p>
            <a:r>
              <a:rPr lang="en-US" sz="2100"/>
              <a:t>Source: </a:t>
            </a:r>
            <a:r>
              <a:rPr lang="en-US" sz="2100">
                <a:hlinkClick r:id="rId3"/>
              </a:rPr>
              <a:t>https://tasteofsavoie.com/2019/05/15/le-flacon-carouge-geneva/</a:t>
            </a:r>
            <a:r>
              <a:rPr lang="en-US" sz="2100"/>
              <a:t> </a:t>
            </a:r>
          </a:p>
        </p:txBody>
      </p:sp>
    </p:spTree>
    <p:extLst>
      <p:ext uri="{BB962C8B-B14F-4D97-AF65-F5344CB8AC3E}">
        <p14:creationId xmlns:p14="http://schemas.microsoft.com/office/powerpoint/2010/main" val="3711743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47689"/>
            <a:ext cx="16840200" cy="1166812"/>
          </a:xfrm>
        </p:spPr>
        <p:txBody>
          <a:bodyPr/>
          <a:lstStyle/>
          <a:p>
            <a:r>
              <a:rPr lang="en-US" sz="5500"/>
              <a:t>Communication </a:t>
            </a:r>
            <a:r>
              <a:rPr lang="en-US" sz="5500" err="1"/>
              <a:t>scientifique</a:t>
            </a:r>
            <a:r>
              <a:rPr lang="en-US" sz="5500"/>
              <a:t> - les OBJECTIFS</a:t>
            </a:r>
          </a:p>
        </p:txBody>
      </p:sp>
      <p:graphicFrame>
        <p:nvGraphicFramePr>
          <p:cNvPr id="4" name="Diagram 3">
            <a:extLst>
              <a:ext uri="{FF2B5EF4-FFF2-40B4-BE49-F238E27FC236}">
                <a16:creationId xmlns:a16="http://schemas.microsoft.com/office/drawing/2014/main" id="{2C4A39D6-0197-44FF-8C1E-1F61D82AFB12}"/>
              </a:ext>
            </a:extLst>
          </p:cNvPr>
          <p:cNvGraphicFramePr/>
          <p:nvPr>
            <p:extLst>
              <p:ext uri="{D42A27DB-BD31-4B8C-83A1-F6EECF244321}">
                <p14:modId xmlns:p14="http://schemas.microsoft.com/office/powerpoint/2010/main" val="720296307"/>
              </p:ext>
            </p:extLst>
          </p:nvPr>
        </p:nvGraphicFramePr>
        <p:xfrm>
          <a:off x="3124200" y="1497568"/>
          <a:ext cx="12801600" cy="83703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2E5D3F47-923C-42E5-9F20-8A55F68DA71E}"/>
              </a:ext>
            </a:extLst>
          </p:cNvPr>
          <p:cNvSpPr txBox="1"/>
          <p:nvPr/>
        </p:nvSpPr>
        <p:spPr>
          <a:xfrm>
            <a:off x="14859000" y="9334500"/>
            <a:ext cx="2876207" cy="369332"/>
          </a:xfrm>
          <a:prstGeom prst="rect">
            <a:avLst/>
          </a:prstGeom>
          <a:noFill/>
        </p:spPr>
        <p:txBody>
          <a:bodyPr wrap="square" rtlCol="0">
            <a:spAutoFit/>
          </a:bodyPr>
          <a:lstStyle/>
          <a:p>
            <a:pPr marL="0" lvl="1" algn="r"/>
            <a:r>
              <a:rPr lang="en-US" err="1"/>
              <a:t>Fischhoff</a:t>
            </a:r>
            <a:r>
              <a:rPr lang="en-US"/>
              <a:t> &amp; </a:t>
            </a:r>
            <a:r>
              <a:rPr lang="en-US" err="1"/>
              <a:t>Scheufele</a:t>
            </a:r>
            <a:r>
              <a:rPr lang="en-US"/>
              <a:t> (2012)</a:t>
            </a:r>
            <a:endParaRPr lang="en-US" sz="2700"/>
          </a:p>
        </p:txBody>
      </p:sp>
    </p:spTree>
    <p:extLst>
      <p:ext uri="{BB962C8B-B14F-4D97-AF65-F5344CB8AC3E}">
        <p14:creationId xmlns:p14="http://schemas.microsoft.com/office/powerpoint/2010/main" val="2754498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47689"/>
            <a:ext cx="16840200" cy="1166812"/>
          </a:xfrm>
        </p:spPr>
        <p:txBody>
          <a:bodyPr/>
          <a:lstStyle/>
          <a:p>
            <a:r>
              <a:rPr lang="fr-FR" sz="4800"/>
              <a:t>La communication scientifique pendant la </a:t>
            </a:r>
            <a:r>
              <a:rPr lang="fr-FR" sz="4800" err="1"/>
              <a:t>pandemie</a:t>
            </a:r>
            <a:r>
              <a:rPr lang="fr-FR" sz="4800"/>
              <a:t> de COVID-19</a:t>
            </a:r>
            <a:endParaRPr lang="en-US" sz="4800"/>
          </a:p>
        </p:txBody>
      </p:sp>
      <p:graphicFrame>
        <p:nvGraphicFramePr>
          <p:cNvPr id="4" name="Diagram 3">
            <a:extLst>
              <a:ext uri="{FF2B5EF4-FFF2-40B4-BE49-F238E27FC236}">
                <a16:creationId xmlns:a16="http://schemas.microsoft.com/office/drawing/2014/main" id="{2C4A39D6-0197-44FF-8C1E-1F61D82AFB12}"/>
              </a:ext>
            </a:extLst>
          </p:cNvPr>
          <p:cNvGraphicFramePr/>
          <p:nvPr>
            <p:extLst>
              <p:ext uri="{D42A27DB-BD31-4B8C-83A1-F6EECF244321}">
                <p14:modId xmlns:p14="http://schemas.microsoft.com/office/powerpoint/2010/main" val="1311880617"/>
              </p:ext>
            </p:extLst>
          </p:nvPr>
        </p:nvGraphicFramePr>
        <p:xfrm>
          <a:off x="3124200" y="1497568"/>
          <a:ext cx="12801600" cy="83703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2E5D3F47-923C-42E5-9F20-8A55F68DA71E}"/>
              </a:ext>
            </a:extLst>
          </p:cNvPr>
          <p:cNvSpPr txBox="1"/>
          <p:nvPr/>
        </p:nvSpPr>
        <p:spPr>
          <a:xfrm>
            <a:off x="14859000" y="9334500"/>
            <a:ext cx="2876207" cy="369332"/>
          </a:xfrm>
          <a:prstGeom prst="rect">
            <a:avLst/>
          </a:prstGeom>
          <a:noFill/>
        </p:spPr>
        <p:txBody>
          <a:bodyPr wrap="square" rtlCol="0">
            <a:spAutoFit/>
          </a:bodyPr>
          <a:lstStyle/>
          <a:p>
            <a:pPr marL="0" lvl="1" algn="r"/>
            <a:r>
              <a:rPr lang="en-US" err="1"/>
              <a:t>Fischhoff</a:t>
            </a:r>
            <a:r>
              <a:rPr lang="en-US"/>
              <a:t> &amp; </a:t>
            </a:r>
            <a:r>
              <a:rPr lang="en-US" err="1"/>
              <a:t>Scheufele</a:t>
            </a:r>
            <a:r>
              <a:rPr lang="en-US"/>
              <a:t> (2012)</a:t>
            </a:r>
            <a:endParaRPr lang="en-US" sz="2700"/>
          </a:p>
        </p:txBody>
      </p:sp>
      <p:pic>
        <p:nvPicPr>
          <p:cNvPr id="6" name="Graphic 12" descr="Research">
            <a:extLst>
              <a:ext uri="{FF2B5EF4-FFF2-40B4-BE49-F238E27FC236}">
                <a16:creationId xmlns:a16="http://schemas.microsoft.com/office/drawing/2014/main" id="{F42F3A7F-562E-4E97-9362-6161213EA2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60567" y="3130008"/>
            <a:ext cx="1371600" cy="1371600"/>
          </a:xfrm>
          <a:prstGeom prst="rect">
            <a:avLst/>
          </a:prstGeom>
        </p:spPr>
      </p:pic>
      <p:sp>
        <p:nvSpPr>
          <p:cNvPr id="7" name="TextBox 6">
            <a:extLst>
              <a:ext uri="{FF2B5EF4-FFF2-40B4-BE49-F238E27FC236}">
                <a16:creationId xmlns:a16="http://schemas.microsoft.com/office/drawing/2014/main" id="{4CB6FA3B-4C39-4BEF-B980-6DEEEFF68B86}"/>
              </a:ext>
            </a:extLst>
          </p:cNvPr>
          <p:cNvSpPr txBox="1"/>
          <p:nvPr/>
        </p:nvSpPr>
        <p:spPr>
          <a:xfrm>
            <a:off x="1807580" y="3695523"/>
            <a:ext cx="3765269" cy="1200329"/>
          </a:xfrm>
          <a:prstGeom prst="rect">
            <a:avLst/>
          </a:prstGeom>
          <a:noFill/>
        </p:spPr>
        <p:txBody>
          <a:bodyPr wrap="square" lIns="91440" tIns="45720" rIns="91440" bIns="45720" rtlCol="0" anchor="t">
            <a:spAutoFit/>
          </a:bodyPr>
          <a:lstStyle/>
          <a:p>
            <a:r>
              <a:rPr lang="fr-FR" sz="2400">
                <a:solidFill>
                  <a:srgbClr val="7030A0"/>
                </a:solidFill>
                <a:latin typeface="Poppins"/>
                <a:cs typeface="Poppins"/>
              </a:rPr>
              <a:t>Écoute sociale</a:t>
            </a:r>
          </a:p>
          <a:p>
            <a:r>
              <a:rPr lang="fr-FR" sz="2400">
                <a:solidFill>
                  <a:srgbClr val="7030A0"/>
                </a:solidFill>
                <a:latin typeface="Poppins"/>
                <a:cs typeface="Poppins"/>
              </a:rPr>
              <a:t>Confiance du public</a:t>
            </a:r>
          </a:p>
          <a:p>
            <a:r>
              <a:rPr lang="fr-FR" sz="2400">
                <a:solidFill>
                  <a:srgbClr val="7030A0"/>
                </a:solidFill>
                <a:latin typeface="Poppins"/>
                <a:cs typeface="Poppins"/>
              </a:rPr>
              <a:t>Respect des mesures</a:t>
            </a:r>
            <a:endParaRPr lang="en-US" sz="2400">
              <a:solidFill>
                <a:srgbClr val="7030A0"/>
              </a:solidFill>
              <a:latin typeface="Poppins"/>
              <a:cs typeface="Poppins"/>
            </a:endParaRPr>
          </a:p>
        </p:txBody>
      </p:sp>
      <p:pic>
        <p:nvPicPr>
          <p:cNvPr id="8" name="Graphic 6" descr="Bar graph with upward trend">
            <a:extLst>
              <a:ext uri="{FF2B5EF4-FFF2-40B4-BE49-F238E27FC236}">
                <a16:creationId xmlns:a16="http://schemas.microsoft.com/office/drawing/2014/main" id="{98C6CE82-EF1B-4ABF-AFBE-0278774A1EF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12586" y="1921447"/>
            <a:ext cx="1371600" cy="1371600"/>
          </a:xfrm>
          <a:prstGeom prst="rect">
            <a:avLst/>
          </a:prstGeom>
        </p:spPr>
      </p:pic>
      <p:sp>
        <p:nvSpPr>
          <p:cNvPr id="9" name="TextBox 8">
            <a:extLst>
              <a:ext uri="{FF2B5EF4-FFF2-40B4-BE49-F238E27FC236}">
                <a16:creationId xmlns:a16="http://schemas.microsoft.com/office/drawing/2014/main" id="{60EE2DCF-1246-4746-A954-F8A7BDA9AA55}"/>
              </a:ext>
            </a:extLst>
          </p:cNvPr>
          <p:cNvSpPr txBox="1"/>
          <p:nvPr/>
        </p:nvSpPr>
        <p:spPr>
          <a:xfrm>
            <a:off x="12684186" y="2249146"/>
            <a:ext cx="3365964" cy="830997"/>
          </a:xfrm>
          <a:prstGeom prst="rect">
            <a:avLst/>
          </a:prstGeom>
          <a:noFill/>
        </p:spPr>
        <p:txBody>
          <a:bodyPr wrap="square" lIns="91440" tIns="45720" rIns="91440" bIns="45720" rtlCol="0" anchor="t">
            <a:spAutoFit/>
          </a:bodyPr>
          <a:lstStyle/>
          <a:p>
            <a:r>
              <a:rPr lang="en-US" sz="2400">
                <a:solidFill>
                  <a:srgbClr val="7030A0"/>
                </a:solidFill>
                <a:latin typeface="Poppins Light"/>
                <a:cs typeface="Poppins Light"/>
              </a:rPr>
              <a:t>En </a:t>
            </a:r>
            <a:r>
              <a:rPr lang="en-US" sz="2400" err="1">
                <a:solidFill>
                  <a:srgbClr val="7030A0"/>
                </a:solidFill>
                <a:latin typeface="Poppins Light"/>
                <a:cs typeface="Poppins Light"/>
              </a:rPr>
              <a:t>constante</a:t>
            </a:r>
            <a:r>
              <a:rPr lang="en-US" sz="2400">
                <a:solidFill>
                  <a:srgbClr val="7030A0"/>
                </a:solidFill>
                <a:latin typeface="Poppins Light"/>
                <a:cs typeface="Poppins Light"/>
              </a:rPr>
              <a:t> </a:t>
            </a:r>
            <a:r>
              <a:rPr lang="en-US" sz="2400" err="1">
                <a:solidFill>
                  <a:srgbClr val="7030A0"/>
                </a:solidFill>
                <a:latin typeface="Poppins Light"/>
                <a:cs typeface="Poppins Light"/>
              </a:rPr>
              <a:t>évolution</a:t>
            </a:r>
            <a:endParaRPr lang="en-US" sz="2400">
              <a:solidFill>
                <a:srgbClr val="7030A0"/>
              </a:solidFill>
              <a:latin typeface="Poppins Light"/>
              <a:cs typeface="Poppins Light"/>
            </a:endParaRPr>
          </a:p>
        </p:txBody>
      </p:sp>
      <p:pic>
        <p:nvPicPr>
          <p:cNvPr id="10" name="Graphic 8" descr="Head with gears">
            <a:extLst>
              <a:ext uri="{FF2B5EF4-FFF2-40B4-BE49-F238E27FC236}">
                <a16:creationId xmlns:a16="http://schemas.microsoft.com/office/drawing/2014/main" id="{C355C8FB-D2D9-4980-B7E6-54E2CA00FA5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135100" y="5442606"/>
            <a:ext cx="1371600" cy="1371600"/>
          </a:xfrm>
          <a:prstGeom prst="rect">
            <a:avLst/>
          </a:prstGeom>
        </p:spPr>
      </p:pic>
      <p:sp>
        <p:nvSpPr>
          <p:cNvPr id="11" name="TextBox 10">
            <a:extLst>
              <a:ext uri="{FF2B5EF4-FFF2-40B4-BE49-F238E27FC236}">
                <a16:creationId xmlns:a16="http://schemas.microsoft.com/office/drawing/2014/main" id="{D19D5031-19EE-4B6D-A95F-38E705F52C4F}"/>
              </a:ext>
            </a:extLst>
          </p:cNvPr>
          <p:cNvSpPr txBox="1"/>
          <p:nvPr/>
        </p:nvSpPr>
        <p:spPr>
          <a:xfrm>
            <a:off x="13883640" y="6828024"/>
            <a:ext cx="4084320" cy="1938992"/>
          </a:xfrm>
          <a:prstGeom prst="rect">
            <a:avLst/>
          </a:prstGeom>
          <a:noFill/>
        </p:spPr>
        <p:txBody>
          <a:bodyPr wrap="square" lIns="91440" tIns="45720" rIns="91440" bIns="45720" rtlCol="0" anchor="t">
            <a:spAutoFit/>
          </a:bodyPr>
          <a:lstStyle/>
          <a:p>
            <a:r>
              <a:rPr lang="fr-FR" sz="2400">
                <a:solidFill>
                  <a:srgbClr val="7030A0"/>
                </a:solidFill>
                <a:latin typeface="Poppins Light"/>
                <a:cs typeface="Poppins Light"/>
              </a:rPr>
              <a:t>Lacunes dans les connaissances et les comportements</a:t>
            </a:r>
          </a:p>
          <a:p>
            <a:r>
              <a:rPr lang="fr-FR" sz="2400">
                <a:solidFill>
                  <a:srgbClr val="7030A0"/>
                </a:solidFill>
                <a:latin typeface="Poppins Light"/>
                <a:cs typeface="Poppins Light"/>
              </a:rPr>
              <a:t>Écoute sociale</a:t>
            </a:r>
          </a:p>
          <a:p>
            <a:r>
              <a:rPr lang="fr-FR" sz="2400">
                <a:solidFill>
                  <a:srgbClr val="7030A0"/>
                </a:solidFill>
                <a:latin typeface="Poppins Light"/>
                <a:cs typeface="Poppins Light"/>
              </a:rPr>
              <a:t>Enquêtes publiques</a:t>
            </a:r>
            <a:endParaRPr lang="en-US" sz="2400">
              <a:solidFill>
                <a:srgbClr val="7030A0"/>
              </a:solidFill>
              <a:latin typeface="Poppins Light"/>
              <a:cs typeface="Poppins Light"/>
            </a:endParaRPr>
          </a:p>
        </p:txBody>
      </p:sp>
      <p:sp>
        <p:nvSpPr>
          <p:cNvPr id="12" name="TextBox 11">
            <a:extLst>
              <a:ext uri="{FF2B5EF4-FFF2-40B4-BE49-F238E27FC236}">
                <a16:creationId xmlns:a16="http://schemas.microsoft.com/office/drawing/2014/main" id="{C97DD5FC-EAF6-4734-B5FB-C9BFD9252857}"/>
              </a:ext>
            </a:extLst>
          </p:cNvPr>
          <p:cNvSpPr txBox="1"/>
          <p:nvPr/>
        </p:nvSpPr>
        <p:spPr>
          <a:xfrm>
            <a:off x="2261727" y="7357586"/>
            <a:ext cx="4996565" cy="2308324"/>
          </a:xfrm>
          <a:prstGeom prst="rect">
            <a:avLst/>
          </a:prstGeom>
          <a:noFill/>
        </p:spPr>
        <p:txBody>
          <a:bodyPr wrap="square" lIns="91440" tIns="45720" rIns="91440" bIns="45720" rtlCol="0" anchor="t">
            <a:spAutoFit/>
          </a:bodyPr>
          <a:lstStyle/>
          <a:p>
            <a:r>
              <a:rPr lang="fr-FR" sz="2400">
                <a:solidFill>
                  <a:srgbClr val="7030A0"/>
                </a:solidFill>
                <a:latin typeface="Poppins Light"/>
                <a:cs typeface="Poppins Light"/>
              </a:rPr>
              <a:t>Communication des risques</a:t>
            </a:r>
          </a:p>
          <a:p>
            <a:r>
              <a:rPr lang="fr-FR" sz="2400" err="1">
                <a:solidFill>
                  <a:srgbClr val="7030A0"/>
                </a:solidFill>
                <a:latin typeface="Poppins Light"/>
                <a:cs typeface="Poppins Light"/>
              </a:rPr>
              <a:t>Infodémie</a:t>
            </a:r>
          </a:p>
          <a:p>
            <a:r>
              <a:rPr lang="fr-FR" sz="2400">
                <a:solidFill>
                  <a:srgbClr val="7030A0"/>
                </a:solidFill>
                <a:latin typeface="Poppins Light"/>
                <a:cs typeface="Poppins Light"/>
              </a:rPr>
              <a:t>Questions complexes</a:t>
            </a:r>
          </a:p>
          <a:p>
            <a:r>
              <a:rPr lang="fr-FR" sz="2400">
                <a:solidFill>
                  <a:srgbClr val="7030A0"/>
                </a:solidFill>
                <a:latin typeface="Poppins Light"/>
                <a:cs typeface="Poppins Light"/>
              </a:rPr>
              <a:t>Incertitude</a:t>
            </a:r>
          </a:p>
          <a:p>
            <a:r>
              <a:rPr lang="fr-FR" sz="2400">
                <a:solidFill>
                  <a:srgbClr val="7030A0"/>
                </a:solidFill>
                <a:latin typeface="Poppins Light"/>
                <a:cs typeface="Poppins Light"/>
              </a:rPr>
              <a:t>Recommandations changeantes</a:t>
            </a:r>
          </a:p>
        </p:txBody>
      </p:sp>
      <p:pic>
        <p:nvPicPr>
          <p:cNvPr id="13" name="Graphic 10" descr="Customer review">
            <a:extLst>
              <a:ext uri="{FF2B5EF4-FFF2-40B4-BE49-F238E27FC236}">
                <a16:creationId xmlns:a16="http://schemas.microsoft.com/office/drawing/2014/main" id="{A169CDC2-9DD9-4E59-AE12-63C01255A28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95057" y="7944787"/>
            <a:ext cx="1371600" cy="1371600"/>
          </a:xfrm>
          <a:prstGeom prst="rect">
            <a:avLst/>
          </a:prstGeom>
        </p:spPr>
      </p:pic>
    </p:spTree>
    <p:extLst>
      <p:ext uri="{BB962C8B-B14F-4D97-AF65-F5344CB8AC3E}">
        <p14:creationId xmlns:p14="http://schemas.microsoft.com/office/powerpoint/2010/main" val="4105174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133600" y="547689"/>
            <a:ext cx="14401800" cy="1166812"/>
          </a:xfrm>
        </p:spPr>
        <p:txBody>
          <a:bodyPr/>
          <a:lstStyle/>
          <a:p>
            <a:r>
              <a:rPr lang="fr-FR"/>
              <a:t>Métriques et évaluation</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309114" y="1803640"/>
            <a:ext cx="17501558" cy="7246938"/>
          </a:xfrm>
        </p:spPr>
        <p:txBody>
          <a:bodyPr lIns="91440" tIns="45720" rIns="91440" bIns="45720" anchor="t"/>
          <a:lstStyle/>
          <a:p>
            <a:pPr marL="0" indent="0">
              <a:lnSpc>
                <a:spcPct val="114000"/>
              </a:lnSpc>
              <a:spcAft>
                <a:spcPts val="1200"/>
              </a:spcAft>
              <a:buNone/>
            </a:pPr>
            <a:r>
              <a:rPr lang="fr-FR" sz="3000">
                <a:latin typeface="Poppins Light"/>
                <a:cs typeface="Poppins Light"/>
              </a:rPr>
              <a:t>Lorsque la crise est terminée, il est important d'évaluer la performance du plan de communication, de documenter les leçons apprises et de déterminer les actions spécifiques pour améliorer les systèmes de crise ou le plan de crise. </a:t>
            </a:r>
            <a:endParaRPr lang="fr-FR">
              <a:latin typeface="Poppins Light"/>
              <a:cs typeface="Poppins Light"/>
            </a:endParaRPr>
          </a:p>
          <a:p>
            <a:pPr marL="0" indent="0">
              <a:lnSpc>
                <a:spcPct val="113999"/>
              </a:lnSpc>
              <a:spcAft>
                <a:spcPts val="1200"/>
              </a:spcAft>
              <a:buNone/>
            </a:pPr>
            <a:r>
              <a:rPr lang="fr-FR" sz="3000">
                <a:latin typeface="Poppins Light"/>
                <a:cs typeface="Poppins Light"/>
              </a:rPr>
              <a:t>Une crise est une occasion d'apprentissage très importante. Si l'on ne parvient pas à en tirer les leçons, les risques d'échec de la réponse à l'avenir augmentent. Il est facile pour nous de nous concentrer sur le niveau des tactiques et de la mise en œuvre et de ne pas considérer notre stratégie de communication globale. </a:t>
            </a:r>
            <a:endParaRPr lang="en-US">
              <a:latin typeface="Poppins Light"/>
              <a:cs typeface="Poppins Light"/>
            </a:endParaRPr>
          </a:p>
          <a:p>
            <a:pPr marL="0" indent="0">
              <a:lnSpc>
                <a:spcPct val="113999"/>
              </a:lnSpc>
              <a:spcAft>
                <a:spcPts val="1200"/>
              </a:spcAft>
              <a:buNone/>
            </a:pPr>
            <a:r>
              <a:rPr lang="fr-FR" sz="3000">
                <a:latin typeface="Poppins Light"/>
                <a:cs typeface="Poppins Light"/>
              </a:rPr>
              <a:t>Lorsque la crise est terminée</a:t>
            </a:r>
            <a:r>
              <a:rPr lang="en-US">
                <a:latin typeface="Poppins Light"/>
                <a:cs typeface="Poppins Light"/>
              </a:rPr>
              <a:t>:</a:t>
            </a:r>
          </a:p>
          <a:p>
            <a:pPr>
              <a:lnSpc>
                <a:spcPct val="100000"/>
              </a:lnSpc>
              <a:spcAft>
                <a:spcPts val="1200"/>
              </a:spcAft>
            </a:pPr>
            <a:r>
              <a:rPr lang="fr-FR" sz="2600">
                <a:latin typeface="Poppins Light"/>
                <a:cs typeface="Poppins Light"/>
              </a:rPr>
              <a:t>Évaluer les réponses, y compris l'efficacité de la communication. </a:t>
            </a:r>
            <a:endParaRPr lang="fr-FR" sz="2600"/>
          </a:p>
          <a:p>
            <a:pPr>
              <a:lnSpc>
                <a:spcPct val="100000"/>
              </a:lnSpc>
              <a:spcAft>
                <a:spcPts val="1200"/>
              </a:spcAft>
            </a:pPr>
            <a:r>
              <a:rPr lang="fr-FR" sz="2600">
                <a:latin typeface="Poppins Light"/>
                <a:cs typeface="Poppins Light"/>
              </a:rPr>
              <a:t>Documenter et communiquer les leçons apprises - qu'est-ce qui a fonctionné et quels ont été les défis? </a:t>
            </a:r>
            <a:endParaRPr lang="fr-FR" sz="2600"/>
          </a:p>
          <a:p>
            <a:pPr>
              <a:lnSpc>
                <a:spcPct val="100000"/>
              </a:lnSpc>
              <a:spcAft>
                <a:spcPts val="1200"/>
              </a:spcAft>
            </a:pPr>
            <a:r>
              <a:rPr lang="fr-FR" sz="2600">
                <a:latin typeface="Poppins Light"/>
                <a:cs typeface="Poppins Light"/>
              </a:rPr>
              <a:t>Déterminer des actions spécifiques pour améliorer la communication de crise et la capacité de réponse aux crises. </a:t>
            </a:r>
            <a:endParaRPr lang="fr-FR" sz="2600"/>
          </a:p>
          <a:p>
            <a:pPr>
              <a:lnSpc>
                <a:spcPct val="100000"/>
              </a:lnSpc>
              <a:spcAft>
                <a:spcPts val="1200"/>
              </a:spcAft>
            </a:pPr>
            <a:r>
              <a:rPr lang="fr-FR" sz="2600">
                <a:latin typeface="Poppins Light"/>
                <a:cs typeface="Poppins Light"/>
              </a:rPr>
              <a:t>Créer des liens avec les activités de pré-crise</a:t>
            </a:r>
          </a:p>
        </p:txBody>
      </p:sp>
      <p:pic>
        <p:nvPicPr>
          <p:cNvPr id="6" name="Picture 10">
            <a:extLst>
              <a:ext uri="{FF2B5EF4-FFF2-40B4-BE49-F238E27FC236}">
                <a16:creationId xmlns:a16="http://schemas.microsoft.com/office/drawing/2014/main" id="{96227579-ACCA-4425-AF4F-F0F9864BEF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0546" y="589728"/>
            <a:ext cx="1048572" cy="1048572"/>
          </a:xfrm>
          <a:prstGeom prst="rect">
            <a:avLst/>
          </a:prstGeom>
        </p:spPr>
      </p:pic>
    </p:spTree>
    <p:extLst>
      <p:ext uri="{BB962C8B-B14F-4D97-AF65-F5344CB8AC3E}">
        <p14:creationId xmlns:p14="http://schemas.microsoft.com/office/powerpoint/2010/main" val="1980438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4163C3-3D49-14F0-103B-C4A6893E031E}"/>
              </a:ext>
            </a:extLst>
          </p:cNvPr>
          <p:cNvSpPr>
            <a:spLocks noGrp="1"/>
          </p:cNvSpPr>
          <p:nvPr>
            <p:ph type="title"/>
          </p:nvPr>
        </p:nvSpPr>
        <p:spPr>
          <a:xfrm>
            <a:off x="449570" y="1011338"/>
            <a:ext cx="14083065" cy="3554192"/>
          </a:xfrm>
        </p:spPr>
        <p:txBody>
          <a:bodyPr lIns="91440" tIns="45720" rIns="91440" bIns="45720" anchor="t"/>
          <a:lstStyle/>
          <a:p>
            <a:r>
              <a:rPr lang="fr-FR" sz="6000" dirty="0">
                <a:latin typeface="Poppins ExtraBold"/>
                <a:cs typeface="Poppins"/>
              </a:rPr>
              <a:t>Communication de crise, communication des risques</a:t>
            </a:r>
            <a:br>
              <a:rPr lang="fr-FR" sz="6000" dirty="0">
                <a:latin typeface="Poppins ExtraBold"/>
                <a:cs typeface="Poppins"/>
              </a:rPr>
            </a:br>
            <a:r>
              <a:rPr lang="fr-FR" sz="6000" dirty="0">
                <a:latin typeface="Poppins ExtraBold"/>
                <a:cs typeface="Poppins"/>
              </a:rPr>
              <a:t>et communication scientifique </a:t>
            </a:r>
            <a:br>
              <a:rPr lang="fr-FR" sz="6000" dirty="0">
                <a:latin typeface="Poppins ExtraBold"/>
                <a:cs typeface="Poppins"/>
              </a:rPr>
            </a:br>
            <a:r>
              <a:rPr lang="fr-FR" sz="6000" dirty="0">
                <a:latin typeface="Poppins ExtraBold"/>
                <a:cs typeface="Poppins"/>
              </a:rPr>
              <a:t>en période d'incertitude</a:t>
            </a:r>
            <a:br>
              <a:rPr lang="fr-FR" sz="6000" dirty="0">
                <a:latin typeface="Poppins ExtraBold"/>
                <a:cs typeface="Poppins"/>
              </a:rPr>
            </a:br>
            <a:r>
              <a:rPr lang="fr-FR" sz="6000" dirty="0">
                <a:latin typeface="Poppins ExtraBold"/>
                <a:cs typeface="Poppins"/>
              </a:rPr>
              <a:t>(CERC)</a:t>
            </a:r>
          </a:p>
        </p:txBody>
      </p:sp>
      <p:sp>
        <p:nvSpPr>
          <p:cNvPr id="3" name="Espace réservé du texte 2">
            <a:extLst>
              <a:ext uri="{FF2B5EF4-FFF2-40B4-BE49-F238E27FC236}">
                <a16:creationId xmlns:a16="http://schemas.microsoft.com/office/drawing/2014/main" id="{9D3EA595-A8CD-93D4-4CA6-88E1FB657A63}"/>
              </a:ext>
            </a:extLst>
          </p:cNvPr>
          <p:cNvSpPr>
            <a:spLocks noGrp="1"/>
          </p:cNvSpPr>
          <p:nvPr>
            <p:ph type="body" sz="quarter" idx="10"/>
          </p:nvPr>
        </p:nvSpPr>
        <p:spPr>
          <a:xfrm>
            <a:off x="533400" y="6286500"/>
            <a:ext cx="10882519" cy="2316587"/>
          </a:xfrm>
        </p:spPr>
        <p:txBody>
          <a:bodyPr/>
          <a:lstStyle/>
          <a:p>
            <a:r>
              <a:rPr lang="en-US"/>
              <a:t>Richard Quartarone</a:t>
            </a:r>
          </a:p>
          <a:p>
            <a:r>
              <a:rPr lang="en-US"/>
              <a:t>Division des services </a:t>
            </a:r>
            <a:r>
              <a:rPr lang="en-US" err="1"/>
              <a:t>d'immunization</a:t>
            </a:r>
            <a:endParaRPr lang="en-US"/>
          </a:p>
          <a:p>
            <a:r>
              <a:rPr lang="en-US"/>
              <a:t>US CDC</a:t>
            </a:r>
          </a:p>
          <a:p>
            <a:endParaRPr lang="fr-FR"/>
          </a:p>
        </p:txBody>
      </p:sp>
    </p:spTree>
    <p:extLst>
      <p:ext uri="{BB962C8B-B14F-4D97-AF65-F5344CB8AC3E}">
        <p14:creationId xmlns:p14="http://schemas.microsoft.com/office/powerpoint/2010/main" val="2703737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762000" y="332029"/>
            <a:ext cx="17068800" cy="1166812"/>
          </a:xfrm>
        </p:spPr>
        <p:txBody>
          <a:bodyPr lIns="91440" tIns="45720" rIns="91440" bIns="45720" anchor="t"/>
          <a:lstStyle/>
          <a:p>
            <a:pPr>
              <a:lnSpc>
                <a:spcPct val="114000"/>
              </a:lnSpc>
            </a:pPr>
            <a:r>
              <a:rPr lang="fr-FR" sz="4800">
                <a:latin typeface="Poppins"/>
                <a:cs typeface="Poppins"/>
              </a:rPr>
              <a:t>Activités de communication à différents niveaux d'engagement</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5719313" y="1758830"/>
            <a:ext cx="12115800" cy="7696200"/>
          </a:xfrm>
        </p:spPr>
        <p:txBody>
          <a:bodyPr lIns="91440" tIns="45720" rIns="91440" bIns="45720" anchor="t"/>
          <a:lstStyle/>
          <a:p>
            <a:pPr marL="0" indent="0">
              <a:lnSpc>
                <a:spcPct val="114000"/>
              </a:lnSpc>
              <a:spcBef>
                <a:spcPts val="0"/>
              </a:spcBef>
              <a:buNone/>
            </a:pPr>
            <a:endParaRPr lang="fr-FR"/>
          </a:p>
          <a:p>
            <a:pPr>
              <a:lnSpc>
                <a:spcPct val="100000"/>
              </a:lnSpc>
              <a:spcBef>
                <a:spcPts val="0"/>
              </a:spcBef>
            </a:pPr>
            <a:r>
              <a:rPr lang="fr-FR" sz="2400"/>
              <a:t>Mises à jour du site web</a:t>
            </a:r>
          </a:p>
          <a:p>
            <a:pPr>
              <a:lnSpc>
                <a:spcPct val="100000"/>
              </a:lnSpc>
              <a:spcBef>
                <a:spcPts val="0"/>
              </a:spcBef>
            </a:pPr>
            <a:r>
              <a:rPr lang="fr-FR" sz="2400"/>
              <a:t>Mises à jour des médias sociaux</a:t>
            </a:r>
          </a:p>
          <a:p>
            <a:pPr>
              <a:lnSpc>
                <a:spcPct val="100000"/>
              </a:lnSpc>
              <a:spcBef>
                <a:spcPts val="0"/>
              </a:spcBef>
            </a:pPr>
            <a:r>
              <a:rPr lang="fr-FR" sz="2400"/>
              <a:t>Communiqués de presse</a:t>
            </a:r>
          </a:p>
          <a:p>
            <a:pPr marL="0" indent="0">
              <a:lnSpc>
                <a:spcPct val="114000"/>
              </a:lnSpc>
              <a:spcBef>
                <a:spcPts val="0"/>
              </a:spcBef>
              <a:buNone/>
            </a:pPr>
            <a:endParaRPr lang="fr-FR"/>
          </a:p>
          <a:p>
            <a:pPr marL="0" indent="0">
              <a:lnSpc>
                <a:spcPct val="114000"/>
              </a:lnSpc>
              <a:spcBef>
                <a:spcPts val="0"/>
              </a:spcBef>
              <a:buNone/>
            </a:pPr>
            <a:endParaRPr lang="fr-FR"/>
          </a:p>
          <a:p>
            <a:pPr>
              <a:lnSpc>
                <a:spcPct val="100000"/>
              </a:lnSpc>
              <a:spcBef>
                <a:spcPts val="0"/>
              </a:spcBef>
            </a:pPr>
            <a:r>
              <a:rPr lang="fr-FR" sz="2400"/>
              <a:t>Bulletins d'information</a:t>
            </a:r>
          </a:p>
          <a:p>
            <a:pPr>
              <a:lnSpc>
                <a:spcPct val="100000"/>
              </a:lnSpc>
              <a:spcBef>
                <a:spcPts val="0"/>
              </a:spcBef>
            </a:pPr>
            <a:r>
              <a:rPr lang="fr-FR" sz="2400"/>
              <a:t>Envois d'e-mails</a:t>
            </a:r>
          </a:p>
          <a:p>
            <a:pPr>
              <a:lnSpc>
                <a:spcPct val="100000"/>
              </a:lnSpc>
              <a:spcBef>
                <a:spcPts val="0"/>
              </a:spcBef>
            </a:pPr>
            <a:r>
              <a:rPr lang="fr-FR" sz="2400"/>
              <a:t>Microsite pour syndication web</a:t>
            </a:r>
          </a:p>
          <a:p>
            <a:pPr>
              <a:lnSpc>
                <a:spcPct val="100000"/>
              </a:lnSpc>
              <a:spcBef>
                <a:spcPts val="0"/>
              </a:spcBef>
            </a:pPr>
            <a:r>
              <a:rPr lang="fr-FR" sz="2400"/>
              <a:t>Messages d'intérêt public radio</a:t>
            </a:r>
          </a:p>
          <a:p>
            <a:pPr>
              <a:lnSpc>
                <a:spcPct val="100000"/>
              </a:lnSpc>
              <a:spcBef>
                <a:spcPts val="0"/>
              </a:spcBef>
            </a:pPr>
            <a:r>
              <a:rPr lang="fr-FR" sz="2400"/>
              <a:t>Fiches d'information et panneaux d'affichage</a:t>
            </a:r>
          </a:p>
          <a:p>
            <a:pPr marL="0" indent="0">
              <a:lnSpc>
                <a:spcPct val="114000"/>
              </a:lnSpc>
              <a:spcBef>
                <a:spcPts val="0"/>
              </a:spcBef>
              <a:buNone/>
            </a:pPr>
            <a:endParaRPr lang="fr-FR"/>
          </a:p>
          <a:p>
            <a:pPr marL="0" indent="0">
              <a:lnSpc>
                <a:spcPct val="114000"/>
              </a:lnSpc>
              <a:spcBef>
                <a:spcPts val="0"/>
              </a:spcBef>
              <a:buNone/>
            </a:pPr>
            <a:endParaRPr lang="fr-FR"/>
          </a:p>
          <a:p>
            <a:pPr>
              <a:lnSpc>
                <a:spcPct val="100000"/>
              </a:lnSpc>
              <a:spcBef>
                <a:spcPts val="0"/>
              </a:spcBef>
            </a:pPr>
            <a:r>
              <a:rPr lang="fr-FR" sz="2400">
                <a:latin typeface="Poppins Light"/>
                <a:cs typeface="Poppins Light"/>
              </a:rPr>
              <a:t>Groupes consultatifs</a:t>
            </a:r>
          </a:p>
          <a:p>
            <a:pPr>
              <a:lnSpc>
                <a:spcPct val="100000"/>
              </a:lnSpc>
              <a:spcBef>
                <a:spcPts val="0"/>
              </a:spcBef>
            </a:pPr>
            <a:r>
              <a:rPr lang="fr-FR" sz="2400">
                <a:latin typeface="Poppins Light"/>
                <a:cs typeface="Poppins Light"/>
              </a:rPr>
              <a:t>Forums communautaires</a:t>
            </a:r>
          </a:p>
          <a:p>
            <a:pPr>
              <a:lnSpc>
                <a:spcPct val="100000"/>
              </a:lnSpc>
              <a:spcBef>
                <a:spcPts val="0"/>
              </a:spcBef>
            </a:pPr>
            <a:r>
              <a:rPr lang="fr-FR" sz="2400">
                <a:latin typeface="Poppins Light"/>
                <a:cs typeface="Poppins Light"/>
              </a:rPr>
              <a:t>Lignes d'assistance téléphonique</a:t>
            </a:r>
          </a:p>
          <a:p>
            <a:pPr>
              <a:lnSpc>
                <a:spcPct val="100000"/>
              </a:lnSpc>
              <a:spcBef>
                <a:spcPts val="0"/>
              </a:spcBef>
            </a:pPr>
            <a:r>
              <a:rPr lang="fr-FR" sz="2400">
                <a:latin typeface="Poppins Light"/>
                <a:cs typeface="Poppins Light"/>
              </a:rPr>
              <a:t>Conférences de presse et </a:t>
            </a:r>
            <a:r>
              <a:rPr lang="fr-FR" sz="2400" err="1">
                <a:latin typeface="Poppins Light"/>
                <a:cs typeface="Poppins Light"/>
              </a:rPr>
              <a:t>télébriefings</a:t>
            </a:r>
            <a:endParaRPr lang="fr-FR" sz="2400"/>
          </a:p>
        </p:txBody>
      </p:sp>
      <p:pic>
        <p:nvPicPr>
          <p:cNvPr id="7" name="Picture 6" descr="Diagram&#10;&#10;Description automatically generated">
            <a:extLst>
              <a:ext uri="{FF2B5EF4-FFF2-40B4-BE49-F238E27FC236}">
                <a16:creationId xmlns:a16="http://schemas.microsoft.com/office/drawing/2014/main" id="{EBE24AAF-B6B3-4217-ADCE-32B161915401}"/>
              </a:ext>
            </a:extLst>
          </p:cNvPr>
          <p:cNvPicPr>
            <a:picLocks noChangeAspect="1"/>
          </p:cNvPicPr>
          <p:nvPr/>
        </p:nvPicPr>
        <p:blipFill rotWithShape="1">
          <a:blip r:embed="rId2">
            <a:extLst>
              <a:ext uri="{28A0092B-C50C-407E-A947-70E740481C1C}">
                <a14:useLocalDpi xmlns:a14="http://schemas.microsoft.com/office/drawing/2010/main" val="0"/>
              </a:ext>
            </a:extLst>
          </a:blip>
          <a:srcRect l="1396" r="12549"/>
          <a:stretch/>
        </p:blipFill>
        <p:spPr>
          <a:xfrm>
            <a:off x="1282460" y="2605896"/>
            <a:ext cx="3344283" cy="1497043"/>
          </a:xfrm>
          <a:prstGeom prst="rect">
            <a:avLst/>
          </a:prstGeom>
        </p:spPr>
      </p:pic>
      <p:pic>
        <p:nvPicPr>
          <p:cNvPr id="8" name="Picture 7" descr="A drawing of a car&#10;&#10;Description automatically generated with low confidence">
            <a:extLst>
              <a:ext uri="{FF2B5EF4-FFF2-40B4-BE49-F238E27FC236}">
                <a16:creationId xmlns:a16="http://schemas.microsoft.com/office/drawing/2014/main" id="{1065D196-A214-424E-9F5E-A4199FFAD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2984" y="4968096"/>
            <a:ext cx="3413759" cy="1315049"/>
          </a:xfrm>
          <a:prstGeom prst="rect">
            <a:avLst/>
          </a:prstGeom>
        </p:spPr>
      </p:pic>
      <p:pic>
        <p:nvPicPr>
          <p:cNvPr id="9" name="Content Placeholder 4" descr="A picture containing text&#10;&#10;Description automatically generated">
            <a:extLst>
              <a:ext uri="{FF2B5EF4-FFF2-40B4-BE49-F238E27FC236}">
                <a16:creationId xmlns:a16="http://schemas.microsoft.com/office/drawing/2014/main" id="{7076596D-B342-46B7-A8CA-5AA3C8E1F7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0143" y="7148302"/>
            <a:ext cx="3276600" cy="1694971"/>
          </a:xfrm>
          <a:prstGeom prst="rect">
            <a:avLst/>
          </a:prstGeom>
        </p:spPr>
      </p:pic>
    </p:spTree>
    <p:extLst>
      <p:ext uri="{BB962C8B-B14F-4D97-AF65-F5344CB8AC3E}">
        <p14:creationId xmlns:p14="http://schemas.microsoft.com/office/powerpoint/2010/main" val="3840915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362200" y="547689"/>
            <a:ext cx="14173200" cy="1166812"/>
          </a:xfrm>
        </p:spPr>
        <p:txBody>
          <a:bodyPr/>
          <a:lstStyle/>
          <a:p>
            <a:r>
              <a:rPr lang="fr-FR"/>
              <a:t>Ressources</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171700"/>
            <a:ext cx="15773400" cy="7094538"/>
          </a:xfrm>
        </p:spPr>
        <p:txBody>
          <a:bodyPr lIns="91440" tIns="45720" rIns="91440" bIns="45720" anchor="t"/>
          <a:lstStyle/>
          <a:p>
            <a:pPr>
              <a:lnSpc>
                <a:spcPct val="114000"/>
              </a:lnSpc>
              <a:spcBef>
                <a:spcPts val="1200"/>
              </a:spcBef>
              <a:spcAft>
                <a:spcPts val="1200"/>
              </a:spcAft>
            </a:pPr>
            <a:r>
              <a:rPr lang="en-US" b="1">
                <a:latin typeface="Poppins Light"/>
                <a:cs typeface="Poppins Light"/>
              </a:rPr>
              <a:t>Crisis &amp; Emergency Risk Communication (CERC):</a:t>
            </a:r>
            <a:r>
              <a:rPr lang="en-US">
                <a:latin typeface="Poppins Light"/>
                <a:cs typeface="Poppins Light"/>
              </a:rPr>
              <a:t> </a:t>
            </a:r>
            <a:r>
              <a:rPr lang="en-US">
                <a:latin typeface="Poppins Light"/>
                <a:cs typeface="Poppins Light"/>
                <a:hlinkClick r:id="rId2"/>
              </a:rPr>
              <a:t>https://emergency.cdc.gov/cerc/</a:t>
            </a:r>
            <a:endParaRPr lang="en-US">
              <a:latin typeface="Poppins Light"/>
              <a:cs typeface="Poppins Light"/>
            </a:endParaRPr>
          </a:p>
          <a:p>
            <a:pPr>
              <a:lnSpc>
                <a:spcPct val="114000"/>
              </a:lnSpc>
              <a:spcBef>
                <a:spcPts val="1200"/>
              </a:spcBef>
              <a:spcAft>
                <a:spcPts val="1200"/>
              </a:spcAft>
            </a:pPr>
            <a:r>
              <a:rPr lang="en-US" b="1">
                <a:latin typeface="Poppins Light"/>
                <a:cs typeface="Poppins Light"/>
              </a:rPr>
              <a:t>Emergencies: Risk communication: </a:t>
            </a:r>
            <a:r>
              <a:rPr lang="en-US">
                <a:latin typeface="Poppins Light"/>
                <a:cs typeface="Poppins Light"/>
                <a:hlinkClick r:id="rId3"/>
              </a:rPr>
              <a:t>https://www.who.int/emergencies/risk-communications</a:t>
            </a:r>
            <a:r>
              <a:rPr lang="en-US">
                <a:latin typeface="Poppins Light"/>
                <a:cs typeface="Poppins Light"/>
              </a:rPr>
              <a:t> </a:t>
            </a:r>
            <a:endParaRPr lang="en-US"/>
          </a:p>
          <a:p>
            <a:pPr>
              <a:lnSpc>
                <a:spcPct val="113999"/>
              </a:lnSpc>
              <a:spcBef>
                <a:spcPts val="1200"/>
              </a:spcBef>
              <a:spcAft>
                <a:spcPts val="1200"/>
              </a:spcAft>
            </a:pPr>
            <a:r>
              <a:rPr lang="en-US" b="1">
                <a:latin typeface="Poppins Light"/>
                <a:cs typeface="Poppins Light"/>
              </a:rPr>
              <a:t>EPI-WIN: WHO Information Network for Epidemics: </a:t>
            </a:r>
            <a:r>
              <a:rPr lang="en-US">
                <a:latin typeface="Poppins Light"/>
                <a:cs typeface="Poppins Light"/>
                <a:hlinkClick r:id="rId4"/>
              </a:rPr>
              <a:t>https://www.who.int/teams/epi-win</a:t>
            </a:r>
            <a:r>
              <a:rPr lang="en-US">
                <a:latin typeface="Poppins Light"/>
                <a:cs typeface="Poppins Light"/>
              </a:rPr>
              <a:t> </a:t>
            </a:r>
          </a:p>
          <a:p>
            <a:pPr>
              <a:lnSpc>
                <a:spcPct val="113999"/>
              </a:lnSpc>
              <a:spcBef>
                <a:spcPts val="1200"/>
              </a:spcBef>
              <a:spcAft>
                <a:spcPts val="1200"/>
              </a:spcAft>
            </a:pPr>
            <a:r>
              <a:rPr lang="en-US" b="1">
                <a:latin typeface="Poppins Light"/>
                <a:cs typeface="Poppins Light"/>
              </a:rPr>
              <a:t>WHO global conference on communicating science: </a:t>
            </a:r>
            <a:r>
              <a:rPr lang="en-US">
                <a:latin typeface="Poppins Light"/>
                <a:cs typeface="Poppins Light"/>
                <a:hlinkClick r:id="rId5"/>
              </a:rPr>
              <a:t>https://www.who.int/news/item/06-07-2021-who-global-conference-on-communicating-science-during-health-emergencies-sparks-enormous-public-interest</a:t>
            </a:r>
            <a:r>
              <a:rPr lang="en-US">
                <a:latin typeface="Poppins Light"/>
                <a:cs typeface="Poppins Light"/>
              </a:rPr>
              <a:t> </a:t>
            </a:r>
          </a:p>
          <a:p>
            <a:pPr>
              <a:lnSpc>
                <a:spcPct val="114000"/>
              </a:lnSpc>
              <a:spcBef>
                <a:spcPts val="1200"/>
              </a:spcBef>
              <a:spcAft>
                <a:spcPts val="1200"/>
              </a:spcAft>
            </a:pPr>
            <a:endParaRPr lang="fr-FR"/>
          </a:p>
        </p:txBody>
      </p:sp>
      <p:pic>
        <p:nvPicPr>
          <p:cNvPr id="5" name="Picture 2">
            <a:extLst>
              <a:ext uri="{FF2B5EF4-FFF2-40B4-BE49-F238E27FC236}">
                <a16:creationId xmlns:a16="http://schemas.microsoft.com/office/drawing/2014/main" id="{47FC9A2E-8DC5-4816-BF5E-1FDCDC51401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2000" y="547689"/>
            <a:ext cx="1174432" cy="1174432"/>
          </a:xfrm>
          <a:prstGeom prst="rect">
            <a:avLst/>
          </a:prstGeom>
        </p:spPr>
      </p:pic>
    </p:spTree>
    <p:extLst>
      <p:ext uri="{BB962C8B-B14F-4D97-AF65-F5344CB8AC3E}">
        <p14:creationId xmlns:p14="http://schemas.microsoft.com/office/powerpoint/2010/main" val="501075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11B9C-C5F9-4336-80D8-05E26021966C}"/>
              </a:ext>
            </a:extLst>
          </p:cNvPr>
          <p:cNvSpPr txBox="1">
            <a:spLocks/>
          </p:cNvSpPr>
          <p:nvPr/>
        </p:nvSpPr>
        <p:spPr>
          <a:xfrm>
            <a:off x="1257300" y="3467100"/>
            <a:ext cx="8724900" cy="1989137"/>
          </a:xfrm>
          <a:prstGeom prst="rect">
            <a:avLst/>
          </a:prstGeom>
        </p:spPr>
        <p:txBody>
          <a:bodyPr/>
          <a:lst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a:lstStyle>
          <a:p>
            <a:r>
              <a:rPr lang="en-US" sz="12000" b="1">
                <a:solidFill>
                  <a:schemeClr val="bg1"/>
                </a:solidFill>
                <a:latin typeface="Poppins ExtraBold" pitchFamily="2" charset="77"/>
                <a:cs typeface="Poppins ExtraBold" pitchFamily="2" charset="77"/>
              </a:rPr>
              <a:t>Travail de </a:t>
            </a:r>
            <a:r>
              <a:rPr lang="en-US" sz="12000" b="1" err="1">
                <a:solidFill>
                  <a:schemeClr val="bg1"/>
                </a:solidFill>
                <a:latin typeface="Poppins ExtraBold" pitchFamily="2" charset="77"/>
                <a:cs typeface="Poppins ExtraBold" pitchFamily="2" charset="77"/>
              </a:rPr>
              <a:t>groupe</a:t>
            </a:r>
            <a:endParaRPr lang="en-US" sz="12000" b="1">
              <a:solidFill>
                <a:schemeClr val="bg1"/>
              </a:solidFill>
              <a:latin typeface="Poppins ExtraBold" pitchFamily="2" charset="77"/>
              <a:cs typeface="Poppins ExtraBold" pitchFamily="2" charset="77"/>
            </a:endParaRPr>
          </a:p>
        </p:txBody>
      </p:sp>
      <p:pic>
        <p:nvPicPr>
          <p:cNvPr id="3" name="Picture 6">
            <a:extLst>
              <a:ext uri="{FF2B5EF4-FFF2-40B4-BE49-F238E27FC236}">
                <a16:creationId xmlns:a16="http://schemas.microsoft.com/office/drawing/2014/main" id="{17B816F8-18F5-4889-A52A-1D2F3DDFE7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1604254"/>
            <a:ext cx="7086600" cy="7086600"/>
          </a:xfrm>
          <a:prstGeom prst="rect">
            <a:avLst/>
          </a:prstGeom>
        </p:spPr>
      </p:pic>
    </p:spTree>
    <p:extLst>
      <p:ext uri="{BB962C8B-B14F-4D97-AF65-F5344CB8AC3E}">
        <p14:creationId xmlns:p14="http://schemas.microsoft.com/office/powerpoint/2010/main" val="1034722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197266-7159-481E-8A11-A08307E982DD}"/>
              </a:ext>
            </a:extLst>
          </p:cNvPr>
          <p:cNvSpPr>
            <a:spLocks noGrp="1"/>
          </p:cNvSpPr>
          <p:nvPr>
            <p:ph sz="half" idx="1"/>
          </p:nvPr>
        </p:nvSpPr>
        <p:spPr>
          <a:xfrm>
            <a:off x="611037" y="2052371"/>
            <a:ext cx="7924800" cy="7170735"/>
          </a:xfrm>
        </p:spPr>
        <p:txBody>
          <a:bodyPr lIns="91440" tIns="45720" rIns="91440" bIns="45720" anchor="t">
            <a:normAutofit/>
          </a:bodyPr>
          <a:lstStyle/>
          <a:p>
            <a:pPr marL="0" indent="0">
              <a:buNone/>
            </a:pPr>
            <a:r>
              <a:rPr lang="fr-FR"/>
              <a:t>Discutez avec votre groupe de la manière</a:t>
            </a:r>
          </a:p>
          <a:p>
            <a:pPr marL="0" indent="0">
              <a:buNone/>
            </a:pPr>
            <a:r>
              <a:rPr lang="fr-FR"/>
              <a:t>dont ces principes de la CERC </a:t>
            </a:r>
          </a:p>
          <a:p>
            <a:pPr marL="0" indent="0">
              <a:buNone/>
            </a:pPr>
            <a:r>
              <a:rPr lang="fr-FR"/>
              <a:t>peuvent être mis en pratique pour </a:t>
            </a:r>
          </a:p>
          <a:p>
            <a:pPr marL="0" indent="0">
              <a:buNone/>
            </a:pPr>
            <a:r>
              <a:rPr lang="fr-FR">
                <a:latin typeface="Poppins Light"/>
                <a:cs typeface="Poppins Light"/>
              </a:rPr>
              <a:t>accroître la confiance dans les vaccins COVID-19.</a:t>
            </a:r>
          </a:p>
          <a:p>
            <a:pPr marL="0" indent="0">
              <a:buNone/>
            </a:pPr>
            <a:endParaRPr lang="fr-FR"/>
          </a:p>
          <a:p>
            <a:pPr marL="0" indent="0">
              <a:buNone/>
            </a:pPr>
            <a:r>
              <a:rPr lang="fr-FR"/>
              <a:t>Quelles actions pourriez-vous </a:t>
            </a:r>
          </a:p>
          <a:p>
            <a:pPr marL="0" indent="0">
              <a:buNone/>
            </a:pPr>
            <a:r>
              <a:rPr lang="fr-FR"/>
              <a:t>entreprendre pour :</a:t>
            </a:r>
          </a:p>
          <a:p>
            <a:pPr marL="457200" indent="-457200"/>
            <a:r>
              <a:rPr lang="fr-FR"/>
              <a:t>Être le premier</a:t>
            </a:r>
          </a:p>
          <a:p>
            <a:pPr marL="457200" indent="-457200"/>
            <a:r>
              <a:rPr lang="fr-FR"/>
              <a:t>Être exact</a:t>
            </a:r>
          </a:p>
          <a:p>
            <a:pPr marL="457200" indent="-457200"/>
            <a:r>
              <a:rPr lang="fr-FR"/>
              <a:t>Être crédible</a:t>
            </a:r>
          </a:p>
          <a:p>
            <a:pPr marL="457200" indent="-457200"/>
            <a:r>
              <a:rPr lang="fr-FR"/>
              <a:t>Faire preuve de respect</a:t>
            </a:r>
            <a:endParaRPr lang="en-US"/>
          </a:p>
        </p:txBody>
      </p:sp>
      <p:pic>
        <p:nvPicPr>
          <p:cNvPr id="4" name="Picture 3">
            <a:extLst>
              <a:ext uri="{FF2B5EF4-FFF2-40B4-BE49-F238E27FC236}">
                <a16:creationId xmlns:a16="http://schemas.microsoft.com/office/drawing/2014/main" id="{DE157CFA-A8F3-57D6-B4C5-FE6911D86C80}"/>
              </a:ext>
            </a:extLst>
          </p:cNvPr>
          <p:cNvPicPr>
            <a:picLocks noChangeAspect="1"/>
          </p:cNvPicPr>
          <p:nvPr/>
        </p:nvPicPr>
        <p:blipFill>
          <a:blip r:embed="rId2"/>
          <a:stretch>
            <a:fillRect/>
          </a:stretch>
        </p:blipFill>
        <p:spPr>
          <a:xfrm>
            <a:off x="8856617" y="1493903"/>
            <a:ext cx="8120576" cy="7837088"/>
          </a:xfrm>
          <a:prstGeom prst="rect">
            <a:avLst/>
          </a:prstGeom>
        </p:spPr>
      </p:pic>
      <p:sp>
        <p:nvSpPr>
          <p:cNvPr id="2" name="TextBox 1"/>
          <p:cNvSpPr txBox="1"/>
          <p:nvPr/>
        </p:nvSpPr>
        <p:spPr>
          <a:xfrm>
            <a:off x="11192920" y="1095172"/>
            <a:ext cx="6172200" cy="1569660"/>
          </a:xfrm>
          <a:prstGeom prst="rect">
            <a:avLst/>
          </a:prstGeom>
          <a:solidFill>
            <a:schemeClr val="bg1"/>
          </a:solidFill>
        </p:spPr>
        <p:txBody>
          <a:bodyPr wrap="square" rtlCol="0">
            <a:spAutoFit/>
          </a:bodyPr>
          <a:lstStyle/>
          <a:p>
            <a:r>
              <a:rPr lang="fr-FR" sz="2400" b="1">
                <a:solidFill>
                  <a:srgbClr val="015EAA"/>
                </a:solidFill>
              </a:rPr>
              <a:t>Soyez le premier:</a:t>
            </a:r>
          </a:p>
          <a:p>
            <a:r>
              <a:rPr lang="fr-FR"/>
              <a:t>Les crises sont sensibles au facteur temps. Il est crucial de communiquer les informations rapidement. Pour les membres du public, la première source d'information devient souvent la source préférée. </a:t>
            </a:r>
          </a:p>
        </p:txBody>
      </p:sp>
      <p:sp>
        <p:nvSpPr>
          <p:cNvPr id="7" name="TextBox 6"/>
          <p:cNvSpPr txBox="1"/>
          <p:nvPr/>
        </p:nvSpPr>
        <p:spPr>
          <a:xfrm>
            <a:off x="11192920" y="2675223"/>
            <a:ext cx="6172200" cy="1292662"/>
          </a:xfrm>
          <a:prstGeom prst="rect">
            <a:avLst/>
          </a:prstGeom>
          <a:solidFill>
            <a:schemeClr val="bg1"/>
          </a:solidFill>
        </p:spPr>
        <p:txBody>
          <a:bodyPr wrap="square" rtlCol="0">
            <a:spAutoFit/>
          </a:bodyPr>
          <a:lstStyle/>
          <a:p>
            <a:r>
              <a:rPr lang="fr-FR" sz="2400" b="1">
                <a:solidFill>
                  <a:srgbClr val="015EAA"/>
                </a:solidFill>
              </a:rPr>
              <a:t>Soyez exact:</a:t>
            </a:r>
          </a:p>
          <a:p>
            <a:r>
              <a:rPr lang="fr-FR"/>
              <a:t>L'exactitude établit la crédibilité. Les informations peuvent inclure ce que l'on sait, ce que l'on ne sait pas et ce qui est fait pour combler les lacunes. </a:t>
            </a:r>
          </a:p>
        </p:txBody>
      </p:sp>
      <p:sp>
        <p:nvSpPr>
          <p:cNvPr id="8" name="TextBox 7"/>
          <p:cNvSpPr txBox="1"/>
          <p:nvPr/>
        </p:nvSpPr>
        <p:spPr>
          <a:xfrm>
            <a:off x="11192920" y="4119785"/>
            <a:ext cx="6172200" cy="1015663"/>
          </a:xfrm>
          <a:prstGeom prst="rect">
            <a:avLst/>
          </a:prstGeom>
          <a:solidFill>
            <a:schemeClr val="bg1"/>
          </a:solidFill>
        </p:spPr>
        <p:txBody>
          <a:bodyPr wrap="square" rtlCol="0">
            <a:spAutoFit/>
          </a:bodyPr>
          <a:lstStyle/>
          <a:p>
            <a:r>
              <a:rPr lang="fr-FR" sz="2400" b="1">
                <a:solidFill>
                  <a:srgbClr val="015EAA"/>
                </a:solidFill>
              </a:rPr>
              <a:t>Soyez crédible:</a:t>
            </a:r>
          </a:p>
          <a:p>
            <a:r>
              <a:rPr lang="fr-FR"/>
              <a:t>L'honnêteté et la véracité ne doivent pas être compromises pendant les crises.</a:t>
            </a:r>
          </a:p>
        </p:txBody>
      </p:sp>
      <p:sp>
        <p:nvSpPr>
          <p:cNvPr id="9" name="TextBox 8"/>
          <p:cNvSpPr txBox="1"/>
          <p:nvPr/>
        </p:nvSpPr>
        <p:spPr>
          <a:xfrm>
            <a:off x="11192920" y="5287348"/>
            <a:ext cx="6172200" cy="1569660"/>
          </a:xfrm>
          <a:prstGeom prst="rect">
            <a:avLst/>
          </a:prstGeom>
          <a:solidFill>
            <a:schemeClr val="bg1"/>
          </a:solidFill>
        </p:spPr>
        <p:txBody>
          <a:bodyPr wrap="square" rtlCol="0">
            <a:spAutoFit/>
          </a:bodyPr>
          <a:lstStyle/>
          <a:p>
            <a:r>
              <a:rPr lang="fr-FR" sz="2400" b="1">
                <a:solidFill>
                  <a:srgbClr val="015EAA"/>
                </a:solidFill>
              </a:rPr>
              <a:t>Faites preuve d'empathie:</a:t>
            </a:r>
          </a:p>
          <a:p>
            <a:r>
              <a:rPr lang="fr-FR"/>
              <a:t>Les crises créent des dommages, et la souffrance doit être reconnue par des mots. Le fait d'aborder ce que les gens ressentent et les défis auxquels ils sont confrontés permet d'instaurer la confiance et les relations. </a:t>
            </a:r>
          </a:p>
        </p:txBody>
      </p:sp>
      <p:sp>
        <p:nvSpPr>
          <p:cNvPr id="10" name="TextBox 9"/>
          <p:cNvSpPr txBox="1"/>
          <p:nvPr/>
        </p:nvSpPr>
        <p:spPr>
          <a:xfrm>
            <a:off x="11192920" y="6857008"/>
            <a:ext cx="6172200" cy="1292662"/>
          </a:xfrm>
          <a:prstGeom prst="rect">
            <a:avLst/>
          </a:prstGeom>
          <a:solidFill>
            <a:schemeClr val="bg1"/>
          </a:solidFill>
        </p:spPr>
        <p:txBody>
          <a:bodyPr wrap="square" rtlCol="0">
            <a:spAutoFit/>
          </a:bodyPr>
          <a:lstStyle/>
          <a:p>
            <a:r>
              <a:rPr lang="fr-FR" sz="2400" b="1">
                <a:solidFill>
                  <a:srgbClr val="015EAA"/>
                </a:solidFill>
              </a:rPr>
              <a:t>Encouragez l'action:</a:t>
            </a:r>
          </a:p>
          <a:p>
            <a:r>
              <a:rPr lang="fr-FR"/>
              <a:t>Donner aux gens des choses significatives à faire calme l'anxiété, aide à rétablir l'ordre et favorise un certain sentiment de contrôle.</a:t>
            </a:r>
          </a:p>
        </p:txBody>
      </p:sp>
      <p:sp>
        <p:nvSpPr>
          <p:cNvPr id="11" name="TextBox 10"/>
          <p:cNvSpPr txBox="1"/>
          <p:nvPr/>
        </p:nvSpPr>
        <p:spPr>
          <a:xfrm>
            <a:off x="11175503" y="8094000"/>
            <a:ext cx="6172200" cy="1569660"/>
          </a:xfrm>
          <a:prstGeom prst="rect">
            <a:avLst/>
          </a:prstGeom>
          <a:solidFill>
            <a:schemeClr val="bg1"/>
          </a:solidFill>
        </p:spPr>
        <p:txBody>
          <a:bodyPr wrap="square" rtlCol="0">
            <a:spAutoFit/>
          </a:bodyPr>
          <a:lstStyle/>
          <a:p>
            <a:r>
              <a:rPr lang="fr-FR" sz="2400" b="1">
                <a:solidFill>
                  <a:srgbClr val="015EAA"/>
                </a:solidFill>
              </a:rPr>
              <a:t>Faites preuve de respect:</a:t>
            </a:r>
          </a:p>
          <a:p>
            <a:r>
              <a:rPr lang="fr-FR"/>
              <a:t>La communication respectueuse est particulièrement importante lorsque les gens se sentent vulnérables. Une communication respectueuse favorise la coopération et les rapports. </a:t>
            </a:r>
          </a:p>
        </p:txBody>
      </p:sp>
      <p:sp>
        <p:nvSpPr>
          <p:cNvPr id="12" name="Title 1">
            <a:extLst>
              <a:ext uri="{FF2B5EF4-FFF2-40B4-BE49-F238E27FC236}">
                <a16:creationId xmlns:a16="http://schemas.microsoft.com/office/drawing/2014/main" id="{C4C267BB-C0CC-661A-ED96-888A4011D6D6}"/>
              </a:ext>
            </a:extLst>
          </p:cNvPr>
          <p:cNvSpPr>
            <a:spLocks noGrp="1"/>
          </p:cNvSpPr>
          <p:nvPr/>
        </p:nvSpPr>
        <p:spPr>
          <a:xfrm>
            <a:off x="416943" y="116368"/>
            <a:ext cx="15773400" cy="1166812"/>
          </a:xfrm>
          <a:prstGeom prst="rect">
            <a:avLst/>
          </a:prstGeom>
        </p:spPr>
        <p:txBody>
          <a:bodyPr lIns="91440" tIns="45720" rIns="91440" bIns="45720" anchor="t"/>
          <a:lstStyle>
            <a:lvl1pPr algn="l" defTabSz="914400" rtl="0" eaLnBrk="1" latinLnBrk="0" hangingPunct="1">
              <a:lnSpc>
                <a:spcPct val="90000"/>
              </a:lnSpc>
              <a:spcBef>
                <a:spcPct val="0"/>
              </a:spcBef>
              <a:buNone/>
              <a:defRPr sz="7100" b="1" i="0" kern="1200">
                <a:solidFill>
                  <a:srgbClr val="292929"/>
                </a:solidFill>
                <a:latin typeface="Poppins" pitchFamily="2" charset="77"/>
                <a:ea typeface="+mj-ea"/>
                <a:cs typeface="Poppins" pitchFamily="2" charset="77"/>
              </a:defRPr>
            </a:lvl1pPr>
          </a:lstStyle>
          <a:p>
            <a:r>
              <a:rPr lang="en-US" sz="5500" err="1">
                <a:latin typeface="Poppins"/>
                <a:cs typeface="Poppins"/>
              </a:rPr>
              <a:t>Exercice</a:t>
            </a:r>
            <a:r>
              <a:rPr lang="en-US" sz="5500">
                <a:latin typeface="Poppins"/>
                <a:cs typeface="Poppins"/>
              </a:rPr>
              <a:t> de </a:t>
            </a:r>
            <a:r>
              <a:rPr lang="en-US" sz="5500" err="1">
                <a:latin typeface="Poppins"/>
                <a:cs typeface="Poppins"/>
              </a:rPr>
              <a:t>groupe</a:t>
            </a:r>
            <a:r>
              <a:rPr lang="en-US" sz="5500">
                <a:latin typeface="Poppins"/>
                <a:cs typeface="Poppins"/>
              </a:rPr>
              <a:t> 1: </a:t>
            </a:r>
            <a:r>
              <a:rPr lang="en-US" sz="5500" err="1">
                <a:latin typeface="Poppins"/>
                <a:cs typeface="Poppins"/>
              </a:rPr>
              <a:t>Principes</a:t>
            </a:r>
            <a:r>
              <a:rPr lang="en-US" sz="5500">
                <a:latin typeface="Poppins"/>
                <a:cs typeface="Poppins"/>
              </a:rPr>
              <a:t> de la CERC </a:t>
            </a:r>
            <a:br>
              <a:rPr lang="en-US"/>
            </a:br>
            <a:endParaRPr lang="en-US"/>
          </a:p>
        </p:txBody>
      </p:sp>
    </p:spTree>
    <p:extLst>
      <p:ext uri="{BB962C8B-B14F-4D97-AF65-F5344CB8AC3E}">
        <p14:creationId xmlns:p14="http://schemas.microsoft.com/office/powerpoint/2010/main" val="1322467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762000" y="2552700"/>
            <a:ext cx="16459200" cy="6096000"/>
          </a:xfrm>
          <a:prstGeom prst="rect">
            <a:avLst/>
          </a:prstGeom>
        </p:spPr>
        <p:txBody>
          <a:bodyPr vert="horz" lIns="182880" tIns="91440" rIns="182880" bIns="9144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defTabSz="1828665">
              <a:spcBef>
                <a:spcPts val="2400"/>
              </a:spcBef>
              <a:buClr>
                <a:srgbClr val="1F497D"/>
              </a:buClr>
            </a:pPr>
            <a:endParaRPr lang="en-US" sz="3600">
              <a:solidFill>
                <a:prstClr val="black">
                  <a:lumMod val="75000"/>
                  <a:lumOff val="25000"/>
                </a:prstClr>
              </a:solidFill>
              <a:latin typeface="Segoe UI Semilight" panose="020B0402040204020203" pitchFamily="34" charset="0"/>
              <a:cs typeface="Segoe UI Semilight" panose="020B0402040204020203" pitchFamily="34" charset="0"/>
            </a:endParaRPr>
          </a:p>
        </p:txBody>
      </p:sp>
      <p:sp>
        <p:nvSpPr>
          <p:cNvPr id="2" name="TextBox 1">
            <a:extLst>
              <a:ext uri="{FF2B5EF4-FFF2-40B4-BE49-F238E27FC236}">
                <a16:creationId xmlns:a16="http://schemas.microsoft.com/office/drawing/2014/main" id="{BE820EAC-9B6E-CE1A-1645-939BA1BB3FDC}"/>
              </a:ext>
            </a:extLst>
          </p:cNvPr>
          <p:cNvSpPr txBox="1"/>
          <p:nvPr/>
        </p:nvSpPr>
        <p:spPr>
          <a:xfrm>
            <a:off x="9004188" y="2463416"/>
            <a:ext cx="7749477"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fr-FR" sz="3600" b="1">
                <a:latin typeface="Poppins"/>
                <a:cs typeface="Poppins"/>
              </a:rPr>
              <a:t>Soyez le premier</a:t>
            </a:r>
          </a:p>
          <a:p>
            <a:pPr marL="342900" indent="-342900">
              <a:buAutoNum type="arabicPeriod"/>
            </a:pPr>
            <a:endParaRPr lang="fr-FR" sz="3600" b="1">
              <a:latin typeface="Poppins"/>
              <a:cs typeface="Poppins"/>
            </a:endParaRPr>
          </a:p>
          <a:p>
            <a:pPr marL="342900" indent="-342900">
              <a:buAutoNum type="arabicPeriod"/>
            </a:pPr>
            <a:r>
              <a:rPr lang="fr-FR" sz="3600" b="1">
                <a:latin typeface="Poppins"/>
                <a:cs typeface="Poppins"/>
              </a:rPr>
              <a:t>Soyez exact</a:t>
            </a:r>
          </a:p>
          <a:p>
            <a:pPr marL="342900" indent="-342900">
              <a:buAutoNum type="arabicPeriod"/>
            </a:pPr>
            <a:endParaRPr lang="fr-FR" sz="3600" b="1">
              <a:latin typeface="Poppins"/>
              <a:cs typeface="Poppins"/>
            </a:endParaRPr>
          </a:p>
          <a:p>
            <a:pPr marL="342900" indent="-342900">
              <a:buAutoNum type="arabicPeriod"/>
            </a:pPr>
            <a:r>
              <a:rPr lang="fr-FR" sz="3600" b="1">
                <a:latin typeface="Poppins"/>
                <a:cs typeface="Poppins"/>
              </a:rPr>
              <a:t>Soyez crédible</a:t>
            </a:r>
          </a:p>
          <a:p>
            <a:pPr marL="342900" indent="-342900">
              <a:buAutoNum type="arabicPeriod"/>
            </a:pPr>
            <a:endParaRPr lang="fr-FR" sz="3600" b="1">
              <a:latin typeface="Poppins"/>
              <a:cs typeface="Poppins"/>
            </a:endParaRPr>
          </a:p>
          <a:p>
            <a:pPr marL="342900" indent="-342900">
              <a:buAutoNum type="arabicPeriod"/>
            </a:pPr>
            <a:r>
              <a:rPr lang="fr-FR" sz="3600" b="1">
                <a:latin typeface="Poppins"/>
                <a:cs typeface="Poppins"/>
              </a:rPr>
              <a:t>Faites preuve d’empathie</a:t>
            </a:r>
          </a:p>
          <a:p>
            <a:pPr marL="342900" indent="-342900">
              <a:buAutoNum type="arabicPeriod"/>
            </a:pPr>
            <a:endParaRPr lang="fr-FR" sz="3600" b="1">
              <a:latin typeface="Poppins"/>
              <a:cs typeface="Poppins"/>
            </a:endParaRPr>
          </a:p>
          <a:p>
            <a:pPr marL="342900" indent="-342900">
              <a:buAutoNum type="arabicPeriod"/>
            </a:pPr>
            <a:r>
              <a:rPr lang="fr-FR" sz="3600" b="1">
                <a:latin typeface="Poppins"/>
                <a:cs typeface="Poppins"/>
              </a:rPr>
              <a:t>Encouragez l'action</a:t>
            </a:r>
          </a:p>
          <a:p>
            <a:pPr marL="342900" indent="-342900">
              <a:buAutoNum type="arabicPeriod"/>
            </a:pPr>
            <a:endParaRPr lang="fr-FR" sz="3600" b="1">
              <a:latin typeface="Poppins"/>
              <a:cs typeface="Poppins"/>
            </a:endParaRPr>
          </a:p>
          <a:p>
            <a:pPr marL="342900" indent="-342900">
              <a:buAutoNum type="arabicPeriod"/>
            </a:pPr>
            <a:r>
              <a:rPr lang="fr-FR" sz="3600" b="1">
                <a:latin typeface="Poppins"/>
                <a:cs typeface="Poppins"/>
              </a:rPr>
              <a:t>Faites preuve de respect</a:t>
            </a:r>
            <a:endParaRPr lang="en-US" sz="3600">
              <a:latin typeface="Poppins"/>
              <a:cs typeface="Calibri"/>
            </a:endParaRPr>
          </a:p>
        </p:txBody>
      </p:sp>
      <p:sp>
        <p:nvSpPr>
          <p:cNvPr id="7" name="Title 1">
            <a:extLst>
              <a:ext uri="{FF2B5EF4-FFF2-40B4-BE49-F238E27FC236}">
                <a16:creationId xmlns:a16="http://schemas.microsoft.com/office/drawing/2014/main" id="{A2E5E058-5FDE-1575-694E-BAFAB46CBC7B}"/>
              </a:ext>
            </a:extLst>
          </p:cNvPr>
          <p:cNvSpPr>
            <a:spLocks noGrp="1"/>
          </p:cNvSpPr>
          <p:nvPr/>
        </p:nvSpPr>
        <p:spPr>
          <a:xfrm>
            <a:off x="762000" y="547689"/>
            <a:ext cx="15773400" cy="1166812"/>
          </a:xfrm>
          <a:prstGeom prst="rect">
            <a:avLst/>
          </a:prstGeom>
        </p:spPr>
        <p:txBody>
          <a:bodyPr lIns="91440" tIns="45720" rIns="91440" bIns="45720" anchor="t"/>
          <a:lstStyle>
            <a:lvl1pPr algn="l" defTabSz="914400" rtl="0" eaLnBrk="1" latinLnBrk="0" hangingPunct="1">
              <a:lnSpc>
                <a:spcPct val="90000"/>
              </a:lnSpc>
              <a:spcBef>
                <a:spcPct val="0"/>
              </a:spcBef>
              <a:buNone/>
              <a:defRPr sz="7100" b="1" i="0" kern="1200">
                <a:solidFill>
                  <a:srgbClr val="292929"/>
                </a:solidFill>
                <a:latin typeface="Poppins" pitchFamily="2" charset="77"/>
                <a:ea typeface="+mj-ea"/>
                <a:cs typeface="Poppins" pitchFamily="2" charset="77"/>
              </a:defRPr>
            </a:lvl1pPr>
          </a:lstStyle>
          <a:p>
            <a:r>
              <a:rPr lang="en-US" sz="5500" err="1">
                <a:latin typeface="Poppins"/>
                <a:cs typeface="Poppins"/>
              </a:rPr>
              <a:t>Exercice</a:t>
            </a:r>
            <a:r>
              <a:rPr lang="en-US" sz="5500">
                <a:latin typeface="Poppins"/>
                <a:cs typeface="Poppins"/>
              </a:rPr>
              <a:t> de </a:t>
            </a:r>
            <a:r>
              <a:rPr lang="en-US" sz="5500" err="1">
                <a:latin typeface="Poppins"/>
                <a:cs typeface="Poppins"/>
              </a:rPr>
              <a:t>groupe</a:t>
            </a:r>
            <a:r>
              <a:rPr lang="en-US" sz="5500">
                <a:latin typeface="Poppins"/>
                <a:cs typeface="Poppins"/>
              </a:rPr>
              <a:t> 2: </a:t>
            </a:r>
            <a:r>
              <a:rPr lang="en-US" sz="5500" err="1">
                <a:latin typeface="Poppins"/>
                <a:cs typeface="Poppins"/>
              </a:rPr>
              <a:t>Principes</a:t>
            </a:r>
            <a:r>
              <a:rPr lang="en-US" sz="5500">
                <a:latin typeface="Poppins"/>
                <a:cs typeface="Poppins"/>
              </a:rPr>
              <a:t> de la CERC </a:t>
            </a:r>
            <a:br>
              <a:rPr lang="en-US"/>
            </a:br>
            <a:endParaRPr lang="en-US"/>
          </a:p>
        </p:txBody>
      </p:sp>
      <p:sp>
        <p:nvSpPr>
          <p:cNvPr id="8" name="TextBox 7">
            <a:extLst>
              <a:ext uri="{FF2B5EF4-FFF2-40B4-BE49-F238E27FC236}">
                <a16:creationId xmlns:a16="http://schemas.microsoft.com/office/drawing/2014/main" id="{99BE623C-5C06-C45A-0820-E5D09A3B0BDB}"/>
              </a:ext>
            </a:extLst>
          </p:cNvPr>
          <p:cNvSpPr txBox="1"/>
          <p:nvPr/>
        </p:nvSpPr>
        <p:spPr>
          <a:xfrm>
            <a:off x="964642" y="2465614"/>
            <a:ext cx="6059156"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4000">
                <a:solidFill>
                  <a:srgbClr val="292929"/>
                </a:solidFill>
                <a:latin typeface="Poppins Light"/>
                <a:cs typeface="Arial"/>
              </a:rPr>
              <a:t>Discutez avec votre groupe de la manière dont ces principes du CERC peuvent être mis en pratique pour accroître la confiance dans les vaccins en cas de crise.</a:t>
            </a:r>
            <a:endParaRPr lang="en-US" sz="4000">
              <a:latin typeface="Poppins Light"/>
              <a:cs typeface="Arial"/>
            </a:endParaRPr>
          </a:p>
        </p:txBody>
      </p:sp>
    </p:spTree>
    <p:extLst>
      <p:ext uri="{BB962C8B-B14F-4D97-AF65-F5344CB8AC3E}">
        <p14:creationId xmlns:p14="http://schemas.microsoft.com/office/powerpoint/2010/main" val="4279349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2795F-F790-4C93-8EC9-722BD7B1672A}"/>
              </a:ext>
            </a:extLst>
          </p:cNvPr>
          <p:cNvSpPr txBox="1">
            <a:spLocks/>
          </p:cNvSpPr>
          <p:nvPr/>
        </p:nvSpPr>
        <p:spPr>
          <a:xfrm>
            <a:off x="3352800" y="3924300"/>
            <a:ext cx="11887200" cy="1989137"/>
          </a:xfrm>
          <a:prstGeom prst="rect">
            <a:avLst/>
          </a:prstGeom>
        </p:spPr>
        <p:txBody>
          <a:bodyPr/>
          <a:lst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a:lstStyle>
          <a:p>
            <a:r>
              <a:rPr lang="en-US" sz="12000" b="1">
                <a:solidFill>
                  <a:srgbClr val="0B81D5"/>
                </a:solidFill>
                <a:latin typeface="Poppins ExtraBold" pitchFamily="2" charset="77"/>
                <a:cs typeface="Poppins ExtraBold" pitchFamily="2" charset="77"/>
              </a:rPr>
              <a:t>Extra slides</a:t>
            </a:r>
          </a:p>
        </p:txBody>
      </p:sp>
    </p:spTree>
    <p:extLst>
      <p:ext uri="{BB962C8B-B14F-4D97-AF65-F5344CB8AC3E}">
        <p14:creationId xmlns:p14="http://schemas.microsoft.com/office/powerpoint/2010/main" val="2767996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377" y="375161"/>
            <a:ext cx="17068800" cy="1166812"/>
          </a:xfrm>
        </p:spPr>
        <p:txBody>
          <a:bodyPr/>
          <a:lstStyle/>
          <a:p>
            <a:r>
              <a:rPr lang="fr-FR" sz="6000"/>
              <a:t>Communication scientifique - le QUOI et le POURQUOI</a:t>
            </a:r>
            <a:endParaRPr lang="en-US" sz="6000"/>
          </a:p>
        </p:txBody>
      </p:sp>
      <p:sp>
        <p:nvSpPr>
          <p:cNvPr id="4" name="TextBox 3">
            <a:extLst>
              <a:ext uri="{FF2B5EF4-FFF2-40B4-BE49-F238E27FC236}">
                <a16:creationId xmlns:a16="http://schemas.microsoft.com/office/drawing/2014/main" id="{2E5D3F47-923C-42E5-9F20-8A55F68DA71E}"/>
              </a:ext>
            </a:extLst>
          </p:cNvPr>
          <p:cNvSpPr txBox="1"/>
          <p:nvPr/>
        </p:nvSpPr>
        <p:spPr>
          <a:xfrm>
            <a:off x="244415" y="2341621"/>
            <a:ext cx="16379825" cy="8362289"/>
          </a:xfrm>
          <a:prstGeom prst="rect">
            <a:avLst/>
          </a:prstGeom>
          <a:noFill/>
        </p:spPr>
        <p:txBody>
          <a:bodyPr wrap="square" rtlCol="0">
            <a:spAutoFit/>
          </a:bodyPr>
          <a:lstStyle/>
          <a:p>
            <a:pPr>
              <a:lnSpc>
                <a:spcPct val="114000"/>
              </a:lnSpc>
              <a:spcBef>
                <a:spcPts val="600"/>
              </a:spcBef>
              <a:spcAft>
                <a:spcPts val="600"/>
              </a:spcAft>
            </a:pPr>
            <a:r>
              <a:rPr lang="en-US" sz="3000">
                <a:latin typeface="Poppins" panose="020B0604020202020204" charset="0"/>
                <a:cs typeface="Poppins" panose="020B0604020202020204" charset="0"/>
              </a:rPr>
              <a:t>“</a:t>
            </a:r>
            <a:r>
              <a:rPr lang="fr-FR" sz="3000">
                <a:latin typeface="Poppins" panose="020B0604020202020204" charset="0"/>
                <a:cs typeface="Poppins" panose="020B0604020202020204" charset="0"/>
              </a:rPr>
              <a:t>L'utilisation </a:t>
            </a:r>
            <a:r>
              <a:rPr lang="fr-FR" sz="3000" b="1">
                <a:latin typeface="Poppins" panose="020B0604020202020204" charset="0"/>
                <a:cs typeface="Poppins" panose="020B0604020202020204" charset="0"/>
              </a:rPr>
              <a:t>des compétences, des médias, des activités et du dialogue appropriés </a:t>
            </a:r>
            <a:r>
              <a:rPr lang="fr-FR" sz="3000">
                <a:latin typeface="Poppins" panose="020B0604020202020204" charset="0"/>
                <a:cs typeface="Poppins" panose="020B0604020202020204" charset="0"/>
              </a:rPr>
              <a:t>pour produire une ou plusieurs des réponses personnelles suivantes à la science </a:t>
            </a:r>
            <a:r>
              <a:rPr lang="en-US" sz="3000">
                <a:latin typeface="Poppins" panose="020B0604020202020204" charset="0"/>
                <a:cs typeface="Poppins" panose="020B0604020202020204" charset="0"/>
              </a:rPr>
              <a:t>:</a:t>
            </a:r>
          </a:p>
          <a:p>
            <a:pPr marL="1114425" lvl="1" indent="-428625">
              <a:lnSpc>
                <a:spcPct val="114000"/>
              </a:lnSpc>
              <a:spcBef>
                <a:spcPts val="600"/>
              </a:spcBef>
              <a:spcAft>
                <a:spcPts val="600"/>
              </a:spcAft>
              <a:buFont typeface="Arial" panose="020B0604020202020204" pitchFamily="34" charset="0"/>
              <a:buChar char="•"/>
            </a:pPr>
            <a:r>
              <a:rPr lang="fr-FR" sz="3000" b="1">
                <a:latin typeface="Poppins" panose="020B0604020202020204" charset="0"/>
                <a:cs typeface="Poppins" panose="020B0604020202020204" charset="0"/>
              </a:rPr>
              <a:t>La Sensibilisation</a:t>
            </a:r>
            <a:r>
              <a:rPr lang="fr-FR" sz="3000">
                <a:latin typeface="Poppins" panose="020B0604020202020204" charset="0"/>
                <a:cs typeface="Poppins" panose="020B0604020202020204" charset="0"/>
              </a:rPr>
              <a:t>, y compris la familiarisation avec de nouveaux aspects de la science ;</a:t>
            </a:r>
          </a:p>
          <a:p>
            <a:pPr marL="1114425" lvl="1" indent="-428625">
              <a:lnSpc>
                <a:spcPct val="114000"/>
              </a:lnSpc>
              <a:spcBef>
                <a:spcPts val="600"/>
              </a:spcBef>
              <a:spcAft>
                <a:spcPts val="600"/>
              </a:spcAft>
              <a:buFont typeface="Arial" panose="020B0604020202020204" pitchFamily="34" charset="0"/>
              <a:buChar char="•"/>
            </a:pPr>
            <a:r>
              <a:rPr lang="fr-FR" sz="3000" b="1">
                <a:latin typeface="Poppins" panose="020B0604020202020204" charset="0"/>
                <a:cs typeface="Poppins" panose="020B0604020202020204" charset="0"/>
              </a:rPr>
              <a:t>Le plaisir </a:t>
            </a:r>
            <a:r>
              <a:rPr lang="fr-FR" sz="3000">
                <a:latin typeface="Poppins" panose="020B0604020202020204" charset="0"/>
                <a:cs typeface="Poppins" panose="020B0604020202020204" charset="0"/>
              </a:rPr>
              <a:t>ou d'autres réponses affectives, par exemple apprécier la science comme un divertissement ou un art ;</a:t>
            </a:r>
          </a:p>
          <a:p>
            <a:pPr marL="1114425" lvl="1" indent="-428625">
              <a:lnSpc>
                <a:spcPct val="114000"/>
              </a:lnSpc>
              <a:spcBef>
                <a:spcPts val="600"/>
              </a:spcBef>
              <a:spcAft>
                <a:spcPts val="600"/>
              </a:spcAft>
              <a:buFont typeface="Arial" panose="020B0604020202020204" pitchFamily="34" charset="0"/>
              <a:buChar char="•"/>
            </a:pPr>
            <a:r>
              <a:rPr lang="fr-FR" sz="3000" b="1">
                <a:latin typeface="Poppins" panose="020B0604020202020204" charset="0"/>
                <a:cs typeface="Poppins" panose="020B0604020202020204" charset="0"/>
              </a:rPr>
              <a:t>Intérêt</a:t>
            </a:r>
            <a:r>
              <a:rPr lang="fr-FR" sz="3000">
                <a:latin typeface="Poppins" panose="020B0604020202020204" charset="0"/>
                <a:cs typeface="Poppins" panose="020B0604020202020204" charset="0"/>
              </a:rPr>
              <a:t>, comme en témoigne l'implication volontaire dans la science ou sa communication ;</a:t>
            </a:r>
          </a:p>
          <a:p>
            <a:pPr marL="1114425" lvl="1" indent="-428625">
              <a:lnSpc>
                <a:spcPct val="114000"/>
              </a:lnSpc>
              <a:spcBef>
                <a:spcPts val="600"/>
              </a:spcBef>
              <a:spcAft>
                <a:spcPts val="600"/>
              </a:spcAft>
              <a:buFont typeface="Arial" panose="020B0604020202020204" pitchFamily="34" charset="0"/>
              <a:buChar char="•"/>
            </a:pPr>
            <a:r>
              <a:rPr lang="fr-FR" sz="3000" b="1">
                <a:latin typeface="Poppins" panose="020B0604020202020204" charset="0"/>
                <a:cs typeface="Poppins" panose="020B0604020202020204" charset="0"/>
              </a:rPr>
              <a:t>Les opinions</a:t>
            </a:r>
            <a:r>
              <a:rPr lang="fr-FR" sz="3000">
                <a:latin typeface="Poppins" panose="020B0604020202020204" charset="0"/>
                <a:cs typeface="Poppins" panose="020B0604020202020204" charset="0"/>
              </a:rPr>
              <a:t>, la formation, la modification ou la confirmation d'attitudes liées à la science ;</a:t>
            </a:r>
          </a:p>
          <a:p>
            <a:pPr marL="1114425" lvl="1" indent="-428625">
              <a:lnSpc>
                <a:spcPct val="114000"/>
              </a:lnSpc>
              <a:spcBef>
                <a:spcPts val="600"/>
              </a:spcBef>
              <a:spcAft>
                <a:spcPts val="600"/>
              </a:spcAft>
              <a:buFont typeface="Arial" panose="020B0604020202020204" pitchFamily="34" charset="0"/>
              <a:buChar char="•"/>
            </a:pPr>
            <a:r>
              <a:rPr lang="fr-FR" sz="3000" b="1">
                <a:latin typeface="Poppins" panose="020B0604020202020204" charset="0"/>
                <a:cs typeface="Poppins" panose="020B0604020202020204" charset="0"/>
              </a:rPr>
              <a:t>La compréhension </a:t>
            </a:r>
            <a:r>
              <a:rPr lang="fr-FR" sz="3000">
                <a:latin typeface="Poppins" panose="020B0604020202020204" charset="0"/>
                <a:cs typeface="Poppins" panose="020B0604020202020204" charset="0"/>
              </a:rPr>
              <a:t>de la science, de son contenu, de ses processus et de ses facteurs sociaux."</a:t>
            </a:r>
            <a:endParaRPr lang="en-US" sz="3000">
              <a:latin typeface="Poppins" panose="020B0604020202020204" charset="0"/>
              <a:cs typeface="Poppins" panose="020B0604020202020204" charset="0"/>
            </a:endParaRPr>
          </a:p>
          <a:p>
            <a:pPr marL="0" lvl="1" algn="r"/>
            <a:r>
              <a:rPr lang="en-US"/>
              <a:t>Burns et al. (2003)</a:t>
            </a:r>
          </a:p>
          <a:p>
            <a:endParaRPr lang="en-US" sz="2700"/>
          </a:p>
          <a:p>
            <a:endParaRPr lang="en-US" sz="2700"/>
          </a:p>
        </p:txBody>
      </p:sp>
    </p:spTree>
    <p:extLst>
      <p:ext uri="{BB962C8B-B14F-4D97-AF65-F5344CB8AC3E}">
        <p14:creationId xmlns:p14="http://schemas.microsoft.com/office/powerpoint/2010/main" val="4016717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47689"/>
            <a:ext cx="17145000" cy="1166812"/>
          </a:xfrm>
        </p:spPr>
        <p:txBody>
          <a:bodyPr/>
          <a:lstStyle/>
          <a:p>
            <a:r>
              <a:rPr lang="fr-FR" sz="4500"/>
              <a:t>Communication scientifique - Construire des ponts</a:t>
            </a:r>
            <a:endParaRPr lang="en-US" sz="4500"/>
          </a:p>
        </p:txBody>
      </p:sp>
      <p:pic>
        <p:nvPicPr>
          <p:cNvPr id="4" name="Content Placeholder 3">
            <a:extLst>
              <a:ext uri="{FF2B5EF4-FFF2-40B4-BE49-F238E27FC236}">
                <a16:creationId xmlns:a16="http://schemas.microsoft.com/office/drawing/2014/main" id="{BB21603E-8626-45FF-A32C-ACE5BDAC1530}"/>
              </a:ext>
            </a:extLst>
          </p:cNvPr>
          <p:cNvPicPr>
            <a:picLocks noGrp="1" noChangeAspect="1"/>
          </p:cNvPicPr>
          <p:nvPr>
            <p:ph sz="half" idx="1"/>
          </p:nvPr>
        </p:nvPicPr>
        <p:blipFill rotWithShape="1">
          <a:blip r:embed="rId2"/>
          <a:srcRect l="17318" t="26121" r="45670" b="17605"/>
          <a:stretch/>
        </p:blipFill>
        <p:spPr>
          <a:xfrm>
            <a:off x="4672485" y="1485900"/>
            <a:ext cx="9324029" cy="7974277"/>
          </a:xfrm>
          <a:prstGeom prst="rect">
            <a:avLst/>
          </a:prstGeom>
        </p:spPr>
      </p:pic>
      <p:sp>
        <p:nvSpPr>
          <p:cNvPr id="6" name="TextBox 5">
            <a:extLst>
              <a:ext uri="{FF2B5EF4-FFF2-40B4-BE49-F238E27FC236}">
                <a16:creationId xmlns:a16="http://schemas.microsoft.com/office/drawing/2014/main" id="{6E3B559D-27C5-42D8-9C90-2E9E0D87B29B}"/>
              </a:ext>
            </a:extLst>
          </p:cNvPr>
          <p:cNvSpPr txBox="1"/>
          <p:nvPr/>
        </p:nvSpPr>
        <p:spPr>
          <a:xfrm>
            <a:off x="7696200" y="9454734"/>
            <a:ext cx="10210799" cy="646331"/>
          </a:xfrm>
          <a:prstGeom prst="rect">
            <a:avLst/>
          </a:prstGeom>
          <a:noFill/>
        </p:spPr>
        <p:txBody>
          <a:bodyPr wrap="square" rtlCol="0">
            <a:spAutoFit/>
          </a:bodyPr>
          <a:lstStyle/>
          <a:p>
            <a:r>
              <a:rPr lang="en-US"/>
              <a:t>Source: Matta, G. Science communication as a preventative tool in the COVID19 pandemic. </a:t>
            </a:r>
            <a:r>
              <a:rPr lang="en-US" err="1"/>
              <a:t>Humanit</a:t>
            </a:r>
            <a:r>
              <a:rPr lang="en-US"/>
              <a:t> Soc Sci </a:t>
            </a:r>
            <a:r>
              <a:rPr lang="en-US" err="1"/>
              <a:t>Commun</a:t>
            </a:r>
            <a:r>
              <a:rPr lang="en-US"/>
              <a:t> 7, 159 (2020). </a:t>
            </a:r>
          </a:p>
        </p:txBody>
      </p:sp>
      <p:sp>
        <p:nvSpPr>
          <p:cNvPr id="7" name="TextBox 6">
            <a:extLst>
              <a:ext uri="{FF2B5EF4-FFF2-40B4-BE49-F238E27FC236}">
                <a16:creationId xmlns:a16="http://schemas.microsoft.com/office/drawing/2014/main" id="{C24F4E2C-FD44-421C-AB2A-A017201608F0}"/>
              </a:ext>
            </a:extLst>
          </p:cNvPr>
          <p:cNvSpPr txBox="1"/>
          <p:nvPr/>
        </p:nvSpPr>
        <p:spPr>
          <a:xfrm>
            <a:off x="10515600" y="2652712"/>
            <a:ext cx="1529241" cy="507831"/>
          </a:xfrm>
          <a:prstGeom prst="rect">
            <a:avLst/>
          </a:prstGeom>
          <a:solidFill>
            <a:srgbClr val="002060"/>
          </a:solidFill>
        </p:spPr>
        <p:txBody>
          <a:bodyPr wrap="square" rtlCol="0">
            <a:spAutoFit/>
          </a:bodyPr>
          <a:lstStyle/>
          <a:p>
            <a:pPr algn="ctr"/>
            <a:r>
              <a:rPr lang="en-US" sz="2700" err="1">
                <a:solidFill>
                  <a:schemeClr val="bg1"/>
                </a:solidFill>
              </a:rPr>
              <a:t>Médias</a:t>
            </a:r>
            <a:endParaRPr lang="en-US" sz="2700">
              <a:solidFill>
                <a:schemeClr val="bg1"/>
              </a:solidFill>
            </a:endParaRPr>
          </a:p>
        </p:txBody>
      </p:sp>
      <p:sp>
        <p:nvSpPr>
          <p:cNvPr id="8" name="TextBox 7">
            <a:extLst>
              <a:ext uri="{FF2B5EF4-FFF2-40B4-BE49-F238E27FC236}">
                <a16:creationId xmlns:a16="http://schemas.microsoft.com/office/drawing/2014/main" id="{C24F4E2C-FD44-421C-AB2A-A017201608F0}"/>
              </a:ext>
            </a:extLst>
          </p:cNvPr>
          <p:cNvSpPr txBox="1"/>
          <p:nvPr/>
        </p:nvSpPr>
        <p:spPr>
          <a:xfrm>
            <a:off x="8267699" y="1638300"/>
            <a:ext cx="2133600" cy="707886"/>
          </a:xfrm>
          <a:prstGeom prst="rect">
            <a:avLst/>
          </a:prstGeom>
          <a:solidFill>
            <a:srgbClr val="ED8006"/>
          </a:solidFill>
        </p:spPr>
        <p:txBody>
          <a:bodyPr wrap="square" rtlCol="0">
            <a:spAutoFit/>
          </a:bodyPr>
          <a:lstStyle/>
          <a:p>
            <a:pPr algn="ctr"/>
            <a:r>
              <a:rPr lang="en-US" sz="2000">
                <a:solidFill>
                  <a:schemeClr val="bg1"/>
                </a:solidFill>
              </a:rPr>
              <a:t>Communication </a:t>
            </a:r>
            <a:r>
              <a:rPr lang="en-US" sz="2000" err="1">
                <a:solidFill>
                  <a:schemeClr val="bg1"/>
                </a:solidFill>
              </a:rPr>
              <a:t>scientifique</a:t>
            </a:r>
            <a:endParaRPr lang="en-US" sz="2000">
              <a:solidFill>
                <a:schemeClr val="bg1"/>
              </a:solidFill>
            </a:endParaRPr>
          </a:p>
        </p:txBody>
      </p:sp>
      <p:sp>
        <p:nvSpPr>
          <p:cNvPr id="9" name="TextBox 8">
            <a:extLst>
              <a:ext uri="{FF2B5EF4-FFF2-40B4-BE49-F238E27FC236}">
                <a16:creationId xmlns:a16="http://schemas.microsoft.com/office/drawing/2014/main" id="{C24F4E2C-FD44-421C-AB2A-A017201608F0}"/>
              </a:ext>
            </a:extLst>
          </p:cNvPr>
          <p:cNvSpPr txBox="1"/>
          <p:nvPr/>
        </p:nvSpPr>
        <p:spPr>
          <a:xfrm>
            <a:off x="5105400" y="3467100"/>
            <a:ext cx="1529241" cy="507831"/>
          </a:xfrm>
          <a:prstGeom prst="rect">
            <a:avLst/>
          </a:prstGeom>
          <a:solidFill>
            <a:srgbClr val="57536C"/>
          </a:solidFill>
        </p:spPr>
        <p:txBody>
          <a:bodyPr wrap="square" rtlCol="0">
            <a:spAutoFit/>
          </a:bodyPr>
          <a:lstStyle/>
          <a:p>
            <a:pPr algn="ctr"/>
            <a:r>
              <a:rPr lang="en-US" sz="2700">
                <a:solidFill>
                  <a:schemeClr val="bg1"/>
                </a:solidFill>
              </a:rPr>
              <a:t>Expert</a:t>
            </a:r>
          </a:p>
        </p:txBody>
      </p:sp>
      <p:sp>
        <p:nvSpPr>
          <p:cNvPr id="10" name="TextBox 9">
            <a:extLst>
              <a:ext uri="{FF2B5EF4-FFF2-40B4-BE49-F238E27FC236}">
                <a16:creationId xmlns:a16="http://schemas.microsoft.com/office/drawing/2014/main" id="{C24F4E2C-FD44-421C-AB2A-A017201608F0}"/>
              </a:ext>
            </a:extLst>
          </p:cNvPr>
          <p:cNvSpPr txBox="1"/>
          <p:nvPr/>
        </p:nvSpPr>
        <p:spPr>
          <a:xfrm>
            <a:off x="8378872" y="3390900"/>
            <a:ext cx="2022427" cy="446276"/>
          </a:xfrm>
          <a:prstGeom prst="rect">
            <a:avLst/>
          </a:prstGeom>
          <a:solidFill>
            <a:srgbClr val="57536C"/>
          </a:solidFill>
        </p:spPr>
        <p:txBody>
          <a:bodyPr wrap="square" rtlCol="0">
            <a:spAutoFit/>
          </a:bodyPr>
          <a:lstStyle/>
          <a:p>
            <a:pPr algn="ctr"/>
            <a:r>
              <a:rPr lang="en-US" sz="2300" err="1">
                <a:solidFill>
                  <a:schemeClr val="bg1"/>
                </a:solidFill>
              </a:rPr>
              <a:t>Gouvernement</a:t>
            </a:r>
            <a:endParaRPr lang="en-US" sz="2300">
              <a:solidFill>
                <a:schemeClr val="bg1"/>
              </a:solidFill>
            </a:endParaRPr>
          </a:p>
        </p:txBody>
      </p:sp>
      <p:sp>
        <p:nvSpPr>
          <p:cNvPr id="12" name="TextBox 11">
            <a:extLst>
              <a:ext uri="{FF2B5EF4-FFF2-40B4-BE49-F238E27FC236}">
                <a16:creationId xmlns:a16="http://schemas.microsoft.com/office/drawing/2014/main" id="{C24F4E2C-FD44-421C-AB2A-A017201608F0}"/>
              </a:ext>
            </a:extLst>
          </p:cNvPr>
          <p:cNvSpPr txBox="1"/>
          <p:nvPr/>
        </p:nvSpPr>
        <p:spPr>
          <a:xfrm>
            <a:off x="12044841" y="3397058"/>
            <a:ext cx="1529241" cy="507831"/>
          </a:xfrm>
          <a:prstGeom prst="rect">
            <a:avLst/>
          </a:prstGeom>
          <a:solidFill>
            <a:srgbClr val="57536C"/>
          </a:solidFill>
        </p:spPr>
        <p:txBody>
          <a:bodyPr wrap="square" rtlCol="0">
            <a:spAutoFit/>
          </a:bodyPr>
          <a:lstStyle/>
          <a:p>
            <a:pPr algn="ctr"/>
            <a:r>
              <a:rPr lang="en-US" sz="2700">
                <a:solidFill>
                  <a:schemeClr val="bg1"/>
                </a:solidFill>
              </a:rPr>
              <a:t>Public</a:t>
            </a:r>
          </a:p>
        </p:txBody>
      </p:sp>
      <p:sp>
        <p:nvSpPr>
          <p:cNvPr id="13" name="TextBox 12"/>
          <p:cNvSpPr txBox="1"/>
          <p:nvPr/>
        </p:nvSpPr>
        <p:spPr>
          <a:xfrm rot="5400000">
            <a:off x="4451866" y="6122936"/>
            <a:ext cx="2743200" cy="369332"/>
          </a:xfrm>
          <a:prstGeom prst="rect">
            <a:avLst/>
          </a:prstGeom>
          <a:solidFill>
            <a:schemeClr val="bg1"/>
          </a:solidFill>
        </p:spPr>
        <p:txBody>
          <a:bodyPr wrap="square" rtlCol="0">
            <a:spAutoFit/>
          </a:bodyPr>
          <a:lstStyle/>
          <a:p>
            <a:r>
              <a:rPr lang="en-US" err="1"/>
              <a:t>Résultats</a:t>
            </a:r>
            <a:r>
              <a:rPr lang="en-US"/>
              <a:t> de la </a:t>
            </a:r>
            <a:r>
              <a:rPr lang="en-US" err="1"/>
              <a:t>recherche</a:t>
            </a:r>
            <a:endParaRPr lang="en-US"/>
          </a:p>
        </p:txBody>
      </p:sp>
      <p:sp>
        <p:nvSpPr>
          <p:cNvPr id="14" name="TextBox 13"/>
          <p:cNvSpPr txBox="1"/>
          <p:nvPr/>
        </p:nvSpPr>
        <p:spPr>
          <a:xfrm rot="3437941">
            <a:off x="5942060" y="4776334"/>
            <a:ext cx="1882909" cy="338554"/>
          </a:xfrm>
          <a:prstGeom prst="rect">
            <a:avLst/>
          </a:prstGeom>
          <a:solidFill>
            <a:schemeClr val="bg1"/>
          </a:solidFill>
        </p:spPr>
        <p:txBody>
          <a:bodyPr wrap="square" rtlCol="0">
            <a:spAutoFit/>
          </a:bodyPr>
          <a:lstStyle/>
          <a:p>
            <a:r>
              <a:rPr lang="en-US" sz="1600" err="1"/>
              <a:t>Enquête</a:t>
            </a:r>
            <a:r>
              <a:rPr lang="en-US" sz="1600"/>
              <a:t> </a:t>
            </a:r>
            <a:r>
              <a:rPr lang="en-US" sz="1600" err="1"/>
              <a:t>scientifique</a:t>
            </a:r>
            <a:endParaRPr lang="en-US" sz="1600"/>
          </a:p>
        </p:txBody>
      </p:sp>
      <p:sp>
        <p:nvSpPr>
          <p:cNvPr id="16" name="TextBox 15">
            <a:extLst>
              <a:ext uri="{FF2B5EF4-FFF2-40B4-BE49-F238E27FC236}">
                <a16:creationId xmlns:a16="http://schemas.microsoft.com/office/drawing/2014/main" id="{C24F4E2C-FD44-421C-AB2A-A017201608F0}"/>
              </a:ext>
            </a:extLst>
          </p:cNvPr>
          <p:cNvSpPr txBox="1"/>
          <p:nvPr/>
        </p:nvSpPr>
        <p:spPr>
          <a:xfrm>
            <a:off x="6781800" y="6057900"/>
            <a:ext cx="1616553" cy="615553"/>
          </a:xfrm>
          <a:prstGeom prst="rect">
            <a:avLst/>
          </a:prstGeom>
          <a:solidFill>
            <a:srgbClr val="F9EB8B"/>
          </a:solidFill>
        </p:spPr>
        <p:txBody>
          <a:bodyPr wrap="square" rtlCol="0">
            <a:spAutoFit/>
          </a:bodyPr>
          <a:lstStyle/>
          <a:p>
            <a:pPr algn="ctr"/>
            <a:r>
              <a:rPr lang="en-US" sz="1700"/>
              <a:t>Communication </a:t>
            </a:r>
            <a:r>
              <a:rPr lang="en-US" sz="1700" err="1"/>
              <a:t>documentaire</a:t>
            </a:r>
            <a:endParaRPr lang="en-US" sz="1700"/>
          </a:p>
        </p:txBody>
      </p:sp>
      <p:sp>
        <p:nvSpPr>
          <p:cNvPr id="17" name="TextBox 16">
            <a:extLst>
              <a:ext uri="{FF2B5EF4-FFF2-40B4-BE49-F238E27FC236}">
                <a16:creationId xmlns:a16="http://schemas.microsoft.com/office/drawing/2014/main" id="{C24F4E2C-FD44-421C-AB2A-A017201608F0}"/>
              </a:ext>
            </a:extLst>
          </p:cNvPr>
          <p:cNvSpPr txBox="1"/>
          <p:nvPr/>
        </p:nvSpPr>
        <p:spPr>
          <a:xfrm>
            <a:off x="10210800" y="5999862"/>
            <a:ext cx="1616553" cy="615553"/>
          </a:xfrm>
          <a:prstGeom prst="rect">
            <a:avLst/>
          </a:prstGeom>
          <a:solidFill>
            <a:srgbClr val="F9EB8B"/>
          </a:solidFill>
        </p:spPr>
        <p:txBody>
          <a:bodyPr wrap="square" rtlCol="0">
            <a:spAutoFit/>
          </a:bodyPr>
          <a:lstStyle/>
          <a:p>
            <a:pPr algn="ctr"/>
            <a:r>
              <a:rPr lang="en-US" sz="1700"/>
              <a:t>Communication accessible</a:t>
            </a:r>
          </a:p>
        </p:txBody>
      </p:sp>
      <p:sp>
        <p:nvSpPr>
          <p:cNvPr id="18" name="TextBox 17">
            <a:extLst>
              <a:ext uri="{FF2B5EF4-FFF2-40B4-BE49-F238E27FC236}">
                <a16:creationId xmlns:a16="http://schemas.microsoft.com/office/drawing/2014/main" id="{C24F4E2C-FD44-421C-AB2A-A017201608F0}"/>
              </a:ext>
            </a:extLst>
          </p:cNvPr>
          <p:cNvSpPr txBox="1"/>
          <p:nvPr/>
        </p:nvSpPr>
        <p:spPr>
          <a:xfrm>
            <a:off x="8618196" y="7590134"/>
            <a:ext cx="1616553" cy="615553"/>
          </a:xfrm>
          <a:prstGeom prst="rect">
            <a:avLst/>
          </a:prstGeom>
          <a:solidFill>
            <a:srgbClr val="F9EB8B"/>
          </a:solidFill>
        </p:spPr>
        <p:txBody>
          <a:bodyPr wrap="square" rtlCol="0">
            <a:spAutoFit/>
          </a:bodyPr>
          <a:lstStyle/>
          <a:p>
            <a:pPr algn="ctr"/>
            <a:r>
              <a:rPr lang="en-US" sz="1700"/>
              <a:t>Communication </a:t>
            </a:r>
            <a:r>
              <a:rPr lang="en-US" sz="1700" err="1"/>
              <a:t>systématique</a:t>
            </a:r>
            <a:endParaRPr lang="en-US" sz="1700"/>
          </a:p>
        </p:txBody>
      </p:sp>
      <p:sp>
        <p:nvSpPr>
          <p:cNvPr id="19" name="TextBox 18"/>
          <p:cNvSpPr txBox="1"/>
          <p:nvPr/>
        </p:nvSpPr>
        <p:spPr>
          <a:xfrm rot="3865155">
            <a:off x="9260031" y="4706549"/>
            <a:ext cx="1901538" cy="523220"/>
          </a:xfrm>
          <a:prstGeom prst="rect">
            <a:avLst/>
          </a:prstGeom>
          <a:solidFill>
            <a:schemeClr val="bg1"/>
          </a:solidFill>
        </p:spPr>
        <p:txBody>
          <a:bodyPr wrap="square" rtlCol="0">
            <a:spAutoFit/>
          </a:bodyPr>
          <a:lstStyle/>
          <a:p>
            <a:pPr algn="ctr"/>
            <a:r>
              <a:rPr lang="en-US" sz="1400" err="1"/>
              <a:t>Partage</a:t>
            </a:r>
            <a:r>
              <a:rPr lang="en-US" sz="1400"/>
              <a:t> </a:t>
            </a:r>
            <a:r>
              <a:rPr lang="en-US" sz="1400" err="1"/>
              <a:t>d'informations</a:t>
            </a:r>
            <a:r>
              <a:rPr lang="en-US" sz="1400"/>
              <a:t> </a:t>
            </a:r>
            <a:r>
              <a:rPr lang="en-US" sz="1400" err="1"/>
              <a:t>authentiques</a:t>
            </a:r>
            <a:endParaRPr lang="en-US" sz="1400"/>
          </a:p>
        </p:txBody>
      </p:sp>
      <p:sp>
        <p:nvSpPr>
          <p:cNvPr id="20" name="TextBox 19"/>
          <p:cNvSpPr txBox="1"/>
          <p:nvPr/>
        </p:nvSpPr>
        <p:spPr>
          <a:xfrm rot="17981761">
            <a:off x="10823731" y="4713011"/>
            <a:ext cx="1837134" cy="338554"/>
          </a:xfrm>
          <a:prstGeom prst="rect">
            <a:avLst/>
          </a:prstGeom>
          <a:solidFill>
            <a:schemeClr val="bg1"/>
          </a:solidFill>
        </p:spPr>
        <p:txBody>
          <a:bodyPr wrap="square" rtlCol="0">
            <a:spAutoFit/>
          </a:bodyPr>
          <a:lstStyle/>
          <a:p>
            <a:pPr algn="ctr"/>
            <a:r>
              <a:rPr lang="en-US" sz="1600" err="1"/>
              <a:t>Réponse</a:t>
            </a:r>
            <a:r>
              <a:rPr lang="en-US" sz="1600"/>
              <a:t> du public</a:t>
            </a:r>
          </a:p>
        </p:txBody>
      </p:sp>
      <p:sp>
        <p:nvSpPr>
          <p:cNvPr id="21" name="TextBox 20"/>
          <p:cNvSpPr txBox="1"/>
          <p:nvPr/>
        </p:nvSpPr>
        <p:spPr>
          <a:xfrm rot="5400000">
            <a:off x="11264902" y="5801917"/>
            <a:ext cx="3432391" cy="584775"/>
          </a:xfrm>
          <a:prstGeom prst="rect">
            <a:avLst/>
          </a:prstGeom>
          <a:solidFill>
            <a:schemeClr val="bg1"/>
          </a:solidFill>
        </p:spPr>
        <p:txBody>
          <a:bodyPr wrap="square" rtlCol="0">
            <a:spAutoFit/>
          </a:bodyPr>
          <a:lstStyle/>
          <a:p>
            <a:r>
              <a:rPr lang="fr-FR" sz="1600"/>
              <a:t>Plaidoyer pour le nettoyage des informations non fiables</a:t>
            </a:r>
            <a:endParaRPr lang="en-US" sz="1600"/>
          </a:p>
        </p:txBody>
      </p:sp>
    </p:spTree>
    <p:extLst>
      <p:ext uri="{BB962C8B-B14F-4D97-AF65-F5344CB8AC3E}">
        <p14:creationId xmlns:p14="http://schemas.microsoft.com/office/powerpoint/2010/main" val="99809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905000" y="547689"/>
            <a:ext cx="14630400" cy="1166812"/>
          </a:xfrm>
        </p:spPr>
        <p:txBody>
          <a:bodyPr/>
          <a:lstStyle/>
          <a:p>
            <a:r>
              <a:rPr lang="fr-FR"/>
              <a:t>Plan de pr</a:t>
            </a:r>
            <a:r>
              <a:rPr lang="fr-FR" sz="7200"/>
              <a:t>é</a:t>
            </a:r>
            <a:r>
              <a:rPr lang="fr-FR"/>
              <a:t>sentation</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019300"/>
            <a:ext cx="15773400" cy="7246938"/>
          </a:xfrm>
        </p:spPr>
        <p:txBody>
          <a:bodyPr/>
          <a:lstStyle/>
          <a:p>
            <a:pPr lvl="1">
              <a:lnSpc>
                <a:spcPct val="114000"/>
              </a:lnSpc>
              <a:spcAft>
                <a:spcPts val="1200"/>
              </a:spcAft>
              <a:buFont typeface="Arial" panose="020B0604020202020204" pitchFamily="34" charset="0"/>
              <a:buChar char="•"/>
            </a:pPr>
            <a:r>
              <a:rPr lang="fr-FR" sz="4000"/>
              <a:t>Introduction </a:t>
            </a:r>
            <a:r>
              <a:rPr lang="fr-FR" sz="4000">
                <a:latin typeface="Calibri" panose="020F0502020204030204" pitchFamily="34" charset="0"/>
                <a:cs typeface="Calibri" panose="020F0502020204030204" pitchFamily="34" charset="0"/>
              </a:rPr>
              <a:t>à</a:t>
            </a:r>
            <a:r>
              <a:rPr lang="fr-FR" sz="4000"/>
              <a:t> la CERC</a:t>
            </a:r>
          </a:p>
          <a:p>
            <a:pPr lvl="1">
              <a:lnSpc>
                <a:spcPct val="114000"/>
              </a:lnSpc>
              <a:spcAft>
                <a:spcPts val="1200"/>
              </a:spcAft>
              <a:buFont typeface="Arial" panose="020B0604020202020204" pitchFamily="34" charset="0"/>
              <a:buChar char="•"/>
            </a:pPr>
            <a:r>
              <a:rPr lang="fr-FR" sz="4000"/>
              <a:t>Principes de la CERC</a:t>
            </a:r>
          </a:p>
          <a:p>
            <a:pPr lvl="1">
              <a:lnSpc>
                <a:spcPct val="114000"/>
              </a:lnSpc>
              <a:spcAft>
                <a:spcPts val="1200"/>
              </a:spcAft>
              <a:buFont typeface="Arial" panose="020B0604020202020204" pitchFamily="34" charset="0"/>
              <a:buChar char="•"/>
            </a:pPr>
            <a:r>
              <a:rPr lang="fr-FR" sz="4000"/>
              <a:t>Psychologie de la crise</a:t>
            </a:r>
          </a:p>
          <a:p>
            <a:pPr lvl="1">
              <a:lnSpc>
                <a:spcPct val="114000"/>
              </a:lnSpc>
              <a:spcAft>
                <a:spcPts val="1200"/>
              </a:spcAft>
              <a:buFont typeface="Arial" panose="020B0604020202020204" pitchFamily="34" charset="0"/>
              <a:buChar char="•"/>
            </a:pPr>
            <a:r>
              <a:rPr lang="fr-FR" sz="4000"/>
              <a:t>Principes de la CERC</a:t>
            </a:r>
          </a:p>
          <a:p>
            <a:pPr lvl="1">
              <a:lnSpc>
                <a:spcPct val="114000"/>
              </a:lnSpc>
              <a:spcAft>
                <a:spcPts val="1200"/>
              </a:spcAft>
              <a:buFont typeface="Arial" panose="020B0604020202020204" pitchFamily="34" charset="0"/>
              <a:buChar char="•"/>
            </a:pPr>
            <a:r>
              <a:rPr lang="fr-FR" sz="4000"/>
              <a:t>Communication et connaissance scientifiques</a:t>
            </a:r>
          </a:p>
          <a:p>
            <a:pPr lvl="1">
              <a:lnSpc>
                <a:spcPct val="114000"/>
              </a:lnSpc>
              <a:spcAft>
                <a:spcPts val="1200"/>
              </a:spcAft>
              <a:buFont typeface="Arial" panose="020B0604020202020204" pitchFamily="34" charset="0"/>
              <a:buChar char="•"/>
            </a:pPr>
            <a:r>
              <a:rPr lang="fr-FR" sz="4000"/>
              <a:t>Exercice de groupe</a:t>
            </a:r>
          </a:p>
        </p:txBody>
      </p:sp>
      <p:pic>
        <p:nvPicPr>
          <p:cNvPr id="4" name="Picture 7">
            <a:extLst>
              <a:ext uri="{FF2B5EF4-FFF2-40B4-BE49-F238E27FC236}">
                <a16:creationId xmlns:a16="http://schemas.microsoft.com/office/drawing/2014/main" id="{28541316-7686-460A-A762-6AFD3BD5F96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547689"/>
            <a:ext cx="861320" cy="1166812"/>
          </a:xfrm>
          <a:prstGeom prst="rect">
            <a:avLst/>
          </a:prstGeom>
        </p:spPr>
      </p:pic>
    </p:spTree>
    <p:extLst>
      <p:ext uri="{BB962C8B-B14F-4D97-AF65-F5344CB8AC3E}">
        <p14:creationId xmlns:p14="http://schemas.microsoft.com/office/powerpoint/2010/main" val="3515881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133600" y="547689"/>
            <a:ext cx="14401800" cy="1166812"/>
          </a:xfrm>
        </p:spPr>
        <p:txBody>
          <a:bodyPr/>
          <a:lstStyle/>
          <a:p>
            <a:r>
              <a:rPr lang="fr-FR"/>
              <a:t>Objectifs d’apprentissage</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019300"/>
            <a:ext cx="15773400" cy="7246938"/>
          </a:xfrm>
        </p:spPr>
        <p:txBody>
          <a:bodyPr lIns="91440" tIns="45720" rIns="91440" bIns="45720" anchor="t"/>
          <a:lstStyle/>
          <a:p>
            <a:pPr marL="0" indent="0">
              <a:buNone/>
            </a:pPr>
            <a:r>
              <a:rPr lang="fr-FR" sz="4000"/>
              <a:t>Les participants vont:</a:t>
            </a:r>
          </a:p>
          <a:p>
            <a:pPr marL="971550" lvl="1" indent="-514350">
              <a:lnSpc>
                <a:spcPct val="114000"/>
              </a:lnSpc>
              <a:spcBef>
                <a:spcPts val="1200"/>
              </a:spcBef>
              <a:spcAft>
                <a:spcPts val="600"/>
              </a:spcAft>
              <a:buFont typeface="+mj-lt"/>
              <a:buAutoNum type="arabicPeriod"/>
            </a:pPr>
            <a:r>
              <a:rPr lang="fr-FR" sz="4000">
                <a:latin typeface="Poppins Light"/>
                <a:cs typeface="Poppins Light"/>
              </a:rPr>
              <a:t>Comprendre les bases de la communication de crise et des risques</a:t>
            </a:r>
          </a:p>
          <a:p>
            <a:pPr marL="971550" lvl="1" indent="-514350">
              <a:lnSpc>
                <a:spcPct val="114000"/>
              </a:lnSpc>
              <a:spcBef>
                <a:spcPts val="1200"/>
              </a:spcBef>
              <a:spcAft>
                <a:spcPts val="600"/>
              </a:spcAft>
              <a:buFont typeface="+mj-lt"/>
              <a:buAutoNum type="arabicPeriod"/>
            </a:pPr>
            <a:r>
              <a:rPr lang="fr-FR" sz="4000">
                <a:latin typeface="Poppins Light"/>
                <a:cs typeface="Poppins Light"/>
              </a:rPr>
              <a:t>Être capable d'appliquer les principes du CERC dans son travail de vaccination</a:t>
            </a:r>
          </a:p>
          <a:p>
            <a:pPr marL="971550" lvl="1" indent="-514350">
              <a:lnSpc>
                <a:spcPct val="114000"/>
              </a:lnSpc>
              <a:spcBef>
                <a:spcPts val="1200"/>
              </a:spcBef>
              <a:spcAft>
                <a:spcPts val="600"/>
              </a:spcAft>
              <a:buFont typeface="+mj-lt"/>
              <a:buAutoNum type="arabicPeriod"/>
            </a:pPr>
            <a:r>
              <a:rPr lang="fr-FR" sz="4000">
                <a:latin typeface="Poppins Light"/>
                <a:cs typeface="Poppins Light"/>
              </a:rPr>
              <a:t>Expliquer l'importance de la connaissance scientifique</a:t>
            </a:r>
            <a:endParaRPr lang="fr-FR"/>
          </a:p>
          <a:p>
            <a:pPr marL="0" indent="0">
              <a:buNone/>
            </a:pPr>
            <a:endParaRPr lang="fr-FR"/>
          </a:p>
        </p:txBody>
      </p:sp>
      <p:pic>
        <p:nvPicPr>
          <p:cNvPr id="6" name="Picture 5">
            <a:extLst>
              <a:ext uri="{FF2B5EF4-FFF2-40B4-BE49-F238E27FC236}">
                <a16:creationId xmlns:a16="http://schemas.microsoft.com/office/drawing/2014/main" id="{5BEABA43-FA18-4190-B1C9-C9B2DFFED9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8188" y="547689"/>
            <a:ext cx="1166812" cy="1166812"/>
          </a:xfrm>
          <a:prstGeom prst="rect">
            <a:avLst/>
          </a:prstGeom>
        </p:spPr>
      </p:pic>
    </p:spTree>
    <p:extLst>
      <p:ext uri="{BB962C8B-B14F-4D97-AF65-F5344CB8AC3E}">
        <p14:creationId xmlns:p14="http://schemas.microsoft.com/office/powerpoint/2010/main" val="2498420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905000" y="547689"/>
            <a:ext cx="14630400" cy="1166812"/>
          </a:xfrm>
        </p:spPr>
        <p:txBody>
          <a:bodyPr/>
          <a:lstStyle/>
          <a:p>
            <a:r>
              <a:rPr lang="fr-FR"/>
              <a:t>D</a:t>
            </a:r>
            <a:r>
              <a:rPr lang="fr-FR" sz="6600"/>
              <a:t>é</a:t>
            </a:r>
            <a:r>
              <a:rPr lang="fr-FR"/>
              <a:t>finitions</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019300"/>
            <a:ext cx="15773400" cy="7246938"/>
          </a:xfrm>
        </p:spPr>
        <p:txBody>
          <a:bodyPr lIns="91440" tIns="45720" rIns="91440" bIns="45720" anchor="t"/>
          <a:lstStyle/>
          <a:p>
            <a:pPr lvl="1">
              <a:lnSpc>
                <a:spcPct val="114000"/>
              </a:lnSpc>
              <a:spcBef>
                <a:spcPts val="600"/>
              </a:spcBef>
              <a:spcAft>
                <a:spcPts val="600"/>
              </a:spcAft>
              <a:buFont typeface="Arial" panose="020B0604020202020204" pitchFamily="34" charset="0"/>
              <a:buChar char="•"/>
            </a:pPr>
            <a:r>
              <a:rPr lang="fr-FR" sz="4800"/>
              <a:t>Qu'est-ce que la CERC ?</a:t>
            </a:r>
          </a:p>
          <a:p>
            <a:pPr lvl="2">
              <a:lnSpc>
                <a:spcPct val="114000"/>
              </a:lnSpc>
              <a:spcBef>
                <a:spcPts val="600"/>
              </a:spcBef>
              <a:spcAft>
                <a:spcPts val="600"/>
              </a:spcAft>
              <a:buFont typeface="Arial" panose="020B0604020202020204" pitchFamily="34" charset="0"/>
              <a:buChar char="•"/>
            </a:pPr>
            <a:r>
              <a:rPr lang="fr-FR" sz="4800" b="1"/>
              <a:t>C</a:t>
            </a:r>
            <a:r>
              <a:rPr lang="fr-FR" sz="4800"/>
              <a:t>rise</a:t>
            </a:r>
          </a:p>
          <a:p>
            <a:pPr lvl="2">
              <a:lnSpc>
                <a:spcPct val="113999"/>
              </a:lnSpc>
              <a:spcBef>
                <a:spcPts val="600"/>
              </a:spcBef>
              <a:spcAft>
                <a:spcPts val="600"/>
              </a:spcAft>
              <a:buFont typeface="Arial" panose="020B0604020202020204" pitchFamily="34" charset="0"/>
              <a:buChar char="•"/>
            </a:pPr>
            <a:r>
              <a:rPr lang="fr-FR" sz="4800" b="1">
                <a:latin typeface="Poppins Light"/>
                <a:cs typeface="Poppins Light"/>
              </a:rPr>
              <a:t>E</a:t>
            </a:r>
            <a:r>
              <a:rPr lang="fr-FR" sz="4800">
                <a:latin typeface="Poppins Light"/>
                <a:cs typeface="Poppins Light"/>
              </a:rPr>
              <a:t>mergency/Urgence</a:t>
            </a:r>
            <a:endParaRPr lang="fr-FR" sz="4800"/>
          </a:p>
          <a:p>
            <a:pPr lvl="2">
              <a:lnSpc>
                <a:spcPct val="114000"/>
              </a:lnSpc>
              <a:spcBef>
                <a:spcPts val="600"/>
              </a:spcBef>
              <a:spcAft>
                <a:spcPts val="600"/>
              </a:spcAft>
              <a:buFont typeface="Arial" panose="020B0604020202020204" pitchFamily="34" charset="0"/>
              <a:buChar char="•"/>
            </a:pPr>
            <a:r>
              <a:rPr lang="fr-FR" sz="4800" b="1"/>
              <a:t>R</a:t>
            </a:r>
            <a:r>
              <a:rPr lang="fr-FR" sz="4800"/>
              <a:t>isque </a:t>
            </a:r>
          </a:p>
          <a:p>
            <a:pPr lvl="2">
              <a:lnSpc>
                <a:spcPct val="114000"/>
              </a:lnSpc>
              <a:spcBef>
                <a:spcPts val="600"/>
              </a:spcBef>
              <a:spcAft>
                <a:spcPts val="600"/>
              </a:spcAft>
              <a:buFont typeface="Arial" panose="020B0604020202020204" pitchFamily="34" charset="0"/>
              <a:buChar char="•"/>
            </a:pPr>
            <a:r>
              <a:rPr lang="fr-FR" sz="4800" b="1"/>
              <a:t>C</a:t>
            </a:r>
            <a:r>
              <a:rPr lang="fr-FR" sz="4800"/>
              <a:t>ommunication </a:t>
            </a:r>
          </a:p>
        </p:txBody>
      </p:sp>
      <p:pic>
        <p:nvPicPr>
          <p:cNvPr id="5" name="Picture 8">
            <a:extLst>
              <a:ext uri="{FF2B5EF4-FFF2-40B4-BE49-F238E27FC236}">
                <a16:creationId xmlns:a16="http://schemas.microsoft.com/office/drawing/2014/main" id="{592757CE-E871-435F-A89D-298FC307E2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654051"/>
            <a:ext cx="1014080" cy="839151"/>
          </a:xfrm>
          <a:prstGeom prst="rect">
            <a:avLst/>
          </a:prstGeom>
        </p:spPr>
      </p:pic>
      <p:pic>
        <p:nvPicPr>
          <p:cNvPr id="4" name="Picture 3"/>
          <p:cNvPicPr>
            <a:picLocks noChangeAspect="1"/>
          </p:cNvPicPr>
          <p:nvPr/>
        </p:nvPicPr>
        <p:blipFill>
          <a:blip r:embed="rId4"/>
          <a:stretch>
            <a:fillRect/>
          </a:stretch>
        </p:blipFill>
        <p:spPr>
          <a:xfrm>
            <a:off x="9982200" y="1986643"/>
            <a:ext cx="5486400" cy="5429250"/>
          </a:xfrm>
          <a:prstGeom prst="rect">
            <a:avLst/>
          </a:prstGeom>
        </p:spPr>
      </p:pic>
    </p:spTree>
    <p:extLst>
      <p:ext uri="{BB962C8B-B14F-4D97-AF65-F5344CB8AC3E}">
        <p14:creationId xmlns:p14="http://schemas.microsoft.com/office/powerpoint/2010/main" val="1750466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905000" y="547688"/>
            <a:ext cx="16002000" cy="1547811"/>
          </a:xfrm>
        </p:spPr>
        <p:txBody>
          <a:bodyPr lIns="91440" tIns="45720" rIns="91440" bIns="45720" anchor="t"/>
          <a:lstStyle/>
          <a:p>
            <a:r>
              <a:rPr lang="fr-FR" sz="4000"/>
              <a:t>Énoncé </a:t>
            </a:r>
            <a:r>
              <a:rPr lang="fr-FR" sz="4000">
                <a:latin typeface="Poppins"/>
                <a:cs typeface="Poppins"/>
              </a:rPr>
              <a:t>du Problème</a:t>
            </a:r>
            <a:endParaRPr lang="fr-FR" sz="4000"/>
          </a:p>
        </p:txBody>
      </p:sp>
      <p:pic>
        <p:nvPicPr>
          <p:cNvPr id="5" name="Picture 4">
            <a:extLst>
              <a:ext uri="{FF2B5EF4-FFF2-40B4-BE49-F238E27FC236}">
                <a16:creationId xmlns:a16="http://schemas.microsoft.com/office/drawing/2014/main" id="{E5B72F8D-1545-4703-8523-A74E23EE57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51097">
            <a:off x="751285" y="547689"/>
            <a:ext cx="762000" cy="1289539"/>
          </a:xfrm>
          <a:prstGeom prst="rect">
            <a:avLst/>
          </a:prstGeom>
        </p:spPr>
      </p:pic>
      <p:pic>
        <p:nvPicPr>
          <p:cNvPr id="6" name="Shape 150"/>
          <p:cNvPicPr preferRelativeResize="0"/>
          <p:nvPr/>
        </p:nvPicPr>
        <p:blipFill rotWithShape="1">
          <a:blip r:embed="rId4">
            <a:alphaModFix/>
          </a:blip>
          <a:srcRect l="79" t="18923" r="-79"/>
          <a:stretch/>
        </p:blipFill>
        <p:spPr>
          <a:xfrm>
            <a:off x="2209800" y="2560952"/>
            <a:ext cx="6154469" cy="6740924"/>
          </a:xfrm>
          <a:prstGeom prst="rect">
            <a:avLst/>
          </a:prstGeom>
          <a:noFill/>
          <a:ln>
            <a:noFill/>
          </a:ln>
        </p:spPr>
      </p:pic>
      <p:sp>
        <p:nvSpPr>
          <p:cNvPr id="7" name="Text Placeholder 1">
            <a:extLst>
              <a:ext uri="{FF2B5EF4-FFF2-40B4-BE49-F238E27FC236}">
                <a16:creationId xmlns:a16="http://schemas.microsoft.com/office/drawing/2014/main" id="{AD74EE09-43BE-4969-90A4-BC961409D156}"/>
              </a:ext>
            </a:extLst>
          </p:cNvPr>
          <p:cNvSpPr>
            <a:spLocks noGrp="1"/>
          </p:cNvSpPr>
          <p:nvPr>
            <p:ph sz="half" idx="1"/>
          </p:nvPr>
        </p:nvSpPr>
        <p:spPr>
          <a:xfrm>
            <a:off x="9144000" y="2346047"/>
            <a:ext cx="7239000" cy="7170735"/>
          </a:xfrm>
        </p:spPr>
        <p:txBody>
          <a:bodyPr lIns="91440" tIns="45720" rIns="91440" bIns="45720" anchor="t"/>
          <a:lstStyle/>
          <a:p>
            <a:pPr marL="0" indent="0">
              <a:lnSpc>
                <a:spcPct val="114000"/>
              </a:lnSpc>
              <a:spcAft>
                <a:spcPts val="600"/>
              </a:spcAft>
              <a:buNone/>
            </a:pPr>
            <a:r>
              <a:rPr lang="fr-FR" sz="3600" b="1">
                <a:latin typeface="Poppins Light"/>
                <a:cs typeface="Poppins Light"/>
                <a:sym typeface="Helvetica Neue"/>
              </a:rPr>
              <a:t>En cas de crise grave, les personnes concernées : </a:t>
            </a:r>
          </a:p>
          <a:p>
            <a:pPr>
              <a:lnSpc>
                <a:spcPct val="113999"/>
              </a:lnSpc>
              <a:spcAft>
                <a:spcPts val="600"/>
              </a:spcAft>
            </a:pPr>
            <a:r>
              <a:rPr lang="fr-FR" sz="3600">
                <a:latin typeface="Poppins Light"/>
                <a:cs typeface="Poppins Light"/>
                <a:sym typeface="Helvetica Neue"/>
              </a:rPr>
              <a:t>Recherchent l'information différemment</a:t>
            </a:r>
          </a:p>
          <a:p>
            <a:pPr>
              <a:lnSpc>
                <a:spcPct val="113999"/>
              </a:lnSpc>
              <a:spcAft>
                <a:spcPts val="600"/>
              </a:spcAft>
            </a:pPr>
            <a:r>
              <a:rPr lang="fr-FR" sz="3600">
                <a:latin typeface="Poppins Light"/>
                <a:cs typeface="Poppins Light"/>
                <a:sym typeface="Helvetica Neue"/>
              </a:rPr>
              <a:t>Perçoivent l'information différemment</a:t>
            </a:r>
          </a:p>
          <a:p>
            <a:pPr>
              <a:lnSpc>
                <a:spcPct val="113999"/>
              </a:lnSpc>
              <a:spcAft>
                <a:spcPts val="600"/>
              </a:spcAft>
            </a:pPr>
            <a:r>
              <a:rPr lang="fr-FR" sz="3600">
                <a:latin typeface="Poppins Light"/>
                <a:cs typeface="Poppins Light"/>
                <a:sym typeface="Helvetica Neue"/>
              </a:rPr>
              <a:t>Traitent l'information différemment</a:t>
            </a:r>
          </a:p>
          <a:p>
            <a:pPr>
              <a:lnSpc>
                <a:spcPct val="113999"/>
              </a:lnSpc>
              <a:spcAft>
                <a:spcPts val="600"/>
              </a:spcAft>
            </a:pPr>
            <a:r>
              <a:rPr lang="fr-FR" sz="3600">
                <a:latin typeface="Poppins Light"/>
                <a:cs typeface="Poppins Light"/>
                <a:sym typeface="Helvetica Neue"/>
              </a:rPr>
              <a:t>Agissent sur l'information différemment</a:t>
            </a:r>
            <a:endParaRPr lang="en-US" sz="3600"/>
          </a:p>
        </p:txBody>
      </p:sp>
    </p:spTree>
    <p:extLst>
      <p:ext uri="{BB962C8B-B14F-4D97-AF65-F5344CB8AC3E}">
        <p14:creationId xmlns:p14="http://schemas.microsoft.com/office/powerpoint/2010/main" val="4257478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762000" y="547689"/>
            <a:ext cx="16992600" cy="1166812"/>
          </a:xfrm>
          <a:prstGeom prst="rect">
            <a:avLst/>
          </a:prstGeom>
        </p:spPr>
        <p:txBody>
          <a:bodyPr spcFirstLastPara="1" vert="horz" wrap="square" lIns="182880" tIns="91440" rIns="182880" bIns="91440" rtlCol="0" anchor="ctr" anchorCtr="0">
            <a:normAutofit fontScale="90000"/>
          </a:bodyPr>
          <a:lstStyle/>
          <a:p>
            <a:r>
              <a:rPr lang="fr-FR"/>
              <a:t>Comment notre cerveau fonctionne-t-il en cas de stress ? </a:t>
            </a:r>
            <a:endParaRPr/>
          </a:p>
        </p:txBody>
      </p:sp>
      <p:sp>
        <p:nvSpPr>
          <p:cNvPr id="2" name="Content Placeholder 1">
            <a:extLst>
              <a:ext uri="{FF2B5EF4-FFF2-40B4-BE49-F238E27FC236}">
                <a16:creationId xmlns:a16="http://schemas.microsoft.com/office/drawing/2014/main" id="{13A8B048-A29F-470D-8785-6B34D8F071B4}"/>
              </a:ext>
            </a:extLst>
          </p:cNvPr>
          <p:cNvSpPr>
            <a:spLocks noGrp="1"/>
          </p:cNvSpPr>
          <p:nvPr>
            <p:ph sz="half" idx="1"/>
          </p:nvPr>
        </p:nvSpPr>
        <p:spPr>
          <a:xfrm>
            <a:off x="2590800" y="2095503"/>
            <a:ext cx="13944600" cy="7170735"/>
          </a:xfrm>
          <a:noFill/>
          <a:ln>
            <a:noFill/>
          </a:ln>
        </p:spPr>
        <p:txBody>
          <a:bodyPr spcFirstLastPara="1" vert="horz" wrap="square" lIns="182850" tIns="182850" rIns="182850" bIns="182850" rtlCol="0" anchor="t" anchorCtr="0">
            <a:noAutofit/>
          </a:bodyPr>
          <a:lstStyle/>
          <a:p>
            <a:pPr>
              <a:lnSpc>
                <a:spcPct val="150000"/>
              </a:lnSpc>
            </a:pPr>
            <a:r>
              <a:rPr lang="fr-FR" sz="3600">
                <a:sym typeface="Helvetica Neue"/>
              </a:rPr>
              <a:t>Nous simplifions et limitons la prise d'informations</a:t>
            </a:r>
          </a:p>
          <a:p>
            <a:pPr>
              <a:lnSpc>
                <a:spcPct val="150000"/>
              </a:lnSpc>
            </a:pPr>
            <a:r>
              <a:rPr lang="fr-FR" sz="3600">
                <a:sym typeface="Helvetica Neue"/>
              </a:rPr>
              <a:t>Nous nous accrochons aux croyances actuelles</a:t>
            </a:r>
          </a:p>
          <a:p>
            <a:pPr>
              <a:lnSpc>
                <a:spcPct val="150000"/>
              </a:lnSpc>
            </a:pPr>
            <a:r>
              <a:rPr lang="fr-FR" sz="3600">
                <a:sym typeface="Helvetica Neue"/>
              </a:rPr>
              <a:t>Nous nous souvenons de ce que nous avons vu ou vécu précédemment</a:t>
            </a:r>
          </a:p>
          <a:p>
            <a:pPr>
              <a:lnSpc>
                <a:spcPct val="150000"/>
              </a:lnSpc>
            </a:pPr>
            <a:r>
              <a:rPr lang="fr-FR" sz="3600">
                <a:sym typeface="Helvetica Neue"/>
              </a:rPr>
              <a:t>Nous recherchons des informations ou des opinions supplémentaires</a:t>
            </a:r>
          </a:p>
          <a:p>
            <a:pPr>
              <a:lnSpc>
                <a:spcPct val="150000"/>
              </a:lnSpc>
            </a:pPr>
            <a:r>
              <a:rPr lang="fr-FR" sz="3600">
                <a:sym typeface="Helvetica Neue"/>
              </a:rPr>
              <a:t>Le mythe de la panique</a:t>
            </a:r>
            <a:endParaRPr lang="en-US" sz="3600"/>
          </a:p>
        </p:txBody>
      </p:sp>
    </p:spTree>
    <p:extLst>
      <p:ext uri="{BB962C8B-B14F-4D97-AF65-F5344CB8AC3E}">
        <p14:creationId xmlns:p14="http://schemas.microsoft.com/office/powerpoint/2010/main" val="4048295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prstGeom prst="rect">
            <a:avLst/>
          </a:prstGeom>
        </p:spPr>
        <p:txBody>
          <a:bodyPr spcFirstLastPara="1" vert="horz" wrap="square" lIns="182880" tIns="91440" rIns="182880" bIns="91440" rtlCol="0" anchor="b" anchorCtr="0">
            <a:normAutofit/>
          </a:bodyPr>
          <a:lstStyle/>
          <a:p>
            <a:r>
              <a:rPr lang="en-US">
                <a:sym typeface="Helvetica Neue"/>
              </a:rPr>
              <a:t>Les </a:t>
            </a:r>
            <a:r>
              <a:rPr lang="en-US" err="1">
                <a:sym typeface="Helvetica Neue"/>
              </a:rPr>
              <a:t>personnes</a:t>
            </a:r>
            <a:r>
              <a:rPr lang="en-US">
                <a:sym typeface="Helvetica Neue"/>
              </a:rPr>
              <a:t> </a:t>
            </a:r>
            <a:r>
              <a:rPr lang="en-US" err="1">
                <a:sym typeface="Helvetica Neue"/>
              </a:rPr>
              <a:t>stressées</a:t>
            </a:r>
            <a:r>
              <a:rPr lang="en-US">
                <a:sym typeface="Helvetica Neue"/>
              </a:rPr>
              <a:t>... </a:t>
            </a:r>
            <a:endParaRPr/>
          </a:p>
        </p:txBody>
      </p:sp>
      <p:sp>
        <p:nvSpPr>
          <p:cNvPr id="3" name="Content Placeholder 2">
            <a:extLst>
              <a:ext uri="{FF2B5EF4-FFF2-40B4-BE49-F238E27FC236}">
                <a16:creationId xmlns:a16="http://schemas.microsoft.com/office/drawing/2014/main" id="{8ADBFF39-A49B-494A-8DDA-B83057F96D6D}"/>
              </a:ext>
            </a:extLst>
          </p:cNvPr>
          <p:cNvSpPr>
            <a:spLocks noGrp="1"/>
          </p:cNvSpPr>
          <p:nvPr>
            <p:ph sz="half" idx="1"/>
          </p:nvPr>
        </p:nvSpPr>
        <p:spPr>
          <a:xfrm>
            <a:off x="762000" y="2095503"/>
            <a:ext cx="8852598" cy="7145615"/>
          </a:xfrm>
        </p:spPr>
        <p:txBody>
          <a:bodyPr/>
          <a:lstStyle/>
          <a:p>
            <a:pPr>
              <a:lnSpc>
                <a:spcPct val="114000"/>
              </a:lnSpc>
              <a:spcBef>
                <a:spcPts val="1200"/>
              </a:spcBef>
              <a:spcAft>
                <a:spcPts val="1200"/>
              </a:spcAft>
            </a:pPr>
            <a:r>
              <a:rPr lang="fr-FR"/>
              <a:t>Font l'expérience de barrières psychologiques à nos messages et messagers</a:t>
            </a:r>
            <a:endParaRPr lang="en-US"/>
          </a:p>
          <a:p>
            <a:pPr lvl="1">
              <a:lnSpc>
                <a:spcPct val="114000"/>
              </a:lnSpc>
              <a:spcBef>
                <a:spcPts val="1200"/>
              </a:spcBef>
              <a:spcAft>
                <a:spcPts val="1200"/>
              </a:spcAft>
            </a:pPr>
            <a:r>
              <a:rPr lang="fr-FR"/>
              <a:t>Déni</a:t>
            </a:r>
          </a:p>
          <a:p>
            <a:pPr lvl="1">
              <a:lnSpc>
                <a:spcPct val="114000"/>
              </a:lnSpc>
              <a:spcBef>
                <a:spcPts val="1200"/>
              </a:spcBef>
              <a:spcAft>
                <a:spcPts val="1200"/>
              </a:spcAft>
            </a:pPr>
            <a:r>
              <a:rPr lang="fr-FR"/>
              <a:t>Peur, anxiété, confusion, effroi</a:t>
            </a:r>
          </a:p>
          <a:p>
            <a:pPr lvl="1">
              <a:lnSpc>
                <a:spcPct val="114000"/>
              </a:lnSpc>
              <a:spcBef>
                <a:spcPts val="1200"/>
              </a:spcBef>
              <a:spcAft>
                <a:spcPts val="1200"/>
              </a:spcAft>
            </a:pPr>
            <a:r>
              <a:rPr lang="fr-FR"/>
              <a:t>Désespoir ou impuissance</a:t>
            </a:r>
            <a:endParaRPr lang="en-US"/>
          </a:p>
          <a:p>
            <a:endParaRPr lang="en-US"/>
          </a:p>
        </p:txBody>
      </p:sp>
      <p:pic>
        <p:nvPicPr>
          <p:cNvPr id="2" name="Picture 1"/>
          <p:cNvPicPr>
            <a:picLocks noChangeAspect="1"/>
          </p:cNvPicPr>
          <p:nvPr/>
        </p:nvPicPr>
        <p:blipFill>
          <a:blip r:embed="rId3"/>
          <a:stretch>
            <a:fillRect/>
          </a:stretch>
        </p:blipFill>
        <p:spPr>
          <a:xfrm>
            <a:off x="9879204" y="2911598"/>
            <a:ext cx="7548301" cy="2760262"/>
          </a:xfrm>
          <a:prstGeom prst="rect">
            <a:avLst/>
          </a:prstGeom>
        </p:spPr>
      </p:pic>
    </p:spTree>
    <p:extLst>
      <p:ext uri="{BB962C8B-B14F-4D97-AF65-F5344CB8AC3E}">
        <p14:creationId xmlns:p14="http://schemas.microsoft.com/office/powerpoint/2010/main" val="1379727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a:spLocks noGrp="1"/>
          </p:cNvSpPr>
          <p:nvPr>
            <p:ph type="title"/>
          </p:nvPr>
        </p:nvSpPr>
        <p:spPr>
          <a:prstGeom prst="rect">
            <a:avLst/>
          </a:prstGeom>
        </p:spPr>
        <p:txBody>
          <a:bodyPr spcFirstLastPara="1" vert="horz" wrap="square" lIns="182880" tIns="91440" rIns="182880" bIns="91440" rtlCol="0" anchor="b" anchorCtr="0">
            <a:normAutofit/>
          </a:bodyPr>
          <a:lstStyle/>
          <a:p>
            <a:r>
              <a:rPr lang="en-US">
                <a:latin typeface="Poppins"/>
                <a:cs typeface="Poppins"/>
                <a:sym typeface="Helvetica Neue"/>
              </a:rPr>
              <a:t>Communication des </a:t>
            </a:r>
            <a:r>
              <a:rPr lang="en-US" err="1">
                <a:latin typeface="Poppins"/>
                <a:cs typeface="Poppins"/>
                <a:sym typeface="Helvetica Neue"/>
              </a:rPr>
              <a:t>risques</a:t>
            </a:r>
            <a:r>
              <a:rPr lang="en-US">
                <a:latin typeface="Poppins"/>
                <a:cs typeface="Poppins"/>
                <a:sym typeface="Helvetica Neue"/>
              </a:rPr>
              <a:t> </a:t>
            </a:r>
            <a:endParaRPr/>
          </a:p>
        </p:txBody>
      </p:sp>
      <p:sp>
        <p:nvSpPr>
          <p:cNvPr id="269" name="Shape 269"/>
          <p:cNvSpPr txBox="1">
            <a:spLocks noGrp="1"/>
          </p:cNvSpPr>
          <p:nvPr>
            <p:ph sz="half" idx="1"/>
          </p:nvPr>
        </p:nvSpPr>
        <p:spPr>
          <a:xfrm>
            <a:off x="703628" y="1994859"/>
            <a:ext cx="17499545" cy="7446033"/>
          </a:xfrm>
          <a:prstGeom prst="rect">
            <a:avLst/>
          </a:prstGeom>
          <a:noFill/>
          <a:ln>
            <a:noFill/>
          </a:ln>
        </p:spPr>
        <p:txBody>
          <a:bodyPr spcFirstLastPara="1" vert="horz" wrap="square" lIns="137138" tIns="68550" rIns="137138" bIns="68550" rtlCol="0" anchor="t" anchorCtr="0">
            <a:noAutofit/>
          </a:bodyPr>
          <a:lstStyle/>
          <a:p>
            <a:pPr indent="-913765">
              <a:lnSpc>
                <a:spcPct val="114000"/>
              </a:lnSpc>
              <a:buClr>
                <a:srgbClr val="025CAA"/>
              </a:buClr>
              <a:buSzPct val="100000"/>
              <a:buFont typeface="+mj-lt"/>
              <a:buAutoNum type="arabicPeriod"/>
            </a:pPr>
            <a:r>
              <a:rPr lang="fr-FR" sz="3600">
                <a:sym typeface="Helvetica Neue"/>
              </a:rPr>
              <a:t>Créer et maintenir la confiance</a:t>
            </a:r>
            <a:endParaRPr lang="fr-FR"/>
          </a:p>
          <a:p>
            <a:pPr indent="-913765">
              <a:lnSpc>
                <a:spcPct val="114000"/>
              </a:lnSpc>
              <a:buClr>
                <a:srgbClr val="025CAA"/>
              </a:buClr>
              <a:buSzPct val="100000"/>
              <a:buFont typeface="+mj-lt"/>
              <a:buAutoNum type="arabicPeriod"/>
            </a:pPr>
            <a:r>
              <a:rPr lang="fr-FR" sz="3600">
                <a:sym typeface="Helvetica Neue"/>
              </a:rPr>
              <a:t>Reconnaître et communiquer même dans l'incertitude</a:t>
            </a:r>
            <a:endParaRPr lang="fr-FR" sz="3600"/>
          </a:p>
          <a:p>
            <a:pPr indent="-913765">
              <a:lnSpc>
                <a:spcPct val="114000"/>
              </a:lnSpc>
              <a:buClr>
                <a:srgbClr val="025CAA"/>
              </a:buClr>
              <a:buSzPct val="100000"/>
              <a:buFont typeface="+mj-lt"/>
              <a:buAutoNum type="arabicPeriod"/>
            </a:pPr>
            <a:r>
              <a:rPr lang="fr-FR" sz="3600">
                <a:sym typeface="Helvetica Neue"/>
              </a:rPr>
              <a:t>Coordonner</a:t>
            </a:r>
            <a:endParaRPr lang="fr-FR" sz="3600"/>
          </a:p>
          <a:p>
            <a:pPr indent="-913765">
              <a:lnSpc>
                <a:spcPct val="114000"/>
              </a:lnSpc>
              <a:buClr>
                <a:srgbClr val="025CAA"/>
              </a:buClr>
              <a:buSzPct val="100000"/>
              <a:buFont typeface="+mj-lt"/>
              <a:buAutoNum type="arabicPeriod"/>
            </a:pPr>
            <a:r>
              <a:rPr lang="fr-FR" sz="3600" err="1">
                <a:latin typeface="Poppins Light"/>
                <a:cs typeface="Poppins Light"/>
                <a:sym typeface="Helvetica Neue"/>
              </a:rPr>
              <a:t>Etre</a:t>
            </a:r>
            <a:r>
              <a:rPr lang="fr-FR" sz="3600">
                <a:latin typeface="Poppins Light"/>
                <a:cs typeface="Poppins Light"/>
                <a:sym typeface="Helvetica Neue"/>
              </a:rPr>
              <a:t> transparent et rapide avec la première communication et ensuite</a:t>
            </a:r>
            <a:endParaRPr lang="fr-FR" sz="3600">
              <a:latin typeface="Poppins Light"/>
              <a:cs typeface="Poppins Light"/>
            </a:endParaRPr>
          </a:p>
          <a:p>
            <a:pPr indent="-913765">
              <a:lnSpc>
                <a:spcPct val="114000"/>
              </a:lnSpc>
              <a:buClr>
                <a:srgbClr val="025CAA"/>
              </a:buClr>
              <a:buSzPct val="100000"/>
              <a:buFont typeface="+mj-lt"/>
              <a:buAutoNum type="arabicPeriod"/>
            </a:pPr>
            <a:r>
              <a:rPr lang="fr-FR" sz="3600" err="1">
                <a:latin typeface="Poppins Light"/>
                <a:cs typeface="Poppins Light"/>
                <a:sym typeface="Helvetica Neue"/>
              </a:rPr>
              <a:t>Etre</a:t>
            </a:r>
            <a:r>
              <a:rPr lang="fr-FR" sz="3600">
                <a:latin typeface="Poppins Light"/>
                <a:cs typeface="Poppins Light"/>
                <a:sym typeface="Helvetica Neue"/>
              </a:rPr>
              <a:t> proactif dans la communication publique</a:t>
            </a:r>
            <a:endParaRPr lang="fr-FR" sz="3600">
              <a:latin typeface="Poppins Light"/>
              <a:cs typeface="Poppins Light"/>
            </a:endParaRPr>
          </a:p>
          <a:p>
            <a:pPr indent="-913765">
              <a:lnSpc>
                <a:spcPct val="114000"/>
              </a:lnSpc>
              <a:buClr>
                <a:srgbClr val="025CAA"/>
              </a:buClr>
              <a:buSzPct val="100000"/>
              <a:buFont typeface="+mj-lt"/>
              <a:buAutoNum type="arabicPeriod"/>
            </a:pPr>
            <a:r>
              <a:rPr lang="fr-FR" sz="3600">
                <a:sym typeface="Helvetica Neue"/>
              </a:rPr>
              <a:t>Impliquer et faire participer les personnes concernées</a:t>
            </a:r>
            <a:endParaRPr lang="fr-FR" sz="3600"/>
          </a:p>
          <a:p>
            <a:pPr indent="-913765">
              <a:lnSpc>
                <a:spcPct val="114000"/>
              </a:lnSpc>
              <a:buClr>
                <a:srgbClr val="025CAA"/>
              </a:buClr>
              <a:buSzPct val="100000"/>
              <a:buFont typeface="+mj-lt"/>
              <a:buAutoNum type="arabicPeriod"/>
            </a:pPr>
            <a:r>
              <a:rPr lang="fr-FR" sz="3600">
                <a:sym typeface="Helvetica Neue"/>
              </a:rPr>
              <a:t>Utiliser des approches intégrées</a:t>
            </a:r>
            <a:endParaRPr lang="fr-FR" sz="3600"/>
          </a:p>
          <a:p>
            <a:pPr indent="-913765">
              <a:lnSpc>
                <a:spcPct val="114000"/>
              </a:lnSpc>
              <a:buClr>
                <a:srgbClr val="025CAA"/>
              </a:buClr>
              <a:buSzPct val="100000"/>
              <a:buFont typeface="+mj-lt"/>
              <a:buAutoNum type="arabicPeriod"/>
            </a:pPr>
            <a:r>
              <a:rPr lang="fr-FR" sz="3600">
                <a:sym typeface="Helvetica Neue"/>
              </a:rPr>
              <a:t>Renforcer les capacités nationales, soutenir l'appropriation nationale</a:t>
            </a:r>
            <a:endParaRPr sz="3600"/>
          </a:p>
        </p:txBody>
      </p:sp>
    </p:spTree>
    <p:extLst>
      <p:ext uri="{BB962C8B-B14F-4D97-AF65-F5344CB8AC3E}">
        <p14:creationId xmlns:p14="http://schemas.microsoft.com/office/powerpoint/2010/main" val="3766299149"/>
      </p:ext>
    </p:extLst>
  </p:cSld>
  <p:clrMapOvr>
    <a:masterClrMapping/>
  </p:clrMapOvr>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mp training pp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 training ppt theme" id="{38E2F2EF-C4AB-4166-AC88-AF211F03C7E1}" vid="{7421EA10-7307-4866-8A4B-942296AE789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27</Slides>
  <Notes>6</Notes>
  <HiddenSlides>0</HiddenSlide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Conception personnalisée</vt:lpstr>
      <vt:lpstr>comp training ppt theme</vt:lpstr>
      <vt:lpstr>Formation Complète</vt:lpstr>
      <vt:lpstr>Communication de crise, communication des risques et communication scientifique  en période d'incertitude (CERC)</vt:lpstr>
      <vt:lpstr>Plan de présentation</vt:lpstr>
      <vt:lpstr>Objectifs d’apprentissage</vt:lpstr>
      <vt:lpstr>Définitions</vt:lpstr>
      <vt:lpstr>Énoncé du Problème</vt:lpstr>
      <vt:lpstr>Comment notre cerveau fonctionne-t-il en cas de stress ? </vt:lpstr>
      <vt:lpstr>Les personnes stressées... </vt:lpstr>
      <vt:lpstr>Communication des risques </vt:lpstr>
      <vt:lpstr>6 Principes de la  CERC</vt:lpstr>
      <vt:lpstr>Meilleures pratiques de la CERC</vt:lpstr>
      <vt:lpstr>5 échecs de communication qui nuisent au succès opérationnel</vt:lpstr>
      <vt:lpstr>3 Vérités du terrain</vt:lpstr>
      <vt:lpstr>Communication et culture scientifiques</vt:lpstr>
      <vt:lpstr>Qu'est-ce que la culture scientifique?</vt:lpstr>
      <vt:lpstr>Pertinence de la culture scientifique pour la préparation et la réponse aux situations d'urgence</vt:lpstr>
      <vt:lpstr>Communication scientifique - les OBJECTIFS</vt:lpstr>
      <vt:lpstr>La communication scientifique pendant la pandemie de COVID-19</vt:lpstr>
      <vt:lpstr>Métriques et évaluation</vt:lpstr>
      <vt:lpstr>Activités de communication à différents niveaux d'engagement</vt:lpstr>
      <vt:lpstr>Ressources</vt:lpstr>
      <vt:lpstr>PowerPoint Presentation</vt:lpstr>
      <vt:lpstr>PowerPoint Presentation</vt:lpstr>
      <vt:lpstr>PowerPoint Presentation</vt:lpstr>
      <vt:lpstr>PowerPoint Presentation</vt:lpstr>
      <vt:lpstr>Communication scientifique - le QUOI et le POURQUOI</vt:lpstr>
      <vt:lpstr>Communication scientifique - Construire des ponts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Comprehensive Training - Option 1</dc:title>
  <dc:creator>PURNAT, Tina</dc:creator>
  <cp:revision>3</cp:revision>
  <dcterms:created xsi:type="dcterms:W3CDTF">2006-08-16T00:00:00Z</dcterms:created>
  <dcterms:modified xsi:type="dcterms:W3CDTF">2022-07-14T23:46:25Z</dcterms:modified>
  <dc:identifier>DAFB49j2aXk</dc:identifier>
</cp:coreProperties>
</file>